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5B6268-FFBE-4CD2-8468-812A19986C6E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 autoAdjust="0"/>
  </p:normalViewPr>
  <p:slideViewPr>
    <p:cSldViewPr snapToGrid="0">
      <p:cViewPr varScale="1">
        <p:scale>
          <a:sx n="62" d="100"/>
          <a:sy n="62" d="100"/>
        </p:scale>
        <p:origin x="778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E4B2C-F56F-4CF1-AE67-9D61BA774679}" type="datetimeFigureOut">
              <a:rPr lang="en-MY" smtClean="0"/>
              <a:t>23/6/2019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E4304-4F05-41E3-9B35-E6BBF43FA4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97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40027-045E-4B9B-A413-FA5ABCCD72F5}" type="datetimeFigureOut">
              <a:rPr lang="en-MY" smtClean="0"/>
              <a:t>23/6/2019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225DD-9368-4935-B2DA-226A05EF93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33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225DD-9368-4935-B2DA-226A05EF93A9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674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205831">
            <a:off x="3168648" y="1433664"/>
            <a:ext cx="8825658" cy="2714598"/>
          </a:xfrm>
        </p:spPr>
        <p:txBody>
          <a:bodyPr/>
          <a:lstStyle/>
          <a:p>
            <a:pPr algn="ctr"/>
            <a:r>
              <a:rPr lang="en-US" sz="8800" b="1" i="1" dirty="0">
                <a:solidFill>
                  <a:schemeClr val="tx1">
                    <a:lumMod val="50000"/>
                  </a:schemeClr>
                </a:solidFill>
                <a:latin typeface="AR DESTINE" panose="02000000000000000000" pitchFamily="2" charset="0"/>
              </a:rPr>
              <a:t>STEM CARNIVAL 2018</a:t>
            </a:r>
            <a:endParaRPr lang="en-MY" sz="8800" b="1" i="1" dirty="0">
              <a:solidFill>
                <a:schemeClr val="tx1">
                  <a:lumMod val="50000"/>
                </a:schemeClr>
              </a:solidFill>
              <a:latin typeface="AR DESTINE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" y="2926080"/>
            <a:ext cx="5010912" cy="34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524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523" y="416139"/>
            <a:ext cx="10095851" cy="1400530"/>
          </a:xfrm>
        </p:spPr>
        <p:txBody>
          <a:bodyPr/>
          <a:lstStyle/>
          <a:p>
            <a:pPr algn="ctr"/>
            <a:r>
              <a:rPr lang="en-US" sz="9600" b="1" dirty="0">
                <a:latin typeface="Algerian" panose="04020705040A02060702" pitchFamily="82" charset="0"/>
              </a:rPr>
              <a:t>STEM CARNIVAL</a:t>
            </a:r>
            <a:endParaRPr lang="en-MY" sz="96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6976" y="2560320"/>
            <a:ext cx="8946541" cy="3877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-STEM CARNIVAL is a carnival all about Science </a:t>
            </a:r>
          </a:p>
          <a:p>
            <a:pPr marL="0" indent="0">
              <a:buNone/>
            </a:pPr>
            <a:r>
              <a:rPr lang="en-US" sz="2800" dirty="0"/>
              <a:t> and mathematics.</a:t>
            </a:r>
          </a:p>
          <a:p>
            <a:pPr marL="0" indent="0">
              <a:buNone/>
            </a:pPr>
            <a:r>
              <a:rPr lang="en-US" sz="2800" dirty="0"/>
              <a:t>-The meaning of STEM is:                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cience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             </a:t>
            </a:r>
            <a:r>
              <a:rPr lang="en-US" sz="2800" dirty="0">
                <a:solidFill>
                  <a:srgbClr val="FF0000"/>
                </a:solidFill>
              </a:rPr>
              <a:t>T</a:t>
            </a:r>
            <a:r>
              <a:rPr lang="en-US" sz="2800" dirty="0"/>
              <a:t>echnology                             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             </a:t>
            </a:r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dirty="0"/>
              <a:t>ngineering                         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             </a:t>
            </a:r>
            <a:r>
              <a:rPr lang="en-US" sz="2800" dirty="0">
                <a:solidFill>
                  <a:srgbClr val="FF0000"/>
                </a:solidFill>
              </a:rPr>
              <a:t>M</a:t>
            </a:r>
            <a:r>
              <a:rPr lang="en-US" sz="2800" dirty="0"/>
              <a:t>athematics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7725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There were a lot of activities held during the carnival like:</a:t>
            </a:r>
            <a:endParaRPr lang="en-MY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301" y="4607501"/>
            <a:ext cx="2940050" cy="97033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LEGO CREATING</a:t>
            </a:r>
            <a:endParaRPr lang="en-MY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879152" y="4607499"/>
            <a:ext cx="2930525" cy="97034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SNOWBALL LAUNCHER</a:t>
            </a:r>
            <a:endParaRPr lang="en-MY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14478" y="4607499"/>
            <a:ext cx="2932113" cy="97034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MAKING OWN ROBOTIC HAND</a:t>
            </a:r>
            <a:endParaRPr lang="en-MY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8" name="Picture 4" descr="Image result for stem carnival activities"/>
          <p:cNvPicPr>
            <a:picLocks noGrp="1" noChangeAspect="1" noChangeArrowheads="1"/>
          </p:cNvPicPr>
          <p:nvPr>
            <p:ph type="pic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8" b="15398"/>
          <a:stretch>
            <a:fillRect/>
          </a:stretch>
        </p:blipFill>
        <p:spPr bwMode="auto">
          <a:xfrm>
            <a:off x="634301" y="2209800"/>
            <a:ext cx="2940050" cy="204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tem carnival activities"/>
          <p:cNvPicPr>
            <a:picLocks noGrp="1" noChangeAspect="1" noChangeArrowheads="1"/>
          </p:cNvPicPr>
          <p:nvPr>
            <p:ph type="pic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8" b="23998"/>
          <a:stretch>
            <a:fillRect/>
          </a:stretch>
        </p:blipFill>
        <p:spPr bwMode="auto">
          <a:xfrm>
            <a:off x="3889374" y="2209799"/>
            <a:ext cx="2930525" cy="204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tem carnival activities"/>
          <p:cNvPicPr>
            <a:picLocks noGrp="1" noChangeAspect="1" noChangeArrowheads="1"/>
          </p:cNvPicPr>
          <p:nvPr>
            <p:ph type="pic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3" b="3593"/>
          <a:stretch>
            <a:fillRect/>
          </a:stretch>
        </p:blipFill>
        <p:spPr bwMode="auto">
          <a:xfrm>
            <a:off x="7118721" y="2209799"/>
            <a:ext cx="2932113" cy="204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5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>
          <a:xfrm>
            <a:off x="528541" y="2848542"/>
            <a:ext cx="3109087" cy="67665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MAKING OWN ROBOTS</a:t>
            </a:r>
            <a:endParaRPr lang="en-MY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1" r="5161"/>
          <a:stretch>
            <a:fillRect/>
          </a:stretch>
        </p:blipFill>
        <p:spPr>
          <a:xfrm>
            <a:off x="3931764" y="668904"/>
            <a:ext cx="2930525" cy="2179638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>
          <a:xfrm>
            <a:off x="3931764" y="2857273"/>
            <a:ext cx="2934406" cy="65918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MAKING SCRATCH ANIMATION</a:t>
            </a:r>
            <a:endParaRPr lang="en-MY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2" r="15392"/>
          <a:stretch>
            <a:fillRect/>
          </a:stretch>
        </p:blipFill>
        <p:spPr>
          <a:xfrm>
            <a:off x="7147218" y="668905"/>
            <a:ext cx="2932113" cy="2179638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>
          <a:xfrm>
            <a:off x="7160306" y="2914986"/>
            <a:ext cx="2935997" cy="61020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MAKING BALLOON ROCKET</a:t>
            </a:r>
            <a:endParaRPr lang="en-MY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" b="270"/>
          <a:stretch>
            <a:fillRect/>
          </a:stretch>
        </p:blipFill>
        <p:spPr bwMode="auto">
          <a:xfrm>
            <a:off x="676727" y="683660"/>
            <a:ext cx="2940050" cy="223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44525" y="5737583"/>
            <a:ext cx="294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BUILD A DISK SIREN</a:t>
            </a:r>
            <a:endParaRPr lang="en-MY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03938" y="554862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" y="3632689"/>
            <a:ext cx="2940050" cy="19159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64" y="3632688"/>
            <a:ext cx="2930525" cy="191593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931764" y="5548622"/>
            <a:ext cx="2930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MAKE A BALLOON CAR</a:t>
            </a:r>
            <a:endParaRPr lang="en-MY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305" y="3632688"/>
            <a:ext cx="2935997" cy="191593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147218" y="5548622"/>
            <a:ext cx="2949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MAKING FRUIT PIANO</a:t>
            </a:r>
            <a:endParaRPr lang="en-MY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9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7" y="450166"/>
            <a:ext cx="11190195" cy="827436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VIDEO ABOUT STEM CARNIVAL 2018</a:t>
            </a:r>
            <a:endParaRPr lang="en-MY" sz="4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58368" y="1801368"/>
            <a:ext cx="11190194" cy="4270248"/>
          </a:xfrm>
        </p:spPr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121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74565"/>
            <a:ext cx="8825657" cy="923883"/>
          </a:xfrm>
        </p:spPr>
        <p:txBody>
          <a:bodyPr/>
          <a:lstStyle/>
          <a:p>
            <a:r>
              <a:rPr lang="en-US" dirty="0"/>
              <a:t>PREPARED BY: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340863"/>
            <a:ext cx="9998149" cy="34015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TAN WEI FENG</a:t>
            </a:r>
          </a:p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SYED MUHAMMAD ILHAM ARIF</a:t>
            </a:r>
          </a:p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MUHAMMAD HASIEF BIN NORMAN</a:t>
            </a:r>
          </a:p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1 BAIDURI,SMK TAMAN NUSA DAMAI</a:t>
            </a:r>
            <a:endParaRPr lang="en-MY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2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231136"/>
            <a:ext cx="11023029" cy="2633472"/>
          </a:xfrm>
        </p:spPr>
        <p:txBody>
          <a:bodyPr/>
          <a:lstStyle/>
          <a:p>
            <a:r>
              <a:rPr lang="en-US" sz="6000" b="1" i="1" dirty="0">
                <a:latin typeface="AR HERMANN" panose="02000000000000000000" pitchFamily="2" charset="0"/>
              </a:rPr>
              <a:t>THANKS FOR YOUR COOPERATION DURING OUR PRESENTATION</a:t>
            </a:r>
            <a:endParaRPr lang="en-MY" sz="6000" b="1" i="1" dirty="0">
              <a:latin typeface="AR HERMAN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215</TotalTime>
  <Words>107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 DESTINE</vt:lpstr>
      <vt:lpstr>AR HERMANN</vt:lpstr>
      <vt:lpstr>Arial</vt:lpstr>
      <vt:lpstr>Calibri</vt:lpstr>
      <vt:lpstr>Century Gothic</vt:lpstr>
      <vt:lpstr>Wingdings 3</vt:lpstr>
      <vt:lpstr>Ion</vt:lpstr>
      <vt:lpstr>STEM CARNIVAL 2018</vt:lpstr>
      <vt:lpstr>STEM CARNIVAL</vt:lpstr>
      <vt:lpstr>There were a lot of activities held during the carnival like:</vt:lpstr>
      <vt:lpstr>PowerPoint Presentation</vt:lpstr>
      <vt:lpstr>PowerPoint Presentation</vt:lpstr>
      <vt:lpstr>PREPARED BY:</vt:lpstr>
      <vt:lpstr>THANKS FOR YOUR COOPERATION DURING OUR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 CARNIVAL 2018</dc:title>
  <dc:creator>stand-nb66</dc:creator>
  <cp:lastModifiedBy>HP</cp:lastModifiedBy>
  <cp:revision>25</cp:revision>
  <dcterms:created xsi:type="dcterms:W3CDTF">2019-06-18T06:21:51Z</dcterms:created>
  <dcterms:modified xsi:type="dcterms:W3CDTF">2019-06-23T14:15:43Z</dcterms:modified>
</cp:coreProperties>
</file>