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6" r:id="rId11"/>
    <p:sldId id="283" r:id="rId12"/>
    <p:sldId id="267" r:id="rId13"/>
    <p:sldId id="269" r:id="rId14"/>
    <p:sldId id="281" r:id="rId15"/>
    <p:sldId id="282" r:id="rId16"/>
    <p:sldId id="268" r:id="rId17"/>
  </p:sldIdLst>
  <p:sldSz cx="9144000" cy="5143500" type="screen16x9"/>
  <p:notesSz cx="6858000" cy="9144000"/>
  <p:embeddedFontLst>
    <p:embeddedFont>
      <p:font typeface="Assistant" pitchFamily="2" charset="-79"/>
      <p:regular r:id="rId19"/>
      <p:bold r:id="rId20"/>
    </p:embeddedFont>
    <p:embeddedFont>
      <p:font typeface="Calibri" panose="020F0502020204030204" pitchFamily="34" charset="0"/>
      <p:regular r:id="rId21"/>
      <p:bold r:id="rId22"/>
      <p:italic r:id="rId23"/>
      <p:boldItalic r:id="rId24"/>
    </p:embeddedFont>
    <p:embeddedFont>
      <p:font typeface="Manrope" panose="020B0604020202020204" charset="0"/>
      <p:regular r:id="rId25"/>
      <p:bold r:id="rId26"/>
    </p:embeddedFont>
    <p:embeddedFont>
      <p:font typeface="ROG Fonts" panose="00000500000000000000"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74D5DC-AC12-4765-B9C8-E966C22A750F}">
  <a:tblStyle styleId="{4174D5DC-AC12-4765-B9C8-E966C22A75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564"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13db5bf7c37_1_17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db5bf7c37_1_17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13db5bf7c37_1_17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db5bf7c37_1_17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647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13db5bf7c37_1_17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13db5bf7c37_1_17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13db5bf7c37_1_17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13db5bf7c37_1_17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13db5bf7c37_1_17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13db5bf7c37_1_17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677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13db5bf7c37_1_17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13db5bf7c37_1_17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57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3db5bf7c37_1_17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3db5bf7c37_1_17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3daf14e57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3daf14e57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daf14e57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daf14e57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3db5bf7c37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db5bf7c37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3db5bf7c37_1_17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3db5bf7c37_1_17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3db5bf7c37_1_17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3db5bf7c37_1_17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3daf14e5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3daf14e5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3db5bf7c37_1_17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3db5bf7c37_1_17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016250"/>
            <a:ext cx="4263000" cy="24378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82800" y="3797875"/>
            <a:ext cx="3521700" cy="25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latin typeface="Assistant"/>
                <a:ea typeface="Assistant"/>
                <a:cs typeface="Assistant"/>
                <a:sym typeface="Assistan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7606450" y="-8167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41300" y="32520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717925" y="44034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BLANK_18">
    <p:bg>
      <p:bgPr>
        <a:gradFill>
          <a:gsLst>
            <a:gs pos="0">
              <a:schemeClr val="dk2"/>
            </a:gs>
            <a:gs pos="100000">
              <a:schemeClr val="dk1"/>
            </a:gs>
          </a:gsLst>
          <a:path path="circle">
            <a:fillToRect l="50000" t="50000" r="50000" b="50000"/>
          </a:path>
          <a:tileRect/>
        </a:gra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3" name="Google Shape;123;p19"/>
          <p:cNvSpPr txBox="1">
            <a:spLocks noGrp="1"/>
          </p:cNvSpPr>
          <p:nvPr>
            <p:ph type="subTitle" idx="1"/>
          </p:nvPr>
        </p:nvSpPr>
        <p:spPr>
          <a:xfrm>
            <a:off x="843875"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4" name="Google Shape;124;p19"/>
          <p:cNvSpPr txBox="1">
            <a:spLocks noGrp="1"/>
          </p:cNvSpPr>
          <p:nvPr>
            <p:ph type="subTitle" idx="2"/>
          </p:nvPr>
        </p:nvSpPr>
        <p:spPr>
          <a:xfrm>
            <a:off x="843875"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9"/>
          <p:cNvSpPr txBox="1">
            <a:spLocks noGrp="1"/>
          </p:cNvSpPr>
          <p:nvPr>
            <p:ph type="subTitle" idx="3"/>
          </p:nvPr>
        </p:nvSpPr>
        <p:spPr>
          <a:xfrm>
            <a:off x="3468450"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6" name="Google Shape;126;p19"/>
          <p:cNvSpPr txBox="1">
            <a:spLocks noGrp="1"/>
          </p:cNvSpPr>
          <p:nvPr>
            <p:ph type="subTitle" idx="4"/>
          </p:nvPr>
        </p:nvSpPr>
        <p:spPr>
          <a:xfrm>
            <a:off x="3468450"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9"/>
          <p:cNvSpPr txBox="1">
            <a:spLocks noGrp="1"/>
          </p:cNvSpPr>
          <p:nvPr>
            <p:ph type="subTitle" idx="5"/>
          </p:nvPr>
        </p:nvSpPr>
        <p:spPr>
          <a:xfrm>
            <a:off x="6093025"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8" name="Google Shape;128;p19"/>
          <p:cNvSpPr txBox="1">
            <a:spLocks noGrp="1"/>
          </p:cNvSpPr>
          <p:nvPr>
            <p:ph type="subTitle" idx="6"/>
          </p:nvPr>
        </p:nvSpPr>
        <p:spPr>
          <a:xfrm>
            <a:off x="6093025"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8">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20"/>
          <p:cNvSpPr txBox="1">
            <a:spLocks noGrp="1"/>
          </p:cNvSpPr>
          <p:nvPr>
            <p:ph type="subTitle" idx="1"/>
          </p:nvPr>
        </p:nvSpPr>
        <p:spPr>
          <a:xfrm>
            <a:off x="1084344" y="3096125"/>
            <a:ext cx="2089800" cy="417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32" name="Google Shape;132;p20"/>
          <p:cNvSpPr txBox="1">
            <a:spLocks noGrp="1"/>
          </p:cNvSpPr>
          <p:nvPr>
            <p:ph type="subTitle" idx="2"/>
          </p:nvPr>
        </p:nvSpPr>
        <p:spPr>
          <a:xfrm>
            <a:off x="1084356" y="3514023"/>
            <a:ext cx="2089800" cy="79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0"/>
          <p:cNvSpPr txBox="1">
            <a:spLocks noGrp="1"/>
          </p:cNvSpPr>
          <p:nvPr>
            <p:ph type="subTitle" idx="3"/>
          </p:nvPr>
        </p:nvSpPr>
        <p:spPr>
          <a:xfrm>
            <a:off x="5969844" y="3096125"/>
            <a:ext cx="2089800" cy="41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34" name="Google Shape;134;p20"/>
          <p:cNvSpPr txBox="1">
            <a:spLocks noGrp="1"/>
          </p:cNvSpPr>
          <p:nvPr>
            <p:ph type="subTitle" idx="4"/>
          </p:nvPr>
        </p:nvSpPr>
        <p:spPr>
          <a:xfrm>
            <a:off x="5969856" y="3514023"/>
            <a:ext cx="20898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20"/>
          <p:cNvSpPr txBox="1">
            <a:spLocks noGrp="1"/>
          </p:cNvSpPr>
          <p:nvPr>
            <p:ph type="subTitle" idx="5"/>
          </p:nvPr>
        </p:nvSpPr>
        <p:spPr>
          <a:xfrm>
            <a:off x="1084344" y="1531574"/>
            <a:ext cx="2089800" cy="417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36" name="Google Shape;136;p20"/>
          <p:cNvSpPr txBox="1">
            <a:spLocks noGrp="1"/>
          </p:cNvSpPr>
          <p:nvPr>
            <p:ph type="subTitle" idx="6"/>
          </p:nvPr>
        </p:nvSpPr>
        <p:spPr>
          <a:xfrm>
            <a:off x="1084356" y="1949472"/>
            <a:ext cx="2089800" cy="79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20"/>
          <p:cNvSpPr txBox="1">
            <a:spLocks noGrp="1"/>
          </p:cNvSpPr>
          <p:nvPr>
            <p:ph type="subTitle" idx="7"/>
          </p:nvPr>
        </p:nvSpPr>
        <p:spPr>
          <a:xfrm>
            <a:off x="5969844" y="1531574"/>
            <a:ext cx="2089800" cy="41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38" name="Google Shape;138;p20"/>
          <p:cNvSpPr txBox="1">
            <a:spLocks noGrp="1"/>
          </p:cNvSpPr>
          <p:nvPr>
            <p:ph type="subTitle" idx="8"/>
          </p:nvPr>
        </p:nvSpPr>
        <p:spPr>
          <a:xfrm>
            <a:off x="5969856" y="1949472"/>
            <a:ext cx="20898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0"/>
          <p:cNvSpPr/>
          <p:nvPr/>
        </p:nvSpPr>
        <p:spPr>
          <a:xfrm>
            <a:off x="4472500" y="-908700"/>
            <a:ext cx="1306800" cy="1306800"/>
          </a:xfrm>
          <a:prstGeom prst="donut">
            <a:avLst>
              <a:gd name="adj" fmla="val 1206"/>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8209225" y="2200925"/>
            <a:ext cx="1708200" cy="17082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1237375" y="375830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44" name="Google Shape;144;p21"/>
          <p:cNvSpPr txBox="1">
            <a:spLocks noGrp="1"/>
          </p:cNvSpPr>
          <p:nvPr>
            <p:ph type="subTitle" idx="1"/>
          </p:nvPr>
        </p:nvSpPr>
        <p:spPr>
          <a:xfrm>
            <a:off x="918075" y="3686097"/>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45" name="Google Shape;145;p21"/>
          <p:cNvSpPr txBox="1">
            <a:spLocks noGrp="1"/>
          </p:cNvSpPr>
          <p:nvPr>
            <p:ph type="subTitle" idx="2"/>
          </p:nvPr>
        </p:nvSpPr>
        <p:spPr>
          <a:xfrm>
            <a:off x="918075" y="4071698"/>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subTitle" idx="3"/>
          </p:nvPr>
        </p:nvSpPr>
        <p:spPr>
          <a:xfrm>
            <a:off x="3468450" y="3686097"/>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47" name="Google Shape;147;p21"/>
          <p:cNvSpPr txBox="1">
            <a:spLocks noGrp="1"/>
          </p:cNvSpPr>
          <p:nvPr>
            <p:ph type="subTitle" idx="4"/>
          </p:nvPr>
        </p:nvSpPr>
        <p:spPr>
          <a:xfrm>
            <a:off x="3468450" y="4071698"/>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21"/>
          <p:cNvSpPr txBox="1">
            <a:spLocks noGrp="1"/>
          </p:cNvSpPr>
          <p:nvPr>
            <p:ph type="subTitle" idx="5"/>
          </p:nvPr>
        </p:nvSpPr>
        <p:spPr>
          <a:xfrm>
            <a:off x="6018825" y="3686097"/>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49" name="Google Shape;149;p21"/>
          <p:cNvSpPr txBox="1">
            <a:spLocks noGrp="1"/>
          </p:cNvSpPr>
          <p:nvPr>
            <p:ph type="subTitle" idx="6"/>
          </p:nvPr>
        </p:nvSpPr>
        <p:spPr>
          <a:xfrm>
            <a:off x="6018825" y="4071698"/>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1"/>
          <p:cNvSpPr txBox="1">
            <a:spLocks noGrp="1"/>
          </p:cNvSpPr>
          <p:nvPr>
            <p:ph type="subTitle" idx="7"/>
          </p:nvPr>
        </p:nvSpPr>
        <p:spPr>
          <a:xfrm>
            <a:off x="918075" y="1912625"/>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1" name="Google Shape;151;p21"/>
          <p:cNvSpPr txBox="1">
            <a:spLocks noGrp="1"/>
          </p:cNvSpPr>
          <p:nvPr>
            <p:ph type="subTitle" idx="8"/>
          </p:nvPr>
        </p:nvSpPr>
        <p:spPr>
          <a:xfrm>
            <a:off x="918075" y="2298226"/>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1"/>
          <p:cNvSpPr txBox="1">
            <a:spLocks noGrp="1"/>
          </p:cNvSpPr>
          <p:nvPr>
            <p:ph type="subTitle" idx="9"/>
          </p:nvPr>
        </p:nvSpPr>
        <p:spPr>
          <a:xfrm>
            <a:off x="3468450" y="1912625"/>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3" name="Google Shape;153;p21"/>
          <p:cNvSpPr txBox="1">
            <a:spLocks noGrp="1"/>
          </p:cNvSpPr>
          <p:nvPr>
            <p:ph type="subTitle" idx="13"/>
          </p:nvPr>
        </p:nvSpPr>
        <p:spPr>
          <a:xfrm>
            <a:off x="3468450" y="2298226"/>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1"/>
          <p:cNvSpPr txBox="1">
            <a:spLocks noGrp="1"/>
          </p:cNvSpPr>
          <p:nvPr>
            <p:ph type="subTitle" idx="14"/>
          </p:nvPr>
        </p:nvSpPr>
        <p:spPr>
          <a:xfrm>
            <a:off x="6018825" y="1912625"/>
            <a:ext cx="2207100" cy="41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55" name="Google Shape;155;p21"/>
          <p:cNvSpPr txBox="1">
            <a:spLocks noGrp="1"/>
          </p:cNvSpPr>
          <p:nvPr>
            <p:ph type="subTitle" idx="15"/>
          </p:nvPr>
        </p:nvSpPr>
        <p:spPr>
          <a:xfrm>
            <a:off x="6018825" y="2298226"/>
            <a:ext cx="2207100" cy="5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1"/>
          <p:cNvSpPr/>
          <p:nvPr/>
        </p:nvSpPr>
        <p:spPr>
          <a:xfrm>
            <a:off x="7751025" y="-952100"/>
            <a:ext cx="2207100" cy="2206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5140100" y="4717775"/>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1133400" y="158017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7">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61" name="Google Shape;161;p22"/>
          <p:cNvSpPr txBox="1">
            <a:spLocks noGrp="1"/>
          </p:cNvSpPr>
          <p:nvPr>
            <p:ph type="subTitle" idx="1"/>
          </p:nvPr>
        </p:nvSpPr>
        <p:spPr>
          <a:xfrm>
            <a:off x="7981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62" name="Google Shape;162;p22"/>
          <p:cNvSpPr txBox="1">
            <a:spLocks noGrp="1"/>
          </p:cNvSpPr>
          <p:nvPr>
            <p:ph type="title" idx="2" hasCustomPrompt="1"/>
          </p:nvPr>
        </p:nvSpPr>
        <p:spPr>
          <a:xfrm>
            <a:off x="7981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3" name="Google Shape;163;p22"/>
          <p:cNvSpPr txBox="1">
            <a:spLocks noGrp="1"/>
          </p:cNvSpPr>
          <p:nvPr>
            <p:ph type="subTitle" idx="3"/>
          </p:nvPr>
        </p:nvSpPr>
        <p:spPr>
          <a:xfrm>
            <a:off x="34428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64" name="Google Shape;164;p22"/>
          <p:cNvSpPr txBox="1">
            <a:spLocks noGrp="1"/>
          </p:cNvSpPr>
          <p:nvPr>
            <p:ph type="title" idx="4" hasCustomPrompt="1"/>
          </p:nvPr>
        </p:nvSpPr>
        <p:spPr>
          <a:xfrm>
            <a:off x="34428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5" name="Google Shape;165;p22"/>
          <p:cNvSpPr txBox="1">
            <a:spLocks noGrp="1"/>
          </p:cNvSpPr>
          <p:nvPr>
            <p:ph type="subTitle" idx="5"/>
          </p:nvPr>
        </p:nvSpPr>
        <p:spPr>
          <a:xfrm>
            <a:off x="6087500" y="3381547"/>
            <a:ext cx="2258400" cy="42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spcBef>
                <a:spcPts val="0"/>
              </a:spcBef>
              <a:spcAft>
                <a:spcPts val="0"/>
              </a:spcAft>
              <a:buSzPts val="2000"/>
              <a:buFont typeface="Manrope"/>
              <a:buNone/>
              <a:defRPr sz="2000">
                <a:latin typeface="Manrope"/>
                <a:ea typeface="Manrope"/>
                <a:cs typeface="Manrope"/>
                <a:sym typeface="Manrope"/>
              </a:defRPr>
            </a:lvl2pPr>
            <a:lvl3pPr lvl="2" algn="ctr" rtl="0">
              <a:spcBef>
                <a:spcPts val="0"/>
              </a:spcBef>
              <a:spcAft>
                <a:spcPts val="0"/>
              </a:spcAft>
              <a:buSzPts val="2000"/>
              <a:buFont typeface="Manrope"/>
              <a:buNone/>
              <a:defRPr sz="2000">
                <a:latin typeface="Manrope"/>
                <a:ea typeface="Manrope"/>
                <a:cs typeface="Manrope"/>
                <a:sym typeface="Manrope"/>
              </a:defRPr>
            </a:lvl3pPr>
            <a:lvl4pPr lvl="3" algn="ctr" rtl="0">
              <a:spcBef>
                <a:spcPts val="0"/>
              </a:spcBef>
              <a:spcAft>
                <a:spcPts val="0"/>
              </a:spcAft>
              <a:buSzPts val="2000"/>
              <a:buFont typeface="Manrope"/>
              <a:buNone/>
              <a:defRPr sz="2000">
                <a:latin typeface="Manrope"/>
                <a:ea typeface="Manrope"/>
                <a:cs typeface="Manrope"/>
                <a:sym typeface="Manrope"/>
              </a:defRPr>
            </a:lvl4pPr>
            <a:lvl5pPr lvl="4" algn="ctr" rtl="0">
              <a:spcBef>
                <a:spcPts val="0"/>
              </a:spcBef>
              <a:spcAft>
                <a:spcPts val="0"/>
              </a:spcAft>
              <a:buSzPts val="2000"/>
              <a:buFont typeface="Manrope"/>
              <a:buNone/>
              <a:defRPr sz="2000">
                <a:latin typeface="Manrope"/>
                <a:ea typeface="Manrope"/>
                <a:cs typeface="Manrope"/>
                <a:sym typeface="Manrope"/>
              </a:defRPr>
            </a:lvl5pPr>
            <a:lvl6pPr lvl="5" algn="ctr" rtl="0">
              <a:spcBef>
                <a:spcPts val="0"/>
              </a:spcBef>
              <a:spcAft>
                <a:spcPts val="0"/>
              </a:spcAft>
              <a:buSzPts val="2000"/>
              <a:buFont typeface="Manrope"/>
              <a:buNone/>
              <a:defRPr sz="2000">
                <a:latin typeface="Manrope"/>
                <a:ea typeface="Manrope"/>
                <a:cs typeface="Manrope"/>
                <a:sym typeface="Manrope"/>
              </a:defRPr>
            </a:lvl6pPr>
            <a:lvl7pPr lvl="6" algn="ctr" rtl="0">
              <a:spcBef>
                <a:spcPts val="0"/>
              </a:spcBef>
              <a:spcAft>
                <a:spcPts val="0"/>
              </a:spcAft>
              <a:buSzPts val="2000"/>
              <a:buFont typeface="Manrope"/>
              <a:buNone/>
              <a:defRPr sz="2000">
                <a:latin typeface="Manrope"/>
                <a:ea typeface="Manrope"/>
                <a:cs typeface="Manrope"/>
                <a:sym typeface="Manrope"/>
              </a:defRPr>
            </a:lvl7pPr>
            <a:lvl8pPr lvl="7" algn="ctr" rtl="0">
              <a:spcBef>
                <a:spcPts val="0"/>
              </a:spcBef>
              <a:spcAft>
                <a:spcPts val="0"/>
              </a:spcAft>
              <a:buSzPts val="2000"/>
              <a:buFont typeface="Manrope"/>
              <a:buNone/>
              <a:defRPr sz="2000">
                <a:latin typeface="Manrope"/>
                <a:ea typeface="Manrope"/>
                <a:cs typeface="Manrope"/>
                <a:sym typeface="Manrope"/>
              </a:defRPr>
            </a:lvl8pPr>
            <a:lvl9pPr lvl="8" algn="ctr" rtl="0">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66" name="Google Shape;166;p22"/>
          <p:cNvSpPr txBox="1">
            <a:spLocks noGrp="1"/>
          </p:cNvSpPr>
          <p:nvPr>
            <p:ph type="title" idx="6" hasCustomPrompt="1"/>
          </p:nvPr>
        </p:nvSpPr>
        <p:spPr>
          <a:xfrm>
            <a:off x="6087500" y="2558525"/>
            <a:ext cx="2258400" cy="61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7" name="Google Shape;167;p22"/>
          <p:cNvSpPr txBox="1">
            <a:spLocks noGrp="1"/>
          </p:cNvSpPr>
          <p:nvPr>
            <p:ph type="subTitle" idx="7"/>
          </p:nvPr>
        </p:nvSpPr>
        <p:spPr>
          <a:xfrm>
            <a:off x="7981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22"/>
          <p:cNvSpPr txBox="1">
            <a:spLocks noGrp="1"/>
          </p:cNvSpPr>
          <p:nvPr>
            <p:ph type="subTitle" idx="8"/>
          </p:nvPr>
        </p:nvSpPr>
        <p:spPr>
          <a:xfrm>
            <a:off x="34428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9" name="Google Shape;169;p22"/>
          <p:cNvSpPr txBox="1">
            <a:spLocks noGrp="1"/>
          </p:cNvSpPr>
          <p:nvPr>
            <p:ph type="subTitle" idx="9"/>
          </p:nvPr>
        </p:nvSpPr>
        <p:spPr>
          <a:xfrm>
            <a:off x="6087500" y="3806947"/>
            <a:ext cx="2258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BLANK_5">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713125" y="1441338"/>
            <a:ext cx="3279300" cy="6798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76" name="Google Shape;176;p24"/>
          <p:cNvSpPr txBox="1">
            <a:spLocks noGrp="1"/>
          </p:cNvSpPr>
          <p:nvPr>
            <p:ph type="subTitle" idx="1"/>
          </p:nvPr>
        </p:nvSpPr>
        <p:spPr>
          <a:xfrm>
            <a:off x="713100" y="2229762"/>
            <a:ext cx="32793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4"/>
          <p:cNvSpPr/>
          <p:nvPr/>
        </p:nvSpPr>
        <p:spPr>
          <a:xfrm>
            <a:off x="-520150" y="-554697"/>
            <a:ext cx="1656900" cy="16569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3060700" y="4029525"/>
            <a:ext cx="1872600" cy="18726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3">
    <p:spTree>
      <p:nvGrpSpPr>
        <p:cNvPr id="1" name="Shape 200"/>
        <p:cNvGrpSpPr/>
        <p:nvPr/>
      </p:nvGrpSpPr>
      <p:grpSpPr>
        <a:xfrm>
          <a:off x="0" y="0"/>
          <a:ext cx="0" cy="0"/>
          <a:chOff x="0" y="0"/>
          <a:chExt cx="0" cy="0"/>
        </a:xfrm>
      </p:grpSpPr>
      <p:sp>
        <p:nvSpPr>
          <p:cNvPr id="201" name="Google Shape;201;p29"/>
          <p:cNvSpPr/>
          <p:nvPr/>
        </p:nvSpPr>
        <p:spPr>
          <a:xfrm>
            <a:off x="-921525" y="-984975"/>
            <a:ext cx="2140800" cy="2140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7870425" y="4003425"/>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1549350" y="4498350"/>
            <a:ext cx="1531500" cy="1531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656650" y="-540375"/>
            <a:ext cx="1115700" cy="11157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205"/>
        <p:cNvGrpSpPr/>
        <p:nvPr/>
      </p:nvGrpSpPr>
      <p:grpSpPr>
        <a:xfrm>
          <a:off x="0" y="0"/>
          <a:ext cx="0" cy="0"/>
          <a:chOff x="0" y="0"/>
          <a:chExt cx="0" cy="0"/>
        </a:xfrm>
      </p:grpSpPr>
      <p:sp>
        <p:nvSpPr>
          <p:cNvPr id="206" name="Google Shape;206;p30"/>
          <p:cNvSpPr/>
          <p:nvPr/>
        </p:nvSpPr>
        <p:spPr>
          <a:xfrm>
            <a:off x="7460475" y="-880025"/>
            <a:ext cx="2415900" cy="24159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7200" y="2174050"/>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589975" y="4498350"/>
            <a:ext cx="1115700" cy="11157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2" name="Google Shape;22;p4"/>
          <p:cNvSpPr txBox="1">
            <a:spLocks noGrp="1"/>
          </p:cNvSpPr>
          <p:nvPr>
            <p:ph type="body" idx="1"/>
          </p:nvPr>
        </p:nvSpPr>
        <p:spPr>
          <a:xfrm>
            <a:off x="713100" y="1127649"/>
            <a:ext cx="7717800" cy="45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p:nvPr/>
        </p:nvSpPr>
        <p:spPr>
          <a:xfrm>
            <a:off x="-738200" y="319165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088925" y="-913625"/>
            <a:ext cx="1893300" cy="18933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Google Shape;27;p5"/>
          <p:cNvSpPr txBox="1">
            <a:spLocks noGrp="1"/>
          </p:cNvSpPr>
          <p:nvPr>
            <p:ph type="subTitle" idx="1"/>
          </p:nvPr>
        </p:nvSpPr>
        <p:spPr>
          <a:xfrm>
            <a:off x="1441425" y="2692751"/>
            <a:ext cx="26802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28" name="Google Shape;28;p5"/>
          <p:cNvSpPr txBox="1">
            <a:spLocks noGrp="1"/>
          </p:cNvSpPr>
          <p:nvPr>
            <p:ph type="subTitle" idx="2"/>
          </p:nvPr>
        </p:nvSpPr>
        <p:spPr>
          <a:xfrm>
            <a:off x="1441425" y="3192595"/>
            <a:ext cx="26802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3"/>
          </p:nvPr>
        </p:nvSpPr>
        <p:spPr>
          <a:xfrm>
            <a:off x="5022375" y="2692751"/>
            <a:ext cx="26802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30" name="Google Shape;30;p5"/>
          <p:cNvSpPr txBox="1">
            <a:spLocks noGrp="1"/>
          </p:cNvSpPr>
          <p:nvPr>
            <p:ph type="subTitle" idx="4"/>
          </p:nvPr>
        </p:nvSpPr>
        <p:spPr>
          <a:xfrm>
            <a:off x="5022375" y="3192595"/>
            <a:ext cx="26802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p:nvPr/>
        </p:nvSpPr>
        <p:spPr>
          <a:xfrm>
            <a:off x="7557450" y="367270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766125" y="3377400"/>
            <a:ext cx="1306800" cy="1306800"/>
          </a:xfrm>
          <a:prstGeom prst="donut">
            <a:avLst>
              <a:gd name="adj" fmla="val 1206"/>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3833575" y="-10856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713100" y="1996335"/>
            <a:ext cx="3994500" cy="192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1" name="Google Shape;41;p7"/>
          <p:cNvSpPr txBox="1">
            <a:spLocks noGrp="1"/>
          </p:cNvSpPr>
          <p:nvPr>
            <p:ph type="title"/>
          </p:nvPr>
        </p:nvSpPr>
        <p:spPr>
          <a:xfrm>
            <a:off x="713100" y="1222665"/>
            <a:ext cx="39945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p:nvPr/>
        </p:nvSpPr>
        <p:spPr>
          <a:xfrm>
            <a:off x="-722050" y="-664150"/>
            <a:ext cx="1708200" cy="17082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317550" y="4162275"/>
            <a:ext cx="1924500" cy="1924500"/>
          </a:xfrm>
          <a:prstGeom prst="donut">
            <a:avLst>
              <a:gd name="adj" fmla="val 1115"/>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4743300" y="2188038"/>
            <a:ext cx="3687600" cy="146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0" name="Google Shape;50;p9"/>
          <p:cNvSpPr txBox="1">
            <a:spLocks noGrp="1"/>
          </p:cNvSpPr>
          <p:nvPr>
            <p:ph type="title"/>
          </p:nvPr>
        </p:nvSpPr>
        <p:spPr>
          <a:xfrm>
            <a:off x="4743300" y="1493863"/>
            <a:ext cx="3687600" cy="694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1" name="Google Shape;51;p9"/>
          <p:cNvSpPr/>
          <p:nvPr/>
        </p:nvSpPr>
        <p:spPr>
          <a:xfrm>
            <a:off x="7208775" y="38395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3636625" y="-905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770475" y="175370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9" name="Google Shape;69;p13"/>
          <p:cNvSpPr txBox="1">
            <a:spLocks noGrp="1"/>
          </p:cNvSpPr>
          <p:nvPr>
            <p:ph type="subTitle" idx="1"/>
          </p:nvPr>
        </p:nvSpPr>
        <p:spPr>
          <a:xfrm>
            <a:off x="705938"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0" name="Google Shape;70;p13"/>
          <p:cNvSpPr txBox="1">
            <a:spLocks noGrp="1"/>
          </p:cNvSpPr>
          <p:nvPr>
            <p:ph type="subTitle" idx="2"/>
          </p:nvPr>
        </p:nvSpPr>
        <p:spPr>
          <a:xfrm>
            <a:off x="793838"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2662713"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2" name="Google Shape;72;p13"/>
          <p:cNvSpPr txBox="1">
            <a:spLocks noGrp="1"/>
          </p:cNvSpPr>
          <p:nvPr>
            <p:ph type="subTitle" idx="4"/>
          </p:nvPr>
        </p:nvSpPr>
        <p:spPr>
          <a:xfrm>
            <a:off x="2750613"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3"/>
          <p:cNvSpPr txBox="1">
            <a:spLocks noGrp="1"/>
          </p:cNvSpPr>
          <p:nvPr>
            <p:ph type="subTitle" idx="5"/>
          </p:nvPr>
        </p:nvSpPr>
        <p:spPr>
          <a:xfrm>
            <a:off x="4619488"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4" name="Google Shape;74;p13"/>
          <p:cNvSpPr txBox="1">
            <a:spLocks noGrp="1"/>
          </p:cNvSpPr>
          <p:nvPr>
            <p:ph type="subTitle" idx="6"/>
          </p:nvPr>
        </p:nvSpPr>
        <p:spPr>
          <a:xfrm>
            <a:off x="4707388"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subTitle" idx="7"/>
          </p:nvPr>
        </p:nvSpPr>
        <p:spPr>
          <a:xfrm>
            <a:off x="6576262"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6" name="Google Shape;76;p13"/>
          <p:cNvSpPr txBox="1">
            <a:spLocks noGrp="1"/>
          </p:cNvSpPr>
          <p:nvPr>
            <p:ph type="subTitle" idx="8"/>
          </p:nvPr>
        </p:nvSpPr>
        <p:spPr>
          <a:xfrm>
            <a:off x="6664162"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056038"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 name="Google Shape;78;p13"/>
          <p:cNvSpPr txBox="1">
            <a:spLocks noGrp="1"/>
          </p:cNvSpPr>
          <p:nvPr>
            <p:ph type="title" idx="13" hasCustomPrompt="1"/>
          </p:nvPr>
        </p:nvSpPr>
        <p:spPr>
          <a:xfrm>
            <a:off x="3012813"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9" name="Google Shape;79;p13"/>
          <p:cNvSpPr txBox="1">
            <a:spLocks noGrp="1"/>
          </p:cNvSpPr>
          <p:nvPr>
            <p:ph type="title" idx="14" hasCustomPrompt="1"/>
          </p:nvPr>
        </p:nvSpPr>
        <p:spPr>
          <a:xfrm>
            <a:off x="4969588"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0" name="Google Shape;80;p13"/>
          <p:cNvSpPr txBox="1">
            <a:spLocks noGrp="1"/>
          </p:cNvSpPr>
          <p:nvPr>
            <p:ph type="title" idx="15" hasCustomPrompt="1"/>
          </p:nvPr>
        </p:nvSpPr>
        <p:spPr>
          <a:xfrm>
            <a:off x="6926362"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1" name="Google Shape;81;p13"/>
          <p:cNvSpPr/>
          <p:nvPr/>
        </p:nvSpPr>
        <p:spPr>
          <a:xfrm>
            <a:off x="4897000" y="-861775"/>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641300" y="4102975"/>
            <a:ext cx="1747500" cy="17475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0">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4448279" y="2595350"/>
            <a:ext cx="3982800" cy="44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5" name="Google Shape;85;p14"/>
          <p:cNvSpPr txBox="1">
            <a:spLocks noGrp="1"/>
          </p:cNvSpPr>
          <p:nvPr>
            <p:ph type="subTitle" idx="1"/>
          </p:nvPr>
        </p:nvSpPr>
        <p:spPr>
          <a:xfrm>
            <a:off x="4448279" y="756250"/>
            <a:ext cx="3982800" cy="16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9">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2" name="Google Shape;102;p17"/>
          <p:cNvSpPr txBox="1">
            <a:spLocks noGrp="1"/>
          </p:cNvSpPr>
          <p:nvPr>
            <p:ph type="subTitle" idx="1"/>
          </p:nvPr>
        </p:nvSpPr>
        <p:spPr>
          <a:xfrm>
            <a:off x="918075" y="2870000"/>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03" name="Google Shape;103;p17"/>
          <p:cNvSpPr txBox="1">
            <a:spLocks noGrp="1"/>
          </p:cNvSpPr>
          <p:nvPr>
            <p:ph type="subTitle" idx="2"/>
          </p:nvPr>
        </p:nvSpPr>
        <p:spPr>
          <a:xfrm>
            <a:off x="918075" y="3354800"/>
            <a:ext cx="22071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7"/>
          <p:cNvSpPr txBox="1">
            <a:spLocks noGrp="1"/>
          </p:cNvSpPr>
          <p:nvPr>
            <p:ph type="subTitle" idx="3"/>
          </p:nvPr>
        </p:nvSpPr>
        <p:spPr>
          <a:xfrm>
            <a:off x="3468450" y="2489000"/>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05" name="Google Shape;105;p17"/>
          <p:cNvSpPr txBox="1">
            <a:spLocks noGrp="1"/>
          </p:cNvSpPr>
          <p:nvPr>
            <p:ph type="subTitle" idx="4"/>
          </p:nvPr>
        </p:nvSpPr>
        <p:spPr>
          <a:xfrm>
            <a:off x="3468450" y="2973800"/>
            <a:ext cx="22071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7"/>
          <p:cNvSpPr txBox="1">
            <a:spLocks noGrp="1"/>
          </p:cNvSpPr>
          <p:nvPr>
            <p:ph type="subTitle" idx="5"/>
          </p:nvPr>
        </p:nvSpPr>
        <p:spPr>
          <a:xfrm>
            <a:off x="6018825" y="2870000"/>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07" name="Google Shape;107;p17"/>
          <p:cNvSpPr txBox="1">
            <a:spLocks noGrp="1"/>
          </p:cNvSpPr>
          <p:nvPr>
            <p:ph type="subTitle" idx="6"/>
          </p:nvPr>
        </p:nvSpPr>
        <p:spPr>
          <a:xfrm>
            <a:off x="6018825" y="3354800"/>
            <a:ext cx="22071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7"/>
          <p:cNvSpPr/>
          <p:nvPr/>
        </p:nvSpPr>
        <p:spPr>
          <a:xfrm>
            <a:off x="8569200" y="285575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5869725" y="-97485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1008775" y="4076700"/>
            <a:ext cx="2142000" cy="21420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1pPr>
            <a:lvl2pPr lvl="1">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2pPr>
            <a:lvl3pPr lvl="2">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3pPr>
            <a:lvl4pPr lvl="3">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4pPr>
            <a:lvl5pPr lvl="4">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5pPr>
            <a:lvl6pPr lvl="5">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6pPr>
            <a:lvl7pPr lvl="6">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7pPr>
            <a:lvl8pPr lvl="7">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8pPr>
            <a:lvl9pPr lvl="8">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1pPr>
            <a:lvl2pPr marL="914400" lvl="1"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2pPr>
            <a:lvl3pPr marL="1371600" lvl="2"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3pPr>
            <a:lvl4pPr marL="1828800" lvl="3"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4pPr>
            <a:lvl5pPr marL="2286000" lvl="4"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5pPr>
            <a:lvl6pPr marL="2743200" lvl="5"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6pPr>
            <a:lvl7pPr marL="3200400" lvl="6"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7pPr>
            <a:lvl8pPr marL="3657600" lvl="7"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8pPr>
            <a:lvl9pPr marL="4114800" lvl="8"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8" r:id="rId6"/>
    <p:sldLayoutId id="2147483659" r:id="rId7"/>
    <p:sldLayoutId id="2147483660" r:id="rId8"/>
    <p:sldLayoutId id="2147483663" r:id="rId9"/>
    <p:sldLayoutId id="2147483665" r:id="rId10"/>
    <p:sldLayoutId id="2147483666" r:id="rId11"/>
    <p:sldLayoutId id="2147483667" r:id="rId12"/>
    <p:sldLayoutId id="2147483668" r:id="rId13"/>
    <p:sldLayoutId id="2147483670"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cxnSp>
        <p:nvCxnSpPr>
          <p:cNvPr id="220" name="Google Shape;220;p34"/>
          <p:cNvCxnSpPr/>
          <p:nvPr/>
        </p:nvCxnSpPr>
        <p:spPr>
          <a:xfrm>
            <a:off x="713100" y="3539910"/>
            <a:ext cx="4061100" cy="0"/>
          </a:xfrm>
          <a:prstGeom prst="straightConnector1">
            <a:avLst/>
          </a:prstGeom>
          <a:noFill/>
          <a:ln w="19050" cap="flat" cmpd="sng">
            <a:solidFill>
              <a:schemeClr val="lt1"/>
            </a:solidFill>
            <a:prstDash val="solid"/>
            <a:round/>
            <a:headEnd type="none" w="med" len="med"/>
            <a:tailEnd type="none" w="med" len="med"/>
          </a:ln>
        </p:spPr>
      </p:cxnSp>
      <p:sp>
        <p:nvSpPr>
          <p:cNvPr id="221" name="Google Shape;221;p34"/>
          <p:cNvSpPr txBox="1">
            <a:spLocks noGrp="1"/>
          </p:cNvSpPr>
          <p:nvPr>
            <p:ph type="ctrTitle"/>
          </p:nvPr>
        </p:nvSpPr>
        <p:spPr>
          <a:xfrm>
            <a:off x="526058" y="1322648"/>
            <a:ext cx="5684547" cy="24278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ROG Fonts" panose="00000500000000000000" pitchFamily="50" charset="0"/>
              </a:rPr>
              <a:t>Kontes Robot Tematik Indonesia (KRTMI)</a:t>
            </a:r>
            <a:endParaRPr sz="4000" dirty="0">
              <a:solidFill>
                <a:schemeClr val="accent6"/>
              </a:solidFill>
              <a:latin typeface="ROG Fonts" panose="00000500000000000000" pitchFamily="50" charset="0"/>
            </a:endParaRPr>
          </a:p>
        </p:txBody>
      </p:sp>
      <p:grpSp>
        <p:nvGrpSpPr>
          <p:cNvPr id="223" name="Google Shape;223;p34"/>
          <p:cNvGrpSpPr/>
          <p:nvPr/>
        </p:nvGrpSpPr>
        <p:grpSpPr>
          <a:xfrm flipH="1">
            <a:off x="4981451" y="434116"/>
            <a:ext cx="4819425" cy="5143328"/>
            <a:chOff x="4523982" y="824638"/>
            <a:chExt cx="4046876" cy="4318858"/>
          </a:xfrm>
        </p:grpSpPr>
        <p:sp>
          <p:nvSpPr>
            <p:cNvPr id="224" name="Google Shape;224;p34"/>
            <p:cNvSpPr/>
            <p:nvPr/>
          </p:nvSpPr>
          <p:spPr>
            <a:xfrm rot="-1013820" flipH="1">
              <a:off x="7267339" y="2495572"/>
              <a:ext cx="118829" cy="137513"/>
            </a:xfrm>
            <a:custGeom>
              <a:avLst/>
              <a:gdLst/>
              <a:ahLst/>
              <a:cxnLst/>
              <a:rect l="l" t="t" r="r" b="b"/>
              <a:pathLst>
                <a:path w="636" h="736" extrusionOk="0">
                  <a:moveTo>
                    <a:pt x="290" y="1"/>
                  </a:moveTo>
                  <a:lnTo>
                    <a:pt x="1" y="591"/>
                  </a:lnTo>
                  <a:lnTo>
                    <a:pt x="235" y="736"/>
                  </a:lnTo>
                  <a:lnTo>
                    <a:pt x="636" y="134"/>
                  </a:lnTo>
                  <a:cubicBezTo>
                    <a:pt x="636" y="134"/>
                    <a:pt x="580" y="1"/>
                    <a:pt x="29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rot="-1013820" flipH="1">
              <a:off x="7078965" y="2668303"/>
              <a:ext cx="116587" cy="127050"/>
            </a:xfrm>
            <a:custGeom>
              <a:avLst/>
              <a:gdLst/>
              <a:ahLst/>
              <a:cxnLst/>
              <a:rect l="l" t="t" r="r" b="b"/>
              <a:pathLst>
                <a:path w="624" h="680" extrusionOk="0">
                  <a:moveTo>
                    <a:pt x="334" y="0"/>
                  </a:moveTo>
                  <a:lnTo>
                    <a:pt x="0" y="546"/>
                  </a:lnTo>
                  <a:lnTo>
                    <a:pt x="156" y="680"/>
                  </a:lnTo>
                  <a:lnTo>
                    <a:pt x="624" y="145"/>
                  </a:lnTo>
                  <a:cubicBezTo>
                    <a:pt x="535" y="22"/>
                    <a:pt x="334" y="0"/>
                    <a:pt x="334"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rot="-1013820" flipH="1">
              <a:off x="6804389" y="2851239"/>
              <a:ext cx="129105" cy="200104"/>
            </a:xfrm>
            <a:custGeom>
              <a:avLst/>
              <a:gdLst/>
              <a:ahLst/>
              <a:cxnLst/>
              <a:rect l="l" t="t" r="r" b="b"/>
              <a:pathLst>
                <a:path w="691" h="1071" extrusionOk="0">
                  <a:moveTo>
                    <a:pt x="403" y="0"/>
                  </a:moveTo>
                  <a:cubicBezTo>
                    <a:pt x="388" y="0"/>
                    <a:pt x="379" y="2"/>
                    <a:pt x="379" y="2"/>
                  </a:cubicBezTo>
                  <a:lnTo>
                    <a:pt x="0" y="960"/>
                  </a:lnTo>
                  <a:lnTo>
                    <a:pt x="312" y="1071"/>
                  </a:lnTo>
                  <a:lnTo>
                    <a:pt x="691" y="135"/>
                  </a:lnTo>
                  <a:cubicBezTo>
                    <a:pt x="587" y="14"/>
                    <a:pt x="456" y="0"/>
                    <a:pt x="403"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rot="-1013820" flipH="1">
              <a:off x="6101783" y="2940292"/>
              <a:ext cx="836850" cy="403945"/>
            </a:xfrm>
            <a:custGeom>
              <a:avLst/>
              <a:gdLst/>
              <a:ahLst/>
              <a:cxnLst/>
              <a:rect l="l" t="t" r="r" b="b"/>
              <a:pathLst>
                <a:path w="4479" h="2162" extrusionOk="0">
                  <a:moveTo>
                    <a:pt x="2563" y="446"/>
                  </a:moveTo>
                  <a:cubicBezTo>
                    <a:pt x="2563" y="446"/>
                    <a:pt x="769" y="0"/>
                    <a:pt x="435" y="178"/>
                  </a:cubicBezTo>
                  <a:cubicBezTo>
                    <a:pt x="435" y="178"/>
                    <a:pt x="1" y="1136"/>
                    <a:pt x="23" y="1147"/>
                  </a:cubicBezTo>
                  <a:cubicBezTo>
                    <a:pt x="45" y="1159"/>
                    <a:pt x="1326" y="2161"/>
                    <a:pt x="2897" y="1381"/>
                  </a:cubicBezTo>
                  <a:cubicBezTo>
                    <a:pt x="4478" y="591"/>
                    <a:pt x="2663" y="468"/>
                    <a:pt x="2563" y="44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rot="-1013820" flipH="1">
              <a:off x="6825790" y="2722235"/>
              <a:ext cx="374985" cy="277082"/>
            </a:xfrm>
            <a:custGeom>
              <a:avLst/>
              <a:gdLst/>
              <a:ahLst/>
              <a:cxnLst/>
              <a:rect l="l" t="t" r="r" b="b"/>
              <a:pathLst>
                <a:path w="2007" h="1483" extrusionOk="0">
                  <a:moveTo>
                    <a:pt x="391" y="1"/>
                  </a:moveTo>
                  <a:cubicBezTo>
                    <a:pt x="391" y="1"/>
                    <a:pt x="1694" y="224"/>
                    <a:pt x="2006" y="447"/>
                  </a:cubicBezTo>
                  <a:cubicBezTo>
                    <a:pt x="2006" y="447"/>
                    <a:pt x="1638" y="1338"/>
                    <a:pt x="1538" y="1405"/>
                  </a:cubicBezTo>
                  <a:cubicBezTo>
                    <a:pt x="1438" y="1482"/>
                    <a:pt x="23" y="859"/>
                    <a:pt x="1" y="636"/>
                  </a:cubicBezTo>
                  <a:cubicBezTo>
                    <a:pt x="1" y="502"/>
                    <a:pt x="391" y="1"/>
                    <a:pt x="391" y="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1013820" flipH="1">
              <a:off x="7102930" y="2542199"/>
              <a:ext cx="264377" cy="200104"/>
            </a:xfrm>
            <a:custGeom>
              <a:avLst/>
              <a:gdLst/>
              <a:ahLst/>
              <a:cxnLst/>
              <a:rect l="l" t="t" r="r" b="b"/>
              <a:pathLst>
                <a:path w="1415" h="1071" extrusionOk="0">
                  <a:moveTo>
                    <a:pt x="1415" y="491"/>
                  </a:moveTo>
                  <a:cubicBezTo>
                    <a:pt x="1415" y="491"/>
                    <a:pt x="1014" y="112"/>
                    <a:pt x="390" y="1"/>
                  </a:cubicBezTo>
                  <a:cubicBezTo>
                    <a:pt x="390" y="1"/>
                    <a:pt x="56" y="402"/>
                    <a:pt x="0" y="625"/>
                  </a:cubicBezTo>
                  <a:cubicBezTo>
                    <a:pt x="0" y="625"/>
                    <a:pt x="535" y="1003"/>
                    <a:pt x="1058" y="1070"/>
                  </a:cubicBezTo>
                  <a:cubicBezTo>
                    <a:pt x="1058" y="1070"/>
                    <a:pt x="1304" y="825"/>
                    <a:pt x="1415" y="49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rot="-1013820" flipH="1">
              <a:off x="7279826" y="2264520"/>
              <a:ext cx="449720" cy="289413"/>
            </a:xfrm>
            <a:custGeom>
              <a:avLst/>
              <a:gdLst/>
              <a:ahLst/>
              <a:cxnLst/>
              <a:rect l="l" t="t" r="r" b="b"/>
              <a:pathLst>
                <a:path w="2407" h="1549" extrusionOk="0">
                  <a:moveTo>
                    <a:pt x="2395" y="936"/>
                  </a:moveTo>
                  <a:cubicBezTo>
                    <a:pt x="2395" y="936"/>
                    <a:pt x="1315" y="145"/>
                    <a:pt x="658" y="78"/>
                  </a:cubicBezTo>
                  <a:cubicBezTo>
                    <a:pt x="0" y="0"/>
                    <a:pt x="268" y="691"/>
                    <a:pt x="1148" y="1081"/>
                  </a:cubicBezTo>
                  <a:cubicBezTo>
                    <a:pt x="2016" y="1471"/>
                    <a:pt x="1894" y="1482"/>
                    <a:pt x="2094" y="1549"/>
                  </a:cubicBezTo>
                  <a:cubicBezTo>
                    <a:pt x="2094" y="1549"/>
                    <a:pt x="2406" y="1103"/>
                    <a:pt x="2395" y="93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rot="-1013820" flipH="1">
              <a:off x="7510819" y="2421583"/>
              <a:ext cx="141810" cy="195807"/>
            </a:xfrm>
            <a:custGeom>
              <a:avLst/>
              <a:gdLst/>
              <a:ahLst/>
              <a:cxnLst/>
              <a:rect l="l" t="t" r="r" b="b"/>
              <a:pathLst>
                <a:path w="759" h="1048" extrusionOk="0">
                  <a:moveTo>
                    <a:pt x="524" y="1"/>
                  </a:moveTo>
                  <a:lnTo>
                    <a:pt x="1" y="847"/>
                  </a:lnTo>
                  <a:lnTo>
                    <a:pt x="212" y="1048"/>
                  </a:lnTo>
                  <a:lnTo>
                    <a:pt x="758" y="157"/>
                  </a:lnTo>
                  <a:cubicBezTo>
                    <a:pt x="714" y="23"/>
                    <a:pt x="524" y="1"/>
                    <a:pt x="52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rot="-1013820" flipH="1">
              <a:off x="7257964" y="2679980"/>
              <a:ext cx="168715" cy="229251"/>
            </a:xfrm>
            <a:custGeom>
              <a:avLst/>
              <a:gdLst/>
              <a:ahLst/>
              <a:cxnLst/>
              <a:rect l="l" t="t" r="r" b="b"/>
              <a:pathLst>
                <a:path w="903" h="1227" extrusionOk="0">
                  <a:moveTo>
                    <a:pt x="652" y="1"/>
                  </a:moveTo>
                  <a:cubicBezTo>
                    <a:pt x="649" y="1"/>
                    <a:pt x="647" y="1"/>
                    <a:pt x="647" y="1"/>
                  </a:cubicBezTo>
                  <a:lnTo>
                    <a:pt x="1" y="1003"/>
                  </a:lnTo>
                  <a:lnTo>
                    <a:pt x="201" y="1226"/>
                  </a:lnTo>
                  <a:lnTo>
                    <a:pt x="903" y="168"/>
                  </a:lnTo>
                  <a:cubicBezTo>
                    <a:pt x="814" y="9"/>
                    <a:pt x="681" y="1"/>
                    <a:pt x="65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rot="-1013820" flipH="1">
              <a:off x="7006222" y="2876810"/>
              <a:ext cx="185531" cy="181233"/>
            </a:xfrm>
            <a:custGeom>
              <a:avLst/>
              <a:gdLst/>
              <a:ahLst/>
              <a:cxnLst/>
              <a:rect l="l" t="t" r="r" b="b"/>
              <a:pathLst>
                <a:path w="993" h="970" extrusionOk="0">
                  <a:moveTo>
                    <a:pt x="770" y="1"/>
                  </a:moveTo>
                  <a:lnTo>
                    <a:pt x="1" y="870"/>
                  </a:lnTo>
                  <a:lnTo>
                    <a:pt x="257" y="970"/>
                  </a:lnTo>
                  <a:lnTo>
                    <a:pt x="992" y="157"/>
                  </a:lnTo>
                  <a:cubicBezTo>
                    <a:pt x="981" y="45"/>
                    <a:pt x="770" y="1"/>
                    <a:pt x="77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rot="-1013820" flipH="1">
              <a:off x="6685392" y="2949641"/>
              <a:ext cx="491385" cy="283247"/>
            </a:xfrm>
            <a:custGeom>
              <a:avLst/>
              <a:gdLst/>
              <a:ahLst/>
              <a:cxnLst/>
              <a:rect l="l" t="t" r="r" b="b"/>
              <a:pathLst>
                <a:path w="2630" h="1516" extrusionOk="0">
                  <a:moveTo>
                    <a:pt x="2529" y="903"/>
                  </a:moveTo>
                  <a:cubicBezTo>
                    <a:pt x="2529" y="903"/>
                    <a:pt x="903" y="12"/>
                    <a:pt x="725" y="1"/>
                  </a:cubicBezTo>
                  <a:cubicBezTo>
                    <a:pt x="725" y="1"/>
                    <a:pt x="246" y="491"/>
                    <a:pt x="1" y="847"/>
                  </a:cubicBezTo>
                  <a:cubicBezTo>
                    <a:pt x="1" y="847"/>
                    <a:pt x="2006" y="1516"/>
                    <a:pt x="2050" y="1482"/>
                  </a:cubicBezTo>
                  <a:cubicBezTo>
                    <a:pt x="2095" y="1449"/>
                    <a:pt x="2630" y="1037"/>
                    <a:pt x="2529" y="903"/>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rot="-1013820" flipH="1">
              <a:off x="7016700" y="2738022"/>
              <a:ext cx="389372" cy="268674"/>
            </a:xfrm>
            <a:custGeom>
              <a:avLst/>
              <a:gdLst/>
              <a:ahLst/>
              <a:cxnLst/>
              <a:rect l="l" t="t" r="r" b="b"/>
              <a:pathLst>
                <a:path w="2084" h="1438" extrusionOk="0">
                  <a:moveTo>
                    <a:pt x="2083" y="558"/>
                  </a:moveTo>
                  <a:cubicBezTo>
                    <a:pt x="2083" y="558"/>
                    <a:pt x="1548" y="201"/>
                    <a:pt x="657" y="1"/>
                  </a:cubicBezTo>
                  <a:cubicBezTo>
                    <a:pt x="657" y="1"/>
                    <a:pt x="189" y="691"/>
                    <a:pt x="0" y="1037"/>
                  </a:cubicBezTo>
                  <a:cubicBezTo>
                    <a:pt x="0" y="1037"/>
                    <a:pt x="668" y="1382"/>
                    <a:pt x="1314" y="1438"/>
                  </a:cubicBezTo>
                  <a:cubicBezTo>
                    <a:pt x="1314" y="1438"/>
                    <a:pt x="1972" y="803"/>
                    <a:pt x="2083" y="558"/>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rot="-1013820" flipH="1">
              <a:off x="7506272" y="2180935"/>
              <a:ext cx="512124" cy="347893"/>
            </a:xfrm>
            <a:custGeom>
              <a:avLst/>
              <a:gdLst/>
              <a:ahLst/>
              <a:cxnLst/>
              <a:rect l="l" t="t" r="r" b="b"/>
              <a:pathLst>
                <a:path w="2741" h="1862" extrusionOk="0">
                  <a:moveTo>
                    <a:pt x="2741" y="981"/>
                  </a:moveTo>
                  <a:cubicBezTo>
                    <a:pt x="2741" y="981"/>
                    <a:pt x="1048" y="168"/>
                    <a:pt x="691" y="90"/>
                  </a:cubicBezTo>
                  <a:cubicBezTo>
                    <a:pt x="335" y="1"/>
                    <a:pt x="1" y="391"/>
                    <a:pt x="424" y="847"/>
                  </a:cubicBezTo>
                  <a:cubicBezTo>
                    <a:pt x="858" y="1304"/>
                    <a:pt x="2217" y="1861"/>
                    <a:pt x="2217" y="1861"/>
                  </a:cubicBezTo>
                  <a:cubicBezTo>
                    <a:pt x="2217" y="1861"/>
                    <a:pt x="2674" y="1215"/>
                    <a:pt x="2741" y="98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rot="-1013820" flipH="1">
              <a:off x="7261286" y="2484207"/>
              <a:ext cx="395724" cy="351817"/>
            </a:xfrm>
            <a:custGeom>
              <a:avLst/>
              <a:gdLst/>
              <a:ahLst/>
              <a:cxnLst/>
              <a:rect l="l" t="t" r="r" b="b"/>
              <a:pathLst>
                <a:path w="2118" h="1883" extrusionOk="0">
                  <a:moveTo>
                    <a:pt x="2117" y="847"/>
                  </a:moveTo>
                  <a:cubicBezTo>
                    <a:pt x="2117" y="847"/>
                    <a:pt x="1315" y="156"/>
                    <a:pt x="569" y="0"/>
                  </a:cubicBezTo>
                  <a:cubicBezTo>
                    <a:pt x="569" y="0"/>
                    <a:pt x="246" y="357"/>
                    <a:pt x="1" y="891"/>
                  </a:cubicBezTo>
                  <a:cubicBezTo>
                    <a:pt x="1" y="891"/>
                    <a:pt x="580" y="1370"/>
                    <a:pt x="1460" y="1883"/>
                  </a:cubicBezTo>
                  <a:cubicBezTo>
                    <a:pt x="1460" y="1883"/>
                    <a:pt x="1973" y="1304"/>
                    <a:pt x="2117" y="847"/>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rot="-1013820" flipH="1">
              <a:off x="6839467" y="3142832"/>
              <a:ext cx="351817" cy="244198"/>
            </a:xfrm>
            <a:custGeom>
              <a:avLst/>
              <a:gdLst/>
              <a:ahLst/>
              <a:cxnLst/>
              <a:rect l="l" t="t" r="r" b="b"/>
              <a:pathLst>
                <a:path w="1883" h="1307" extrusionOk="0">
                  <a:moveTo>
                    <a:pt x="680" y="1"/>
                  </a:moveTo>
                  <a:lnTo>
                    <a:pt x="0" y="992"/>
                  </a:lnTo>
                  <a:cubicBezTo>
                    <a:pt x="0" y="992"/>
                    <a:pt x="234" y="1306"/>
                    <a:pt x="853" y="1306"/>
                  </a:cubicBezTo>
                  <a:cubicBezTo>
                    <a:pt x="924" y="1306"/>
                    <a:pt x="1000" y="1302"/>
                    <a:pt x="1081" y="1293"/>
                  </a:cubicBezTo>
                  <a:cubicBezTo>
                    <a:pt x="1883" y="1204"/>
                    <a:pt x="1326" y="213"/>
                    <a:pt x="1326" y="213"/>
                  </a:cubicBezTo>
                  <a:lnTo>
                    <a:pt x="680" y="1"/>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rot="-1013820" flipH="1">
              <a:off x="7713431" y="2468133"/>
              <a:ext cx="162550" cy="201972"/>
            </a:xfrm>
            <a:custGeom>
              <a:avLst/>
              <a:gdLst/>
              <a:ahLst/>
              <a:cxnLst/>
              <a:rect l="l" t="t" r="r" b="b"/>
              <a:pathLst>
                <a:path w="870" h="1081" extrusionOk="0">
                  <a:moveTo>
                    <a:pt x="557" y="0"/>
                  </a:moveTo>
                  <a:lnTo>
                    <a:pt x="0" y="880"/>
                  </a:lnTo>
                  <a:cubicBezTo>
                    <a:pt x="56" y="1058"/>
                    <a:pt x="246" y="1080"/>
                    <a:pt x="246" y="1080"/>
                  </a:cubicBezTo>
                  <a:lnTo>
                    <a:pt x="869" y="156"/>
                  </a:lnTo>
                  <a:cubicBezTo>
                    <a:pt x="736" y="11"/>
                    <a:pt x="557" y="0"/>
                    <a:pt x="557"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rot="-1013820" flipH="1">
              <a:off x="7400160" y="2821586"/>
              <a:ext cx="162363" cy="181233"/>
            </a:xfrm>
            <a:custGeom>
              <a:avLst/>
              <a:gdLst/>
              <a:ahLst/>
              <a:cxnLst/>
              <a:rect l="l" t="t" r="r" b="b"/>
              <a:pathLst>
                <a:path w="869" h="970" extrusionOk="0">
                  <a:moveTo>
                    <a:pt x="602" y="1"/>
                  </a:moveTo>
                  <a:lnTo>
                    <a:pt x="0" y="725"/>
                  </a:lnTo>
                  <a:cubicBezTo>
                    <a:pt x="0" y="881"/>
                    <a:pt x="256" y="970"/>
                    <a:pt x="256" y="970"/>
                  </a:cubicBezTo>
                  <a:lnTo>
                    <a:pt x="869" y="190"/>
                  </a:lnTo>
                  <a:cubicBezTo>
                    <a:pt x="824" y="23"/>
                    <a:pt x="602" y="1"/>
                    <a:pt x="60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rot="-1013820" flipH="1">
              <a:off x="7015657" y="2909589"/>
              <a:ext cx="551734" cy="366390"/>
            </a:xfrm>
            <a:custGeom>
              <a:avLst/>
              <a:gdLst/>
              <a:ahLst/>
              <a:cxnLst/>
              <a:rect l="l" t="t" r="r" b="b"/>
              <a:pathLst>
                <a:path w="2953" h="1961" extrusionOk="0">
                  <a:moveTo>
                    <a:pt x="2953" y="780"/>
                  </a:moveTo>
                  <a:cubicBezTo>
                    <a:pt x="2953" y="780"/>
                    <a:pt x="1081" y="134"/>
                    <a:pt x="636" y="0"/>
                  </a:cubicBezTo>
                  <a:cubicBezTo>
                    <a:pt x="636" y="0"/>
                    <a:pt x="146" y="557"/>
                    <a:pt x="1" y="813"/>
                  </a:cubicBezTo>
                  <a:cubicBezTo>
                    <a:pt x="1" y="813"/>
                    <a:pt x="1616" y="1961"/>
                    <a:pt x="2206" y="1927"/>
                  </a:cubicBezTo>
                  <a:cubicBezTo>
                    <a:pt x="2797" y="1905"/>
                    <a:pt x="2897" y="1203"/>
                    <a:pt x="2953" y="7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013820" flipH="1">
              <a:off x="7070517" y="2984584"/>
              <a:ext cx="508014" cy="283247"/>
            </a:xfrm>
            <a:custGeom>
              <a:avLst/>
              <a:gdLst/>
              <a:ahLst/>
              <a:cxnLst/>
              <a:rect l="l" t="t" r="r" b="b"/>
              <a:pathLst>
                <a:path w="2719" h="1516" extrusionOk="0">
                  <a:moveTo>
                    <a:pt x="1861" y="1059"/>
                  </a:moveTo>
                  <a:cubicBezTo>
                    <a:pt x="1527" y="903"/>
                    <a:pt x="1137" y="792"/>
                    <a:pt x="836" y="558"/>
                  </a:cubicBezTo>
                  <a:cubicBezTo>
                    <a:pt x="625" y="391"/>
                    <a:pt x="435" y="201"/>
                    <a:pt x="257" y="1"/>
                  </a:cubicBezTo>
                  <a:cubicBezTo>
                    <a:pt x="157" y="134"/>
                    <a:pt x="45" y="268"/>
                    <a:pt x="1" y="368"/>
                  </a:cubicBezTo>
                  <a:cubicBezTo>
                    <a:pt x="1" y="368"/>
                    <a:pt x="1616" y="1516"/>
                    <a:pt x="2206" y="1482"/>
                  </a:cubicBezTo>
                  <a:cubicBezTo>
                    <a:pt x="2451" y="1471"/>
                    <a:pt x="2607" y="1349"/>
                    <a:pt x="2719" y="1170"/>
                  </a:cubicBezTo>
                  <a:cubicBezTo>
                    <a:pt x="2451" y="1237"/>
                    <a:pt x="2140" y="1193"/>
                    <a:pt x="1861" y="105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1013820" flipH="1">
              <a:off x="7405027" y="2549700"/>
              <a:ext cx="466349" cy="368632"/>
            </a:xfrm>
            <a:custGeom>
              <a:avLst/>
              <a:gdLst/>
              <a:ahLst/>
              <a:cxnLst/>
              <a:rect l="l" t="t" r="r" b="b"/>
              <a:pathLst>
                <a:path w="2496" h="1973" extrusionOk="0">
                  <a:moveTo>
                    <a:pt x="2496" y="1171"/>
                  </a:moveTo>
                  <a:cubicBezTo>
                    <a:pt x="2496" y="1171"/>
                    <a:pt x="1716" y="491"/>
                    <a:pt x="624" y="1"/>
                  </a:cubicBezTo>
                  <a:cubicBezTo>
                    <a:pt x="624" y="1"/>
                    <a:pt x="201" y="435"/>
                    <a:pt x="1" y="925"/>
                  </a:cubicBezTo>
                  <a:cubicBezTo>
                    <a:pt x="1" y="925"/>
                    <a:pt x="970" y="1739"/>
                    <a:pt x="1916" y="1973"/>
                  </a:cubicBezTo>
                  <a:cubicBezTo>
                    <a:pt x="1916" y="1973"/>
                    <a:pt x="2407" y="1449"/>
                    <a:pt x="2496" y="117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13820" flipH="1">
              <a:off x="7498401" y="2646252"/>
              <a:ext cx="387316" cy="258211"/>
            </a:xfrm>
            <a:custGeom>
              <a:avLst/>
              <a:gdLst/>
              <a:ahLst/>
              <a:cxnLst/>
              <a:rect l="l" t="t" r="r" b="b"/>
              <a:pathLst>
                <a:path w="2073" h="1382" extrusionOk="0">
                  <a:moveTo>
                    <a:pt x="179" y="0"/>
                  </a:moveTo>
                  <a:cubicBezTo>
                    <a:pt x="112" y="101"/>
                    <a:pt x="45" y="212"/>
                    <a:pt x="1" y="334"/>
                  </a:cubicBezTo>
                  <a:cubicBezTo>
                    <a:pt x="1" y="334"/>
                    <a:pt x="970" y="1148"/>
                    <a:pt x="1916" y="1382"/>
                  </a:cubicBezTo>
                  <a:cubicBezTo>
                    <a:pt x="1916" y="1382"/>
                    <a:pt x="1983" y="1315"/>
                    <a:pt x="2072" y="1214"/>
                  </a:cubicBezTo>
                  <a:cubicBezTo>
                    <a:pt x="1983" y="1203"/>
                    <a:pt x="958" y="936"/>
                    <a:pt x="179" y="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13820" flipH="1">
              <a:off x="7723525" y="2262490"/>
              <a:ext cx="651693" cy="306228"/>
            </a:xfrm>
            <a:custGeom>
              <a:avLst/>
              <a:gdLst/>
              <a:ahLst/>
              <a:cxnLst/>
              <a:rect l="l" t="t" r="r" b="b"/>
              <a:pathLst>
                <a:path w="3488" h="1639" extrusionOk="0">
                  <a:moveTo>
                    <a:pt x="3487" y="680"/>
                  </a:moveTo>
                  <a:cubicBezTo>
                    <a:pt x="3487" y="680"/>
                    <a:pt x="2864" y="1"/>
                    <a:pt x="1438" y="23"/>
                  </a:cubicBezTo>
                  <a:cubicBezTo>
                    <a:pt x="1" y="34"/>
                    <a:pt x="101" y="680"/>
                    <a:pt x="736" y="981"/>
                  </a:cubicBezTo>
                  <a:cubicBezTo>
                    <a:pt x="1371" y="1282"/>
                    <a:pt x="2563" y="1594"/>
                    <a:pt x="2897" y="1638"/>
                  </a:cubicBezTo>
                  <a:cubicBezTo>
                    <a:pt x="2897" y="1638"/>
                    <a:pt x="3476" y="825"/>
                    <a:pt x="3487" y="6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rot="-1013820" flipH="1">
              <a:off x="7799335" y="2323814"/>
              <a:ext cx="545382" cy="239527"/>
            </a:xfrm>
            <a:custGeom>
              <a:avLst/>
              <a:gdLst/>
              <a:ahLst/>
              <a:cxnLst/>
              <a:rect l="l" t="t" r="r" b="b"/>
              <a:pathLst>
                <a:path w="2919" h="1282" extrusionOk="0">
                  <a:moveTo>
                    <a:pt x="1137" y="590"/>
                  </a:moveTo>
                  <a:cubicBezTo>
                    <a:pt x="769" y="435"/>
                    <a:pt x="402" y="267"/>
                    <a:pt x="123" y="0"/>
                  </a:cubicBezTo>
                  <a:cubicBezTo>
                    <a:pt x="1" y="201"/>
                    <a:pt x="179" y="468"/>
                    <a:pt x="524" y="624"/>
                  </a:cubicBezTo>
                  <a:cubicBezTo>
                    <a:pt x="1159" y="925"/>
                    <a:pt x="2351" y="1237"/>
                    <a:pt x="2685" y="1281"/>
                  </a:cubicBezTo>
                  <a:cubicBezTo>
                    <a:pt x="2685" y="1281"/>
                    <a:pt x="2796" y="1125"/>
                    <a:pt x="2919" y="947"/>
                  </a:cubicBezTo>
                  <a:cubicBezTo>
                    <a:pt x="2317" y="958"/>
                    <a:pt x="1660" y="802"/>
                    <a:pt x="1137" y="59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rot="-1013820" flipH="1">
              <a:off x="4664893" y="3790666"/>
              <a:ext cx="1390452" cy="1176149"/>
            </a:xfrm>
            <a:custGeom>
              <a:avLst/>
              <a:gdLst/>
              <a:ahLst/>
              <a:cxnLst/>
              <a:rect l="l" t="t" r="r" b="b"/>
              <a:pathLst>
                <a:path w="7442" h="6295" extrusionOk="0">
                  <a:moveTo>
                    <a:pt x="7441" y="4044"/>
                  </a:moveTo>
                  <a:cubicBezTo>
                    <a:pt x="7441" y="4044"/>
                    <a:pt x="3364" y="2752"/>
                    <a:pt x="1627" y="1"/>
                  </a:cubicBezTo>
                  <a:lnTo>
                    <a:pt x="0" y="1081"/>
                  </a:lnTo>
                  <a:cubicBezTo>
                    <a:pt x="0" y="1081"/>
                    <a:pt x="2317" y="4902"/>
                    <a:pt x="2974" y="6294"/>
                  </a:cubicBezTo>
                  <a:cubicBezTo>
                    <a:pt x="2974" y="6294"/>
                    <a:pt x="5659" y="6083"/>
                    <a:pt x="7441" y="4044"/>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rot="-1013820" flipH="1">
              <a:off x="5027196" y="3888939"/>
              <a:ext cx="1042746" cy="1024062"/>
            </a:xfrm>
            <a:custGeom>
              <a:avLst/>
              <a:gdLst/>
              <a:ahLst/>
              <a:cxnLst/>
              <a:rect l="l" t="t" r="r" b="b"/>
              <a:pathLst>
                <a:path w="5581" h="5481" extrusionOk="0">
                  <a:moveTo>
                    <a:pt x="3721" y="3999"/>
                  </a:moveTo>
                  <a:cubicBezTo>
                    <a:pt x="2351" y="2996"/>
                    <a:pt x="1058" y="1593"/>
                    <a:pt x="390" y="0"/>
                  </a:cubicBezTo>
                  <a:lnTo>
                    <a:pt x="0" y="267"/>
                  </a:lnTo>
                  <a:cubicBezTo>
                    <a:pt x="0" y="267"/>
                    <a:pt x="2317" y="4088"/>
                    <a:pt x="2974" y="5480"/>
                  </a:cubicBezTo>
                  <a:cubicBezTo>
                    <a:pt x="2974" y="5480"/>
                    <a:pt x="4222" y="5380"/>
                    <a:pt x="5581" y="4678"/>
                  </a:cubicBezTo>
                  <a:cubicBezTo>
                    <a:pt x="4946" y="4645"/>
                    <a:pt x="4333" y="4444"/>
                    <a:pt x="3721" y="399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rot="-1013820" flipH="1">
              <a:off x="4844400" y="3868843"/>
              <a:ext cx="1065914" cy="917938"/>
            </a:xfrm>
            <a:custGeom>
              <a:avLst/>
              <a:gdLst/>
              <a:ahLst/>
              <a:cxnLst/>
              <a:rect l="l" t="t" r="r" b="b"/>
              <a:pathLst>
                <a:path w="5705" h="4913" extrusionOk="0">
                  <a:moveTo>
                    <a:pt x="235" y="1"/>
                  </a:moveTo>
                  <a:lnTo>
                    <a:pt x="1" y="157"/>
                  </a:lnTo>
                  <a:cubicBezTo>
                    <a:pt x="458" y="947"/>
                    <a:pt x="1237" y="1683"/>
                    <a:pt x="1817" y="2306"/>
                  </a:cubicBezTo>
                  <a:cubicBezTo>
                    <a:pt x="2552" y="3097"/>
                    <a:pt x="3354" y="3821"/>
                    <a:pt x="4256" y="4400"/>
                  </a:cubicBezTo>
                  <a:cubicBezTo>
                    <a:pt x="4468" y="4534"/>
                    <a:pt x="4791" y="4701"/>
                    <a:pt x="5092" y="4913"/>
                  </a:cubicBezTo>
                  <a:cubicBezTo>
                    <a:pt x="5292" y="4801"/>
                    <a:pt x="5504" y="4668"/>
                    <a:pt x="5704" y="4523"/>
                  </a:cubicBezTo>
                  <a:cubicBezTo>
                    <a:pt x="4423" y="4011"/>
                    <a:pt x="2752" y="2785"/>
                    <a:pt x="2162" y="2184"/>
                  </a:cubicBezTo>
                  <a:cubicBezTo>
                    <a:pt x="1494" y="1493"/>
                    <a:pt x="792" y="814"/>
                    <a:pt x="235"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rot="-1013820" flipH="1">
              <a:off x="5564249" y="2886753"/>
              <a:ext cx="1511150" cy="924103"/>
            </a:xfrm>
            <a:custGeom>
              <a:avLst/>
              <a:gdLst/>
              <a:ahLst/>
              <a:cxnLst/>
              <a:rect l="l" t="t" r="r" b="b"/>
              <a:pathLst>
                <a:path w="8088" h="4946" extrusionOk="0">
                  <a:moveTo>
                    <a:pt x="8088" y="2551"/>
                  </a:moveTo>
                  <a:cubicBezTo>
                    <a:pt x="8088" y="2551"/>
                    <a:pt x="7130" y="1092"/>
                    <a:pt x="6695" y="546"/>
                  </a:cubicBezTo>
                  <a:cubicBezTo>
                    <a:pt x="6261" y="0"/>
                    <a:pt x="2819" y="1571"/>
                    <a:pt x="2819" y="1571"/>
                  </a:cubicBezTo>
                  <a:cubicBezTo>
                    <a:pt x="2819" y="1571"/>
                    <a:pt x="346" y="2306"/>
                    <a:pt x="268" y="2540"/>
                  </a:cubicBezTo>
                  <a:cubicBezTo>
                    <a:pt x="201" y="2763"/>
                    <a:pt x="1" y="3709"/>
                    <a:pt x="513" y="4032"/>
                  </a:cubicBezTo>
                  <a:cubicBezTo>
                    <a:pt x="1037" y="4367"/>
                    <a:pt x="5871" y="4879"/>
                    <a:pt x="6584" y="4912"/>
                  </a:cubicBezTo>
                  <a:cubicBezTo>
                    <a:pt x="7297" y="4946"/>
                    <a:pt x="8088" y="2551"/>
                    <a:pt x="8088" y="255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rot="-1013820" flipH="1">
              <a:off x="5709201" y="2994640"/>
              <a:ext cx="684763" cy="553789"/>
            </a:xfrm>
            <a:custGeom>
              <a:avLst/>
              <a:gdLst/>
              <a:ahLst/>
              <a:cxnLst/>
              <a:rect l="l" t="t" r="r" b="b"/>
              <a:pathLst>
                <a:path w="3665" h="2964" extrusionOk="0">
                  <a:moveTo>
                    <a:pt x="0" y="2629"/>
                  </a:moveTo>
                  <a:cubicBezTo>
                    <a:pt x="702" y="2852"/>
                    <a:pt x="1337" y="2963"/>
                    <a:pt x="1972" y="2774"/>
                  </a:cubicBezTo>
                  <a:cubicBezTo>
                    <a:pt x="2919" y="2473"/>
                    <a:pt x="3553" y="1905"/>
                    <a:pt x="3665" y="958"/>
                  </a:cubicBezTo>
                  <a:cubicBezTo>
                    <a:pt x="3509" y="724"/>
                    <a:pt x="3353" y="513"/>
                    <a:pt x="3230" y="368"/>
                  </a:cubicBezTo>
                  <a:cubicBezTo>
                    <a:pt x="2930" y="0"/>
                    <a:pt x="1259" y="602"/>
                    <a:pt x="212" y="1025"/>
                  </a:cubicBezTo>
                  <a:cubicBezTo>
                    <a:pt x="379" y="1448"/>
                    <a:pt x="267" y="2139"/>
                    <a:pt x="0" y="2629"/>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013820" flipH="1">
              <a:off x="5733014" y="3492935"/>
              <a:ext cx="1398673" cy="295765"/>
            </a:xfrm>
            <a:custGeom>
              <a:avLst/>
              <a:gdLst/>
              <a:ahLst/>
              <a:cxnLst/>
              <a:rect l="l" t="t" r="r" b="b"/>
              <a:pathLst>
                <a:path w="7486" h="1583" extrusionOk="0">
                  <a:moveTo>
                    <a:pt x="7162" y="469"/>
                  </a:moveTo>
                  <a:cubicBezTo>
                    <a:pt x="6227" y="948"/>
                    <a:pt x="5169" y="1003"/>
                    <a:pt x="4144" y="914"/>
                  </a:cubicBezTo>
                  <a:cubicBezTo>
                    <a:pt x="3542" y="859"/>
                    <a:pt x="2974" y="669"/>
                    <a:pt x="2373" y="569"/>
                  </a:cubicBezTo>
                  <a:cubicBezTo>
                    <a:pt x="1805" y="469"/>
                    <a:pt x="1203" y="491"/>
                    <a:pt x="657" y="291"/>
                  </a:cubicBezTo>
                  <a:cubicBezTo>
                    <a:pt x="434" y="213"/>
                    <a:pt x="201" y="123"/>
                    <a:pt x="0" y="1"/>
                  </a:cubicBezTo>
                  <a:cubicBezTo>
                    <a:pt x="22" y="268"/>
                    <a:pt x="111" y="536"/>
                    <a:pt x="334" y="680"/>
                  </a:cubicBezTo>
                  <a:cubicBezTo>
                    <a:pt x="858" y="1015"/>
                    <a:pt x="5692" y="1527"/>
                    <a:pt x="6405" y="1560"/>
                  </a:cubicBezTo>
                  <a:cubicBezTo>
                    <a:pt x="6795" y="1583"/>
                    <a:pt x="7196" y="903"/>
                    <a:pt x="7486" y="268"/>
                  </a:cubicBezTo>
                  <a:cubicBezTo>
                    <a:pt x="7396" y="335"/>
                    <a:pt x="7285" y="413"/>
                    <a:pt x="7162" y="46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1013820" flipH="1">
              <a:off x="5920628" y="2933418"/>
              <a:ext cx="1053209" cy="466910"/>
            </a:xfrm>
            <a:custGeom>
              <a:avLst/>
              <a:gdLst/>
              <a:ahLst/>
              <a:cxnLst/>
              <a:rect l="l" t="t" r="r" b="b"/>
              <a:pathLst>
                <a:path w="5637" h="2499" extrusionOk="0">
                  <a:moveTo>
                    <a:pt x="5514" y="0"/>
                  </a:moveTo>
                  <a:cubicBezTo>
                    <a:pt x="5447" y="22"/>
                    <a:pt x="5369" y="34"/>
                    <a:pt x="5303" y="56"/>
                  </a:cubicBezTo>
                  <a:cubicBezTo>
                    <a:pt x="5292" y="56"/>
                    <a:pt x="5269" y="67"/>
                    <a:pt x="5247" y="67"/>
                  </a:cubicBezTo>
                  <a:cubicBezTo>
                    <a:pt x="5214" y="78"/>
                    <a:pt x="5180" y="89"/>
                    <a:pt x="5136" y="100"/>
                  </a:cubicBezTo>
                  <a:cubicBezTo>
                    <a:pt x="5013" y="134"/>
                    <a:pt x="4879" y="167"/>
                    <a:pt x="4746" y="212"/>
                  </a:cubicBezTo>
                  <a:cubicBezTo>
                    <a:pt x="3855" y="501"/>
                    <a:pt x="3086" y="891"/>
                    <a:pt x="3086" y="891"/>
                  </a:cubicBezTo>
                  <a:cubicBezTo>
                    <a:pt x="3086" y="891"/>
                    <a:pt x="2941" y="936"/>
                    <a:pt x="2718" y="992"/>
                  </a:cubicBezTo>
                  <a:cubicBezTo>
                    <a:pt x="2596" y="1047"/>
                    <a:pt x="2529" y="1081"/>
                    <a:pt x="2529" y="1081"/>
                  </a:cubicBezTo>
                  <a:cubicBezTo>
                    <a:pt x="2529" y="1081"/>
                    <a:pt x="257" y="1760"/>
                    <a:pt x="0" y="2016"/>
                  </a:cubicBezTo>
                  <a:cubicBezTo>
                    <a:pt x="56" y="2050"/>
                    <a:pt x="101" y="2083"/>
                    <a:pt x="123" y="2094"/>
                  </a:cubicBezTo>
                  <a:cubicBezTo>
                    <a:pt x="535" y="2393"/>
                    <a:pt x="1099" y="2499"/>
                    <a:pt x="1682" y="2499"/>
                  </a:cubicBezTo>
                  <a:cubicBezTo>
                    <a:pt x="2361" y="2499"/>
                    <a:pt x="3066" y="2356"/>
                    <a:pt x="3587" y="2206"/>
                  </a:cubicBezTo>
                  <a:cubicBezTo>
                    <a:pt x="4334" y="1994"/>
                    <a:pt x="5637" y="936"/>
                    <a:pt x="5514"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rot="-1013820" flipH="1">
              <a:off x="5474452" y="3402603"/>
              <a:ext cx="630767" cy="649451"/>
            </a:xfrm>
            <a:custGeom>
              <a:avLst/>
              <a:gdLst/>
              <a:ahLst/>
              <a:cxnLst/>
              <a:rect l="l" t="t" r="r" b="b"/>
              <a:pathLst>
                <a:path w="3376" h="3476" extrusionOk="0">
                  <a:moveTo>
                    <a:pt x="3331" y="1660"/>
                  </a:moveTo>
                  <a:cubicBezTo>
                    <a:pt x="3376" y="2596"/>
                    <a:pt x="2685" y="3386"/>
                    <a:pt x="1772" y="3431"/>
                  </a:cubicBezTo>
                  <a:cubicBezTo>
                    <a:pt x="869" y="3476"/>
                    <a:pt x="90" y="2752"/>
                    <a:pt x="45" y="1816"/>
                  </a:cubicBezTo>
                  <a:cubicBezTo>
                    <a:pt x="0" y="880"/>
                    <a:pt x="702" y="89"/>
                    <a:pt x="1605" y="45"/>
                  </a:cubicBezTo>
                  <a:cubicBezTo>
                    <a:pt x="2518" y="0"/>
                    <a:pt x="3287" y="724"/>
                    <a:pt x="3331" y="166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rot="-1013820" flipH="1">
              <a:off x="5615937" y="3554642"/>
              <a:ext cx="345651" cy="346025"/>
            </a:xfrm>
            <a:custGeom>
              <a:avLst/>
              <a:gdLst/>
              <a:ahLst/>
              <a:cxnLst/>
              <a:rect l="l" t="t" r="r" b="b"/>
              <a:pathLst>
                <a:path w="1850" h="1852" extrusionOk="0">
                  <a:moveTo>
                    <a:pt x="920" y="0"/>
                  </a:moveTo>
                  <a:cubicBezTo>
                    <a:pt x="907" y="0"/>
                    <a:pt x="893" y="1"/>
                    <a:pt x="880" y="1"/>
                  </a:cubicBezTo>
                  <a:cubicBezTo>
                    <a:pt x="379" y="24"/>
                    <a:pt x="0" y="458"/>
                    <a:pt x="22" y="970"/>
                  </a:cubicBezTo>
                  <a:cubicBezTo>
                    <a:pt x="44" y="1469"/>
                    <a:pt x="445" y="1851"/>
                    <a:pt x="928" y="1851"/>
                  </a:cubicBezTo>
                  <a:cubicBezTo>
                    <a:pt x="942" y="1851"/>
                    <a:pt x="955" y="1851"/>
                    <a:pt x="969" y="1850"/>
                  </a:cubicBezTo>
                  <a:cubicBezTo>
                    <a:pt x="1459" y="1828"/>
                    <a:pt x="1849" y="1394"/>
                    <a:pt x="1827" y="881"/>
                  </a:cubicBezTo>
                  <a:cubicBezTo>
                    <a:pt x="1794" y="383"/>
                    <a:pt x="1393" y="0"/>
                    <a:pt x="92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rot="-1013820" flipH="1">
              <a:off x="5724272" y="3662799"/>
              <a:ext cx="129105" cy="129479"/>
            </a:xfrm>
            <a:custGeom>
              <a:avLst/>
              <a:gdLst/>
              <a:ahLst/>
              <a:cxnLst/>
              <a:rect l="l" t="t" r="r" b="b"/>
              <a:pathLst>
                <a:path w="691" h="693" extrusionOk="0">
                  <a:moveTo>
                    <a:pt x="344" y="1"/>
                  </a:moveTo>
                  <a:cubicBezTo>
                    <a:pt x="337" y="1"/>
                    <a:pt x="330" y="1"/>
                    <a:pt x="323" y="2"/>
                  </a:cubicBezTo>
                  <a:cubicBezTo>
                    <a:pt x="145" y="13"/>
                    <a:pt x="0" y="169"/>
                    <a:pt x="0" y="358"/>
                  </a:cubicBezTo>
                  <a:cubicBezTo>
                    <a:pt x="11" y="551"/>
                    <a:pt x="167" y="693"/>
                    <a:pt x="337" y="693"/>
                  </a:cubicBezTo>
                  <a:cubicBezTo>
                    <a:pt x="344" y="693"/>
                    <a:pt x="350" y="693"/>
                    <a:pt x="357" y="692"/>
                  </a:cubicBezTo>
                  <a:cubicBezTo>
                    <a:pt x="546" y="681"/>
                    <a:pt x="691" y="525"/>
                    <a:pt x="680" y="336"/>
                  </a:cubicBezTo>
                  <a:cubicBezTo>
                    <a:pt x="669" y="142"/>
                    <a:pt x="524" y="1"/>
                    <a:pt x="34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rot="-1013820" flipH="1">
              <a:off x="6187864" y="3443741"/>
              <a:ext cx="755388" cy="289600"/>
            </a:xfrm>
            <a:custGeom>
              <a:avLst/>
              <a:gdLst/>
              <a:ahLst/>
              <a:cxnLst/>
              <a:rect l="l" t="t" r="r" b="b"/>
              <a:pathLst>
                <a:path w="4043" h="1550" extrusionOk="0">
                  <a:moveTo>
                    <a:pt x="279" y="0"/>
                  </a:moveTo>
                  <a:cubicBezTo>
                    <a:pt x="167" y="0"/>
                    <a:pt x="78" y="89"/>
                    <a:pt x="78" y="190"/>
                  </a:cubicBezTo>
                  <a:lnTo>
                    <a:pt x="11" y="1003"/>
                  </a:lnTo>
                  <a:cubicBezTo>
                    <a:pt x="0" y="1114"/>
                    <a:pt x="89" y="1203"/>
                    <a:pt x="201" y="1215"/>
                  </a:cubicBezTo>
                  <a:lnTo>
                    <a:pt x="3798" y="1549"/>
                  </a:lnTo>
                  <a:cubicBezTo>
                    <a:pt x="3804" y="1549"/>
                    <a:pt x="3810" y="1549"/>
                    <a:pt x="3815" y="1549"/>
                  </a:cubicBezTo>
                  <a:cubicBezTo>
                    <a:pt x="3951" y="1549"/>
                    <a:pt x="4042" y="1421"/>
                    <a:pt x="4010" y="1293"/>
                  </a:cubicBezTo>
                  <a:lnTo>
                    <a:pt x="3698" y="201"/>
                  </a:lnTo>
                  <a:cubicBezTo>
                    <a:pt x="3676" y="112"/>
                    <a:pt x="3598" y="56"/>
                    <a:pt x="3509" y="56"/>
                  </a:cubicBezTo>
                  <a:lnTo>
                    <a:pt x="279" y="0"/>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rot="-1013820" flipH="1">
              <a:off x="6204509" y="3555801"/>
              <a:ext cx="755388" cy="175068"/>
            </a:xfrm>
            <a:custGeom>
              <a:avLst/>
              <a:gdLst/>
              <a:ahLst/>
              <a:cxnLst/>
              <a:rect l="l" t="t" r="r" b="b"/>
              <a:pathLst>
                <a:path w="4043" h="937" extrusionOk="0">
                  <a:moveTo>
                    <a:pt x="3821" y="0"/>
                  </a:moveTo>
                  <a:cubicBezTo>
                    <a:pt x="3240" y="192"/>
                    <a:pt x="2591" y="279"/>
                    <a:pt x="1947" y="279"/>
                  </a:cubicBezTo>
                  <a:cubicBezTo>
                    <a:pt x="1282" y="279"/>
                    <a:pt x="622" y="186"/>
                    <a:pt x="45" y="22"/>
                  </a:cubicBezTo>
                  <a:lnTo>
                    <a:pt x="11" y="390"/>
                  </a:lnTo>
                  <a:cubicBezTo>
                    <a:pt x="0" y="501"/>
                    <a:pt x="89" y="590"/>
                    <a:pt x="201" y="602"/>
                  </a:cubicBezTo>
                  <a:lnTo>
                    <a:pt x="3798" y="936"/>
                  </a:lnTo>
                  <a:cubicBezTo>
                    <a:pt x="3804" y="936"/>
                    <a:pt x="3810" y="936"/>
                    <a:pt x="3815" y="936"/>
                  </a:cubicBezTo>
                  <a:cubicBezTo>
                    <a:pt x="3951" y="936"/>
                    <a:pt x="4042" y="808"/>
                    <a:pt x="4010" y="680"/>
                  </a:cubicBezTo>
                  <a:lnTo>
                    <a:pt x="3821" y="0"/>
                  </a:ln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rot="-1013820" flipH="1">
              <a:off x="7834571" y="2430002"/>
              <a:ext cx="112477" cy="108740"/>
            </a:xfrm>
            <a:custGeom>
              <a:avLst/>
              <a:gdLst/>
              <a:ahLst/>
              <a:cxnLst/>
              <a:rect l="l" t="t" r="r" b="b"/>
              <a:pathLst>
                <a:path w="602" h="582" extrusionOk="0">
                  <a:moveTo>
                    <a:pt x="310" y="1"/>
                  </a:moveTo>
                  <a:cubicBezTo>
                    <a:pt x="303" y="1"/>
                    <a:pt x="297" y="1"/>
                    <a:pt x="290" y="2"/>
                  </a:cubicBezTo>
                  <a:cubicBezTo>
                    <a:pt x="123" y="13"/>
                    <a:pt x="0" y="146"/>
                    <a:pt x="11" y="302"/>
                  </a:cubicBezTo>
                  <a:cubicBezTo>
                    <a:pt x="22" y="462"/>
                    <a:pt x="145" y="582"/>
                    <a:pt x="302" y="582"/>
                  </a:cubicBezTo>
                  <a:cubicBezTo>
                    <a:pt x="309" y="582"/>
                    <a:pt x="316" y="581"/>
                    <a:pt x="323" y="581"/>
                  </a:cubicBezTo>
                  <a:cubicBezTo>
                    <a:pt x="479" y="581"/>
                    <a:pt x="602" y="436"/>
                    <a:pt x="602" y="280"/>
                  </a:cubicBezTo>
                  <a:cubicBezTo>
                    <a:pt x="591" y="120"/>
                    <a:pt x="458"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rot="-1013820" flipH="1">
              <a:off x="7853527" y="2448645"/>
              <a:ext cx="75109" cy="73241"/>
            </a:xfrm>
            <a:custGeom>
              <a:avLst/>
              <a:gdLst/>
              <a:ahLst/>
              <a:cxnLst/>
              <a:rect l="l" t="t" r="r" b="b"/>
              <a:pathLst>
                <a:path w="402" h="392" extrusionOk="0">
                  <a:moveTo>
                    <a:pt x="209" y="1"/>
                  </a:moveTo>
                  <a:cubicBezTo>
                    <a:pt x="203" y="1"/>
                    <a:pt x="196" y="1"/>
                    <a:pt x="190" y="2"/>
                  </a:cubicBezTo>
                  <a:cubicBezTo>
                    <a:pt x="90" y="2"/>
                    <a:pt x="1" y="91"/>
                    <a:pt x="12" y="202"/>
                  </a:cubicBezTo>
                  <a:cubicBezTo>
                    <a:pt x="12" y="314"/>
                    <a:pt x="101" y="392"/>
                    <a:pt x="212" y="392"/>
                  </a:cubicBezTo>
                  <a:cubicBezTo>
                    <a:pt x="324" y="381"/>
                    <a:pt x="402" y="291"/>
                    <a:pt x="402" y="180"/>
                  </a:cubicBezTo>
                  <a:cubicBezTo>
                    <a:pt x="391" y="86"/>
                    <a:pt x="311" y="1"/>
                    <a:pt x="209"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rot="-1013820" flipH="1">
              <a:off x="7489614" y="2769669"/>
              <a:ext cx="112664" cy="108740"/>
            </a:xfrm>
            <a:custGeom>
              <a:avLst/>
              <a:gdLst/>
              <a:ahLst/>
              <a:cxnLst/>
              <a:rect l="l" t="t" r="r" b="b"/>
              <a:pathLst>
                <a:path w="603" h="582" extrusionOk="0">
                  <a:moveTo>
                    <a:pt x="310" y="1"/>
                  </a:moveTo>
                  <a:cubicBezTo>
                    <a:pt x="304" y="1"/>
                    <a:pt x="297" y="1"/>
                    <a:pt x="291" y="2"/>
                  </a:cubicBezTo>
                  <a:cubicBezTo>
                    <a:pt x="124" y="2"/>
                    <a:pt x="1" y="146"/>
                    <a:pt x="12" y="302"/>
                  </a:cubicBezTo>
                  <a:cubicBezTo>
                    <a:pt x="12" y="462"/>
                    <a:pt x="145" y="582"/>
                    <a:pt x="293" y="582"/>
                  </a:cubicBezTo>
                  <a:cubicBezTo>
                    <a:pt x="300" y="582"/>
                    <a:pt x="306" y="581"/>
                    <a:pt x="313" y="581"/>
                  </a:cubicBezTo>
                  <a:cubicBezTo>
                    <a:pt x="480" y="570"/>
                    <a:pt x="603" y="436"/>
                    <a:pt x="591" y="280"/>
                  </a:cubicBezTo>
                  <a:cubicBezTo>
                    <a:pt x="591" y="120"/>
                    <a:pt x="459"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rot="-1013820" flipH="1">
              <a:off x="7508030" y="2786552"/>
              <a:ext cx="75109" cy="73241"/>
            </a:xfrm>
            <a:custGeom>
              <a:avLst/>
              <a:gdLst/>
              <a:ahLst/>
              <a:cxnLst/>
              <a:rect l="l" t="t" r="r" b="b"/>
              <a:pathLst>
                <a:path w="402" h="392" extrusionOk="0">
                  <a:moveTo>
                    <a:pt x="190" y="1"/>
                  </a:moveTo>
                  <a:cubicBezTo>
                    <a:pt x="78" y="12"/>
                    <a:pt x="0" y="101"/>
                    <a:pt x="0" y="212"/>
                  </a:cubicBezTo>
                  <a:cubicBezTo>
                    <a:pt x="11" y="307"/>
                    <a:pt x="91" y="392"/>
                    <a:pt x="193" y="392"/>
                  </a:cubicBezTo>
                  <a:cubicBezTo>
                    <a:pt x="199" y="392"/>
                    <a:pt x="206" y="391"/>
                    <a:pt x="212" y="391"/>
                  </a:cubicBezTo>
                  <a:cubicBezTo>
                    <a:pt x="312" y="391"/>
                    <a:pt x="401" y="301"/>
                    <a:pt x="390" y="190"/>
                  </a:cubicBezTo>
                  <a:cubicBezTo>
                    <a:pt x="390" y="79"/>
                    <a:pt x="301" y="1"/>
                    <a:pt x="190"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rot="-1013820" flipH="1">
              <a:off x="7079132" y="3103484"/>
              <a:ext cx="145921" cy="141810"/>
            </a:xfrm>
            <a:custGeom>
              <a:avLst/>
              <a:gdLst/>
              <a:ahLst/>
              <a:cxnLst/>
              <a:rect l="l" t="t" r="r" b="b"/>
              <a:pathLst>
                <a:path w="781" h="759" extrusionOk="0">
                  <a:moveTo>
                    <a:pt x="368" y="0"/>
                  </a:moveTo>
                  <a:cubicBezTo>
                    <a:pt x="168" y="11"/>
                    <a:pt x="1" y="190"/>
                    <a:pt x="12" y="401"/>
                  </a:cubicBezTo>
                  <a:cubicBezTo>
                    <a:pt x="23" y="606"/>
                    <a:pt x="190" y="758"/>
                    <a:pt x="392" y="758"/>
                  </a:cubicBezTo>
                  <a:cubicBezTo>
                    <a:pt x="399" y="758"/>
                    <a:pt x="406" y="758"/>
                    <a:pt x="413" y="758"/>
                  </a:cubicBezTo>
                  <a:cubicBezTo>
                    <a:pt x="614" y="747"/>
                    <a:pt x="781" y="579"/>
                    <a:pt x="769" y="368"/>
                  </a:cubicBezTo>
                  <a:cubicBezTo>
                    <a:pt x="758" y="156"/>
                    <a:pt x="580" y="0"/>
                    <a:pt x="368"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rot="-1013820" flipH="1">
              <a:off x="7104440" y="3128293"/>
              <a:ext cx="95848" cy="93980"/>
            </a:xfrm>
            <a:custGeom>
              <a:avLst/>
              <a:gdLst/>
              <a:ahLst/>
              <a:cxnLst/>
              <a:rect l="l" t="t" r="r" b="b"/>
              <a:pathLst>
                <a:path w="513" h="503" extrusionOk="0">
                  <a:moveTo>
                    <a:pt x="264" y="0"/>
                  </a:moveTo>
                  <a:cubicBezTo>
                    <a:pt x="258" y="0"/>
                    <a:pt x="252" y="0"/>
                    <a:pt x="246" y="1"/>
                  </a:cubicBezTo>
                  <a:cubicBezTo>
                    <a:pt x="101" y="1"/>
                    <a:pt x="1" y="123"/>
                    <a:pt x="1" y="268"/>
                  </a:cubicBezTo>
                  <a:cubicBezTo>
                    <a:pt x="11" y="396"/>
                    <a:pt x="123" y="503"/>
                    <a:pt x="249" y="503"/>
                  </a:cubicBezTo>
                  <a:cubicBezTo>
                    <a:pt x="256" y="503"/>
                    <a:pt x="262" y="503"/>
                    <a:pt x="268" y="502"/>
                  </a:cubicBezTo>
                  <a:cubicBezTo>
                    <a:pt x="413" y="491"/>
                    <a:pt x="513" y="380"/>
                    <a:pt x="513" y="235"/>
                  </a:cubicBezTo>
                  <a:cubicBezTo>
                    <a:pt x="502" y="107"/>
                    <a:pt x="390" y="0"/>
                    <a:pt x="264"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rot="-1013820" flipH="1">
              <a:off x="6308421" y="2587892"/>
              <a:ext cx="297634" cy="329023"/>
            </a:xfrm>
            <a:custGeom>
              <a:avLst/>
              <a:gdLst/>
              <a:ahLst/>
              <a:cxnLst/>
              <a:rect l="l" t="t" r="r" b="b"/>
              <a:pathLst>
                <a:path w="1593" h="1761" extrusionOk="0">
                  <a:moveTo>
                    <a:pt x="980" y="1"/>
                  </a:moveTo>
                  <a:lnTo>
                    <a:pt x="0" y="1293"/>
                  </a:lnTo>
                  <a:lnTo>
                    <a:pt x="356" y="1760"/>
                  </a:lnTo>
                  <a:lnTo>
                    <a:pt x="1593" y="123"/>
                  </a:lnTo>
                  <a:cubicBezTo>
                    <a:pt x="1593" y="123"/>
                    <a:pt x="1192" y="45"/>
                    <a:pt x="98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rot="-1013820" flipH="1">
              <a:off x="5627766" y="2702371"/>
              <a:ext cx="992860" cy="728670"/>
            </a:xfrm>
            <a:custGeom>
              <a:avLst/>
              <a:gdLst/>
              <a:ahLst/>
              <a:cxnLst/>
              <a:rect l="l" t="t" r="r" b="b"/>
              <a:pathLst>
                <a:path w="5314" h="3900" extrusionOk="0">
                  <a:moveTo>
                    <a:pt x="2117" y="3643"/>
                  </a:moveTo>
                  <a:cubicBezTo>
                    <a:pt x="2774" y="3755"/>
                    <a:pt x="3442" y="3899"/>
                    <a:pt x="4077" y="3487"/>
                  </a:cubicBezTo>
                  <a:cubicBezTo>
                    <a:pt x="4846" y="2986"/>
                    <a:pt x="5314" y="2340"/>
                    <a:pt x="4612" y="1616"/>
                  </a:cubicBezTo>
                  <a:cubicBezTo>
                    <a:pt x="4456" y="1505"/>
                    <a:pt x="4255" y="1404"/>
                    <a:pt x="3977" y="1337"/>
                  </a:cubicBezTo>
                  <a:cubicBezTo>
                    <a:pt x="3297" y="1159"/>
                    <a:pt x="1493" y="1"/>
                    <a:pt x="1148" y="79"/>
                  </a:cubicBezTo>
                  <a:cubicBezTo>
                    <a:pt x="1148" y="79"/>
                    <a:pt x="0" y="1560"/>
                    <a:pt x="22" y="1738"/>
                  </a:cubicBezTo>
                  <a:cubicBezTo>
                    <a:pt x="45" y="1906"/>
                    <a:pt x="1114" y="3287"/>
                    <a:pt x="2117" y="3643"/>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rot="-1013820" flipH="1">
              <a:off x="5751913" y="2921826"/>
              <a:ext cx="897199" cy="491385"/>
            </a:xfrm>
            <a:custGeom>
              <a:avLst/>
              <a:gdLst/>
              <a:ahLst/>
              <a:cxnLst/>
              <a:rect l="l" t="t" r="r" b="b"/>
              <a:pathLst>
                <a:path w="4802" h="2630" extrusionOk="0">
                  <a:moveTo>
                    <a:pt x="2473" y="1783"/>
                  </a:moveTo>
                  <a:cubicBezTo>
                    <a:pt x="1482" y="1415"/>
                    <a:pt x="780" y="803"/>
                    <a:pt x="257" y="1"/>
                  </a:cubicBezTo>
                  <a:cubicBezTo>
                    <a:pt x="101" y="223"/>
                    <a:pt x="0" y="413"/>
                    <a:pt x="0" y="468"/>
                  </a:cubicBezTo>
                  <a:cubicBezTo>
                    <a:pt x="23" y="636"/>
                    <a:pt x="1092" y="2017"/>
                    <a:pt x="2095" y="2373"/>
                  </a:cubicBezTo>
                  <a:cubicBezTo>
                    <a:pt x="2752" y="2485"/>
                    <a:pt x="3420" y="2629"/>
                    <a:pt x="4055" y="2217"/>
                  </a:cubicBezTo>
                  <a:cubicBezTo>
                    <a:pt x="4378" y="2006"/>
                    <a:pt x="4645" y="1772"/>
                    <a:pt x="4801" y="1516"/>
                  </a:cubicBezTo>
                  <a:cubicBezTo>
                    <a:pt x="4155" y="1972"/>
                    <a:pt x="3286" y="2073"/>
                    <a:pt x="2473" y="1783"/>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1013820" flipH="1">
              <a:off x="5793221" y="2825940"/>
              <a:ext cx="714097" cy="480922"/>
            </a:xfrm>
            <a:custGeom>
              <a:avLst/>
              <a:gdLst/>
              <a:ahLst/>
              <a:cxnLst/>
              <a:rect l="l" t="t" r="r" b="b"/>
              <a:pathLst>
                <a:path w="3822" h="2574" extrusionOk="0">
                  <a:moveTo>
                    <a:pt x="68" y="1"/>
                  </a:moveTo>
                  <a:cubicBezTo>
                    <a:pt x="45" y="34"/>
                    <a:pt x="23" y="67"/>
                    <a:pt x="1" y="90"/>
                  </a:cubicBezTo>
                  <a:cubicBezTo>
                    <a:pt x="302" y="379"/>
                    <a:pt x="1193" y="1226"/>
                    <a:pt x="1627" y="1571"/>
                  </a:cubicBezTo>
                  <a:cubicBezTo>
                    <a:pt x="2128" y="1972"/>
                    <a:pt x="2641" y="2329"/>
                    <a:pt x="3755" y="2574"/>
                  </a:cubicBezTo>
                  <a:cubicBezTo>
                    <a:pt x="3777" y="2563"/>
                    <a:pt x="3788" y="2551"/>
                    <a:pt x="3810" y="2529"/>
                  </a:cubicBezTo>
                  <a:lnTo>
                    <a:pt x="3822" y="2473"/>
                  </a:lnTo>
                  <a:cubicBezTo>
                    <a:pt x="2696" y="2228"/>
                    <a:pt x="2195" y="1883"/>
                    <a:pt x="1694" y="1482"/>
                  </a:cubicBezTo>
                  <a:cubicBezTo>
                    <a:pt x="1260" y="1137"/>
                    <a:pt x="357" y="279"/>
                    <a:pt x="68"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rot="-1013820" flipH="1">
              <a:off x="6324972" y="2130206"/>
              <a:ext cx="772391" cy="624601"/>
            </a:xfrm>
            <a:custGeom>
              <a:avLst/>
              <a:gdLst/>
              <a:ahLst/>
              <a:cxnLst/>
              <a:rect l="l" t="t" r="r" b="b"/>
              <a:pathLst>
                <a:path w="4134" h="3343" extrusionOk="0">
                  <a:moveTo>
                    <a:pt x="4133" y="2006"/>
                  </a:moveTo>
                  <a:cubicBezTo>
                    <a:pt x="4133" y="2006"/>
                    <a:pt x="3710" y="1560"/>
                    <a:pt x="2953" y="1226"/>
                  </a:cubicBezTo>
                  <a:cubicBezTo>
                    <a:pt x="2195" y="881"/>
                    <a:pt x="1371" y="1"/>
                    <a:pt x="847" y="146"/>
                  </a:cubicBezTo>
                  <a:cubicBezTo>
                    <a:pt x="758" y="168"/>
                    <a:pt x="692" y="201"/>
                    <a:pt x="625" y="246"/>
                  </a:cubicBezTo>
                  <a:cubicBezTo>
                    <a:pt x="1" y="747"/>
                    <a:pt x="614" y="2351"/>
                    <a:pt x="1661" y="2596"/>
                  </a:cubicBezTo>
                  <a:cubicBezTo>
                    <a:pt x="2451" y="2786"/>
                    <a:pt x="2797" y="3309"/>
                    <a:pt x="3109" y="3342"/>
                  </a:cubicBezTo>
                  <a:cubicBezTo>
                    <a:pt x="3109" y="3342"/>
                    <a:pt x="3900" y="2696"/>
                    <a:pt x="4133" y="200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rot="-1013820" flipH="1">
              <a:off x="6473398" y="2191099"/>
              <a:ext cx="607973" cy="545382"/>
            </a:xfrm>
            <a:custGeom>
              <a:avLst/>
              <a:gdLst/>
              <a:ahLst/>
              <a:cxnLst/>
              <a:rect l="l" t="t" r="r" b="b"/>
              <a:pathLst>
                <a:path w="3254" h="2919" extrusionOk="0">
                  <a:moveTo>
                    <a:pt x="2997" y="2896"/>
                  </a:moveTo>
                  <a:cubicBezTo>
                    <a:pt x="3030" y="2863"/>
                    <a:pt x="3131" y="2774"/>
                    <a:pt x="3253" y="2651"/>
                  </a:cubicBezTo>
                  <a:lnTo>
                    <a:pt x="3253" y="2651"/>
                  </a:lnTo>
                  <a:cubicBezTo>
                    <a:pt x="2863" y="2362"/>
                    <a:pt x="2485" y="1949"/>
                    <a:pt x="2240" y="1816"/>
                  </a:cubicBezTo>
                  <a:cubicBezTo>
                    <a:pt x="1805" y="1571"/>
                    <a:pt x="1204" y="1437"/>
                    <a:pt x="881" y="1025"/>
                  </a:cubicBezTo>
                  <a:cubicBezTo>
                    <a:pt x="669" y="758"/>
                    <a:pt x="435" y="423"/>
                    <a:pt x="346" y="0"/>
                  </a:cubicBezTo>
                  <a:cubicBezTo>
                    <a:pt x="1" y="635"/>
                    <a:pt x="591" y="1949"/>
                    <a:pt x="1527" y="2172"/>
                  </a:cubicBezTo>
                  <a:cubicBezTo>
                    <a:pt x="2317" y="2362"/>
                    <a:pt x="2674" y="2885"/>
                    <a:pt x="2975" y="2918"/>
                  </a:cubicBezTo>
                  <a:cubicBezTo>
                    <a:pt x="2975" y="2918"/>
                    <a:pt x="2975" y="2907"/>
                    <a:pt x="2997" y="2896"/>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rot="-1013820" flipH="1">
              <a:off x="6263717" y="2771300"/>
              <a:ext cx="154142" cy="148163"/>
            </a:xfrm>
            <a:custGeom>
              <a:avLst/>
              <a:gdLst/>
              <a:ahLst/>
              <a:cxnLst/>
              <a:rect l="l" t="t" r="r" b="b"/>
              <a:pathLst>
                <a:path w="825" h="793" extrusionOk="0">
                  <a:moveTo>
                    <a:pt x="411" y="1"/>
                  </a:moveTo>
                  <a:cubicBezTo>
                    <a:pt x="404" y="1"/>
                    <a:pt x="397" y="1"/>
                    <a:pt x="390" y="1"/>
                  </a:cubicBezTo>
                  <a:cubicBezTo>
                    <a:pt x="178" y="12"/>
                    <a:pt x="0" y="191"/>
                    <a:pt x="11" y="413"/>
                  </a:cubicBezTo>
                  <a:cubicBezTo>
                    <a:pt x="22" y="629"/>
                    <a:pt x="200" y="793"/>
                    <a:pt x="413" y="793"/>
                  </a:cubicBezTo>
                  <a:cubicBezTo>
                    <a:pt x="420" y="793"/>
                    <a:pt x="427" y="792"/>
                    <a:pt x="434" y="792"/>
                  </a:cubicBezTo>
                  <a:cubicBezTo>
                    <a:pt x="646" y="781"/>
                    <a:pt x="824" y="592"/>
                    <a:pt x="813" y="380"/>
                  </a:cubicBezTo>
                  <a:cubicBezTo>
                    <a:pt x="802" y="164"/>
                    <a:pt x="624" y="1"/>
                    <a:pt x="411"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rot="-1013820" flipH="1">
              <a:off x="6290831" y="2796305"/>
              <a:ext cx="100145" cy="98277"/>
            </a:xfrm>
            <a:custGeom>
              <a:avLst/>
              <a:gdLst/>
              <a:ahLst/>
              <a:cxnLst/>
              <a:rect l="l" t="t" r="r" b="b"/>
              <a:pathLst>
                <a:path w="536" h="526" extrusionOk="0">
                  <a:moveTo>
                    <a:pt x="277" y="0"/>
                  </a:moveTo>
                  <a:cubicBezTo>
                    <a:pt x="270" y="0"/>
                    <a:pt x="264" y="0"/>
                    <a:pt x="257" y="1"/>
                  </a:cubicBezTo>
                  <a:cubicBezTo>
                    <a:pt x="112" y="1"/>
                    <a:pt x="1" y="123"/>
                    <a:pt x="1" y="268"/>
                  </a:cubicBezTo>
                  <a:cubicBezTo>
                    <a:pt x="12" y="407"/>
                    <a:pt x="124" y="525"/>
                    <a:pt x="261" y="525"/>
                  </a:cubicBezTo>
                  <a:cubicBezTo>
                    <a:pt x="267" y="525"/>
                    <a:pt x="273" y="525"/>
                    <a:pt x="279" y="524"/>
                  </a:cubicBezTo>
                  <a:cubicBezTo>
                    <a:pt x="424" y="513"/>
                    <a:pt x="536" y="391"/>
                    <a:pt x="536" y="246"/>
                  </a:cubicBezTo>
                  <a:cubicBezTo>
                    <a:pt x="525" y="108"/>
                    <a:pt x="413" y="0"/>
                    <a:pt x="277"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rot="-1013820" flipH="1">
              <a:off x="6675964" y="2220832"/>
              <a:ext cx="241582" cy="297821"/>
            </a:xfrm>
            <a:custGeom>
              <a:avLst/>
              <a:gdLst/>
              <a:ahLst/>
              <a:cxnLst/>
              <a:rect l="l" t="t" r="r" b="b"/>
              <a:pathLst>
                <a:path w="1293" h="1594" extrusionOk="0">
                  <a:moveTo>
                    <a:pt x="1137" y="1"/>
                  </a:moveTo>
                  <a:cubicBezTo>
                    <a:pt x="870" y="90"/>
                    <a:pt x="591" y="235"/>
                    <a:pt x="379" y="469"/>
                  </a:cubicBezTo>
                  <a:cubicBezTo>
                    <a:pt x="146" y="725"/>
                    <a:pt x="23" y="1059"/>
                    <a:pt x="1" y="1449"/>
                  </a:cubicBezTo>
                  <a:cubicBezTo>
                    <a:pt x="45" y="1504"/>
                    <a:pt x="90" y="1549"/>
                    <a:pt x="134" y="1594"/>
                  </a:cubicBezTo>
                  <a:cubicBezTo>
                    <a:pt x="134" y="1170"/>
                    <a:pt x="246" y="825"/>
                    <a:pt x="480" y="569"/>
                  </a:cubicBezTo>
                  <a:cubicBezTo>
                    <a:pt x="703" y="324"/>
                    <a:pt x="1003" y="190"/>
                    <a:pt x="1293" y="101"/>
                  </a:cubicBezTo>
                  <a:cubicBezTo>
                    <a:pt x="1237" y="68"/>
                    <a:pt x="1193" y="34"/>
                    <a:pt x="1137"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4"/>
            <p:cNvGrpSpPr/>
            <p:nvPr/>
          </p:nvGrpSpPr>
          <p:grpSpPr>
            <a:xfrm>
              <a:off x="7301073" y="824638"/>
              <a:ext cx="1269785" cy="1112450"/>
              <a:chOff x="2336215" y="950585"/>
              <a:chExt cx="1490008" cy="1305233"/>
            </a:xfrm>
          </p:grpSpPr>
          <p:sp>
            <p:nvSpPr>
              <p:cNvPr id="275" name="Google Shape;275;p34"/>
              <p:cNvSpPr/>
              <p:nvPr/>
            </p:nvSpPr>
            <p:spPr>
              <a:xfrm flipH="1">
                <a:off x="2527110" y="950585"/>
                <a:ext cx="1008000" cy="1234944"/>
              </a:xfrm>
              <a:custGeom>
                <a:avLst/>
                <a:gdLst/>
                <a:ahLst/>
                <a:cxnLst/>
                <a:rect l="l" t="t" r="r" b="b"/>
                <a:pathLst>
                  <a:path w="5592" h="6851" extrusionOk="0">
                    <a:moveTo>
                      <a:pt x="1136" y="201"/>
                    </a:moveTo>
                    <a:cubicBezTo>
                      <a:pt x="1972" y="201"/>
                      <a:pt x="3164" y="1170"/>
                      <a:pt x="4033" y="2551"/>
                    </a:cubicBezTo>
                    <a:cubicBezTo>
                      <a:pt x="5102" y="4244"/>
                      <a:pt x="5369" y="6060"/>
                      <a:pt x="4623" y="6528"/>
                    </a:cubicBezTo>
                    <a:cubicBezTo>
                      <a:pt x="4500" y="6606"/>
                      <a:pt x="4356" y="6650"/>
                      <a:pt x="4188" y="6650"/>
                    </a:cubicBezTo>
                    <a:cubicBezTo>
                      <a:pt x="3353" y="6650"/>
                      <a:pt x="2161" y="5681"/>
                      <a:pt x="1281" y="4289"/>
                    </a:cubicBezTo>
                    <a:cubicBezTo>
                      <a:pt x="758" y="3453"/>
                      <a:pt x="401" y="2573"/>
                      <a:pt x="301" y="1805"/>
                    </a:cubicBezTo>
                    <a:cubicBezTo>
                      <a:pt x="201" y="1070"/>
                      <a:pt x="345" y="546"/>
                      <a:pt x="702" y="323"/>
                    </a:cubicBezTo>
                    <a:cubicBezTo>
                      <a:pt x="824" y="245"/>
                      <a:pt x="969" y="201"/>
                      <a:pt x="1136" y="201"/>
                    </a:cubicBezTo>
                    <a:close/>
                    <a:moveTo>
                      <a:pt x="1136" y="0"/>
                    </a:moveTo>
                    <a:cubicBezTo>
                      <a:pt x="925" y="0"/>
                      <a:pt x="747" y="56"/>
                      <a:pt x="591" y="156"/>
                    </a:cubicBezTo>
                    <a:cubicBezTo>
                      <a:pt x="167" y="424"/>
                      <a:pt x="0" y="1014"/>
                      <a:pt x="100" y="1838"/>
                    </a:cubicBezTo>
                    <a:cubicBezTo>
                      <a:pt x="212" y="2629"/>
                      <a:pt x="568" y="3543"/>
                      <a:pt x="1114" y="4400"/>
                    </a:cubicBezTo>
                    <a:cubicBezTo>
                      <a:pt x="2039" y="5859"/>
                      <a:pt x="3275" y="6851"/>
                      <a:pt x="4188" y="6851"/>
                    </a:cubicBezTo>
                    <a:cubicBezTo>
                      <a:pt x="4389" y="6851"/>
                      <a:pt x="4567" y="6795"/>
                      <a:pt x="4723" y="6695"/>
                    </a:cubicBezTo>
                    <a:cubicBezTo>
                      <a:pt x="5592" y="6149"/>
                      <a:pt x="5358" y="4289"/>
                      <a:pt x="4211" y="2451"/>
                    </a:cubicBezTo>
                    <a:cubicBezTo>
                      <a:pt x="3286" y="992"/>
                      <a:pt x="2050" y="0"/>
                      <a:pt x="1136"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flipH="1">
                <a:off x="2336215" y="1221689"/>
                <a:ext cx="1421871" cy="692910"/>
              </a:xfrm>
              <a:custGeom>
                <a:avLst/>
                <a:gdLst/>
                <a:ahLst/>
                <a:cxnLst/>
                <a:rect l="l" t="t" r="r" b="b"/>
                <a:pathLst>
                  <a:path w="7888" h="3844" extrusionOk="0">
                    <a:moveTo>
                      <a:pt x="2863" y="201"/>
                    </a:moveTo>
                    <a:cubicBezTo>
                      <a:pt x="3287" y="201"/>
                      <a:pt x="3732" y="245"/>
                      <a:pt x="4178" y="312"/>
                    </a:cubicBezTo>
                    <a:cubicBezTo>
                      <a:pt x="6138" y="657"/>
                      <a:pt x="7664" y="1671"/>
                      <a:pt x="7520" y="2540"/>
                    </a:cubicBezTo>
                    <a:cubicBezTo>
                      <a:pt x="7397" y="3197"/>
                      <a:pt x="6361" y="3643"/>
                      <a:pt x="4924" y="3643"/>
                    </a:cubicBezTo>
                    <a:cubicBezTo>
                      <a:pt x="4501" y="3643"/>
                      <a:pt x="4067" y="3598"/>
                      <a:pt x="3621" y="3531"/>
                    </a:cubicBezTo>
                    <a:cubicBezTo>
                      <a:pt x="2641" y="3353"/>
                      <a:pt x="1750" y="3030"/>
                      <a:pt x="1115" y="2596"/>
                    </a:cubicBezTo>
                    <a:cubicBezTo>
                      <a:pt x="502" y="2172"/>
                      <a:pt x="212" y="1716"/>
                      <a:pt x="279" y="1303"/>
                    </a:cubicBezTo>
                    <a:cubicBezTo>
                      <a:pt x="391" y="646"/>
                      <a:pt x="1427" y="201"/>
                      <a:pt x="2863" y="201"/>
                    </a:cubicBezTo>
                    <a:close/>
                    <a:moveTo>
                      <a:pt x="2863" y="0"/>
                    </a:moveTo>
                    <a:cubicBezTo>
                      <a:pt x="1304" y="0"/>
                      <a:pt x="212" y="501"/>
                      <a:pt x="79" y="1270"/>
                    </a:cubicBezTo>
                    <a:cubicBezTo>
                      <a:pt x="1" y="1760"/>
                      <a:pt x="324" y="2295"/>
                      <a:pt x="1003" y="2751"/>
                    </a:cubicBezTo>
                    <a:cubicBezTo>
                      <a:pt x="1660" y="3208"/>
                      <a:pt x="2585" y="3553"/>
                      <a:pt x="3588" y="3721"/>
                    </a:cubicBezTo>
                    <a:cubicBezTo>
                      <a:pt x="4044" y="3799"/>
                      <a:pt x="4490" y="3843"/>
                      <a:pt x="4924" y="3843"/>
                    </a:cubicBezTo>
                    <a:cubicBezTo>
                      <a:pt x="6484" y="3843"/>
                      <a:pt x="7575" y="3342"/>
                      <a:pt x="7709" y="2573"/>
                    </a:cubicBezTo>
                    <a:cubicBezTo>
                      <a:pt x="7887" y="1571"/>
                      <a:pt x="6350" y="490"/>
                      <a:pt x="4211" y="123"/>
                    </a:cubicBezTo>
                    <a:cubicBezTo>
                      <a:pt x="3755" y="45"/>
                      <a:pt x="3298" y="0"/>
                      <a:pt x="286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flipH="1">
                <a:off x="2448697" y="1006825"/>
                <a:ext cx="1156712" cy="1122463"/>
              </a:xfrm>
              <a:custGeom>
                <a:avLst/>
                <a:gdLst/>
                <a:ahLst/>
                <a:cxnLst/>
                <a:rect l="l" t="t" r="r" b="b"/>
                <a:pathLst>
                  <a:path w="6417" h="6227" extrusionOk="0">
                    <a:moveTo>
                      <a:pt x="4913" y="201"/>
                    </a:moveTo>
                    <a:cubicBezTo>
                      <a:pt x="5169" y="201"/>
                      <a:pt x="5380" y="268"/>
                      <a:pt x="5536" y="412"/>
                    </a:cubicBezTo>
                    <a:cubicBezTo>
                      <a:pt x="6182" y="1003"/>
                      <a:pt x="5592" y="2752"/>
                      <a:pt x="4244" y="4211"/>
                    </a:cubicBezTo>
                    <a:cubicBezTo>
                      <a:pt x="3242" y="5314"/>
                      <a:pt x="2039" y="6026"/>
                      <a:pt x="1192" y="6026"/>
                    </a:cubicBezTo>
                    <a:cubicBezTo>
                      <a:pt x="925" y="6026"/>
                      <a:pt x="724" y="5960"/>
                      <a:pt x="568" y="5815"/>
                    </a:cubicBezTo>
                    <a:cubicBezTo>
                      <a:pt x="257" y="5536"/>
                      <a:pt x="212" y="4991"/>
                      <a:pt x="446" y="4278"/>
                    </a:cubicBezTo>
                    <a:cubicBezTo>
                      <a:pt x="680" y="3554"/>
                      <a:pt x="1181" y="2740"/>
                      <a:pt x="1849" y="2016"/>
                    </a:cubicBezTo>
                    <a:cubicBezTo>
                      <a:pt x="2863" y="914"/>
                      <a:pt x="4066" y="201"/>
                      <a:pt x="4913" y="201"/>
                    </a:cubicBezTo>
                    <a:close/>
                    <a:moveTo>
                      <a:pt x="4913" y="0"/>
                    </a:moveTo>
                    <a:cubicBezTo>
                      <a:pt x="4010" y="0"/>
                      <a:pt x="2752" y="735"/>
                      <a:pt x="1705" y="1883"/>
                    </a:cubicBezTo>
                    <a:cubicBezTo>
                      <a:pt x="1014" y="2629"/>
                      <a:pt x="502" y="3464"/>
                      <a:pt x="257" y="4222"/>
                    </a:cubicBezTo>
                    <a:cubicBezTo>
                      <a:pt x="0" y="5002"/>
                      <a:pt x="67" y="5625"/>
                      <a:pt x="435" y="5971"/>
                    </a:cubicBezTo>
                    <a:cubicBezTo>
                      <a:pt x="624" y="6138"/>
                      <a:pt x="880" y="6227"/>
                      <a:pt x="1192" y="6227"/>
                    </a:cubicBezTo>
                    <a:cubicBezTo>
                      <a:pt x="2094" y="6227"/>
                      <a:pt x="3353" y="5492"/>
                      <a:pt x="4400" y="4344"/>
                    </a:cubicBezTo>
                    <a:cubicBezTo>
                      <a:pt x="5859" y="2752"/>
                      <a:pt x="6416" y="958"/>
                      <a:pt x="5670" y="256"/>
                    </a:cubicBezTo>
                    <a:cubicBezTo>
                      <a:pt x="5481" y="89"/>
                      <a:pt x="5225" y="0"/>
                      <a:pt x="491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flipH="1">
                <a:off x="2400575" y="1127235"/>
                <a:ext cx="217030" cy="204953"/>
              </a:xfrm>
              <a:custGeom>
                <a:avLst/>
                <a:gdLst/>
                <a:ahLst/>
                <a:cxnLst/>
                <a:rect l="l" t="t" r="r" b="b"/>
                <a:pathLst>
                  <a:path w="1204" h="1137" extrusionOk="0">
                    <a:moveTo>
                      <a:pt x="1159" y="647"/>
                    </a:moveTo>
                    <a:cubicBezTo>
                      <a:pt x="1115" y="936"/>
                      <a:pt x="836" y="1137"/>
                      <a:pt x="524" y="1092"/>
                    </a:cubicBezTo>
                    <a:cubicBezTo>
                      <a:pt x="212" y="1048"/>
                      <a:pt x="1" y="780"/>
                      <a:pt x="45" y="491"/>
                    </a:cubicBezTo>
                    <a:cubicBezTo>
                      <a:pt x="79" y="201"/>
                      <a:pt x="368" y="1"/>
                      <a:pt x="669" y="45"/>
                    </a:cubicBezTo>
                    <a:cubicBezTo>
                      <a:pt x="981" y="90"/>
                      <a:pt x="1204" y="357"/>
                      <a:pt x="1159" y="647"/>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flipH="1">
                <a:off x="2436628" y="1162746"/>
                <a:ext cx="74446" cy="69399"/>
              </a:xfrm>
              <a:custGeom>
                <a:avLst/>
                <a:gdLst/>
                <a:ahLst/>
                <a:cxnLst/>
                <a:rect l="l" t="t" r="r" b="b"/>
                <a:pathLst>
                  <a:path w="413" h="385" extrusionOk="0">
                    <a:moveTo>
                      <a:pt x="196" y="0"/>
                    </a:moveTo>
                    <a:cubicBezTo>
                      <a:pt x="101" y="0"/>
                      <a:pt x="21" y="71"/>
                      <a:pt x="11" y="160"/>
                    </a:cubicBezTo>
                    <a:cubicBezTo>
                      <a:pt x="0" y="271"/>
                      <a:pt x="67" y="361"/>
                      <a:pt x="178" y="383"/>
                    </a:cubicBezTo>
                    <a:cubicBezTo>
                      <a:pt x="186" y="384"/>
                      <a:pt x="194" y="384"/>
                      <a:pt x="202" y="384"/>
                    </a:cubicBezTo>
                    <a:cubicBezTo>
                      <a:pt x="302" y="384"/>
                      <a:pt x="380" y="319"/>
                      <a:pt x="401" y="216"/>
                    </a:cubicBezTo>
                    <a:cubicBezTo>
                      <a:pt x="412" y="115"/>
                      <a:pt x="334" y="15"/>
                      <a:pt x="234" y="4"/>
                    </a:cubicBezTo>
                    <a:cubicBezTo>
                      <a:pt x="221" y="2"/>
                      <a:pt x="208" y="0"/>
                      <a:pt x="196"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flipH="1">
                <a:off x="2597235" y="2056814"/>
                <a:ext cx="207116" cy="199004"/>
              </a:xfrm>
              <a:custGeom>
                <a:avLst/>
                <a:gdLst/>
                <a:ahLst/>
                <a:cxnLst/>
                <a:rect l="l" t="t" r="r" b="b"/>
                <a:pathLst>
                  <a:path w="1149" h="1104" extrusionOk="0">
                    <a:moveTo>
                      <a:pt x="1104" y="625"/>
                    </a:moveTo>
                    <a:cubicBezTo>
                      <a:pt x="1059" y="903"/>
                      <a:pt x="792" y="1104"/>
                      <a:pt x="502" y="1059"/>
                    </a:cubicBezTo>
                    <a:cubicBezTo>
                      <a:pt x="212" y="1015"/>
                      <a:pt x="1" y="758"/>
                      <a:pt x="45" y="469"/>
                    </a:cubicBezTo>
                    <a:cubicBezTo>
                      <a:pt x="90" y="190"/>
                      <a:pt x="357" y="1"/>
                      <a:pt x="647" y="46"/>
                    </a:cubicBezTo>
                    <a:cubicBezTo>
                      <a:pt x="936" y="79"/>
                      <a:pt x="1148" y="346"/>
                      <a:pt x="1104" y="625"/>
                    </a:cubicBezTo>
                    <a:close/>
                  </a:path>
                </a:pathLst>
              </a:custGeom>
              <a:gradFill>
                <a:gsLst>
                  <a:gs pos="0">
                    <a:schemeClr val="accent5"/>
                  </a:gs>
                  <a:gs pos="100000">
                    <a:schemeClr val="accent3"/>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flipH="1">
                <a:off x="2633468" y="2090882"/>
                <a:ext cx="62369" cy="60747"/>
              </a:xfrm>
              <a:custGeom>
                <a:avLst/>
                <a:gdLst/>
                <a:ahLst/>
                <a:cxnLst/>
                <a:rect l="l" t="t" r="r" b="b"/>
                <a:pathLst>
                  <a:path w="346" h="337" extrusionOk="0">
                    <a:moveTo>
                      <a:pt x="170" y="0"/>
                    </a:moveTo>
                    <a:cubicBezTo>
                      <a:pt x="89" y="0"/>
                      <a:pt x="22" y="64"/>
                      <a:pt x="11" y="146"/>
                    </a:cubicBezTo>
                    <a:cubicBezTo>
                      <a:pt x="0" y="235"/>
                      <a:pt x="56" y="313"/>
                      <a:pt x="145" y="335"/>
                    </a:cubicBezTo>
                    <a:cubicBezTo>
                      <a:pt x="152" y="336"/>
                      <a:pt x="158" y="337"/>
                      <a:pt x="165" y="337"/>
                    </a:cubicBezTo>
                    <a:cubicBezTo>
                      <a:pt x="245" y="337"/>
                      <a:pt x="314" y="273"/>
                      <a:pt x="334" y="191"/>
                    </a:cubicBezTo>
                    <a:cubicBezTo>
                      <a:pt x="346" y="102"/>
                      <a:pt x="279" y="12"/>
                      <a:pt x="190" y="1"/>
                    </a:cubicBezTo>
                    <a:cubicBezTo>
                      <a:pt x="183" y="1"/>
                      <a:pt x="177" y="0"/>
                      <a:pt x="17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flipH="1">
                <a:off x="2910520" y="1442683"/>
                <a:ext cx="291296" cy="266240"/>
              </a:xfrm>
              <a:custGeom>
                <a:avLst/>
                <a:gdLst/>
                <a:ahLst/>
                <a:cxnLst/>
                <a:rect l="l" t="t" r="r" b="b"/>
                <a:pathLst>
                  <a:path w="1616" h="1477" extrusionOk="0">
                    <a:moveTo>
                      <a:pt x="792" y="1"/>
                    </a:moveTo>
                    <a:cubicBezTo>
                      <a:pt x="429" y="1"/>
                      <a:pt x="117" y="263"/>
                      <a:pt x="67" y="634"/>
                    </a:cubicBezTo>
                    <a:cubicBezTo>
                      <a:pt x="0" y="1035"/>
                      <a:pt x="290" y="1414"/>
                      <a:pt x="702" y="1470"/>
                    </a:cubicBezTo>
                    <a:cubicBezTo>
                      <a:pt x="737" y="1475"/>
                      <a:pt x="772" y="1477"/>
                      <a:pt x="807" y="1477"/>
                    </a:cubicBezTo>
                    <a:cubicBezTo>
                      <a:pt x="1179" y="1477"/>
                      <a:pt x="1509" y="1213"/>
                      <a:pt x="1560" y="846"/>
                    </a:cubicBezTo>
                    <a:cubicBezTo>
                      <a:pt x="1615" y="445"/>
                      <a:pt x="1326" y="66"/>
                      <a:pt x="914" y="11"/>
                    </a:cubicBezTo>
                    <a:cubicBezTo>
                      <a:pt x="873" y="4"/>
                      <a:pt x="832" y="1"/>
                      <a:pt x="792" y="1"/>
                    </a:cubicBezTo>
                    <a:close/>
                  </a:path>
                </a:pathLst>
              </a:custGeom>
              <a:gradFill>
                <a:gsLst>
                  <a:gs pos="0">
                    <a:schemeClr val="accent4"/>
                  </a:gs>
                  <a:gs pos="100000">
                    <a:schemeClr val="accent5"/>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flipH="1">
                <a:off x="2964778" y="1476030"/>
                <a:ext cx="104549" cy="93734"/>
              </a:xfrm>
              <a:custGeom>
                <a:avLst/>
                <a:gdLst/>
                <a:ahLst/>
                <a:cxnLst/>
                <a:rect l="l" t="t" r="r" b="b"/>
                <a:pathLst>
                  <a:path w="580" h="520" extrusionOk="0">
                    <a:moveTo>
                      <a:pt x="283" y="1"/>
                    </a:moveTo>
                    <a:cubicBezTo>
                      <a:pt x="154" y="1"/>
                      <a:pt x="43" y="94"/>
                      <a:pt x="23" y="215"/>
                    </a:cubicBezTo>
                    <a:cubicBezTo>
                      <a:pt x="0" y="360"/>
                      <a:pt x="112" y="494"/>
                      <a:pt x="257" y="516"/>
                    </a:cubicBezTo>
                    <a:cubicBezTo>
                      <a:pt x="270" y="518"/>
                      <a:pt x="284" y="519"/>
                      <a:pt x="297" y="519"/>
                    </a:cubicBezTo>
                    <a:cubicBezTo>
                      <a:pt x="426" y="519"/>
                      <a:pt x="537" y="425"/>
                      <a:pt x="557" y="293"/>
                    </a:cubicBezTo>
                    <a:cubicBezTo>
                      <a:pt x="580" y="149"/>
                      <a:pt x="479" y="26"/>
                      <a:pt x="323" y="4"/>
                    </a:cubicBezTo>
                    <a:cubicBezTo>
                      <a:pt x="310" y="2"/>
                      <a:pt x="296" y="1"/>
                      <a:pt x="283"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flipH="1">
                <a:off x="3609193" y="1340117"/>
                <a:ext cx="217030" cy="213064"/>
              </a:xfrm>
              <a:custGeom>
                <a:avLst/>
                <a:gdLst/>
                <a:ahLst/>
                <a:cxnLst/>
                <a:rect l="l" t="t" r="r" b="b"/>
                <a:pathLst>
                  <a:path w="1204" h="1182" extrusionOk="0">
                    <a:moveTo>
                      <a:pt x="1158" y="669"/>
                    </a:moveTo>
                    <a:cubicBezTo>
                      <a:pt x="1114" y="981"/>
                      <a:pt x="835" y="1181"/>
                      <a:pt x="524" y="1137"/>
                    </a:cubicBezTo>
                    <a:cubicBezTo>
                      <a:pt x="223" y="1092"/>
                      <a:pt x="0" y="813"/>
                      <a:pt x="45" y="513"/>
                    </a:cubicBezTo>
                    <a:cubicBezTo>
                      <a:pt x="89" y="212"/>
                      <a:pt x="379" y="0"/>
                      <a:pt x="680" y="45"/>
                    </a:cubicBezTo>
                    <a:cubicBezTo>
                      <a:pt x="991" y="89"/>
                      <a:pt x="1203" y="368"/>
                      <a:pt x="1158" y="66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flipH="1">
                <a:off x="3657503" y="1381937"/>
                <a:ext cx="68498" cy="60927"/>
              </a:xfrm>
              <a:custGeom>
                <a:avLst/>
                <a:gdLst/>
                <a:ahLst/>
                <a:cxnLst/>
                <a:rect l="l" t="t" r="r" b="b"/>
                <a:pathLst>
                  <a:path w="380" h="338" extrusionOk="0">
                    <a:moveTo>
                      <a:pt x="190" y="1"/>
                    </a:moveTo>
                    <a:cubicBezTo>
                      <a:pt x="109" y="1"/>
                      <a:pt x="33" y="55"/>
                      <a:pt x="12" y="147"/>
                    </a:cubicBezTo>
                    <a:cubicBezTo>
                      <a:pt x="1" y="236"/>
                      <a:pt x="68" y="325"/>
                      <a:pt x="168" y="336"/>
                    </a:cubicBezTo>
                    <a:cubicBezTo>
                      <a:pt x="177" y="337"/>
                      <a:pt x="185" y="338"/>
                      <a:pt x="193" y="338"/>
                    </a:cubicBezTo>
                    <a:cubicBezTo>
                      <a:pt x="283" y="338"/>
                      <a:pt x="358" y="283"/>
                      <a:pt x="369" y="192"/>
                    </a:cubicBezTo>
                    <a:cubicBezTo>
                      <a:pt x="380" y="102"/>
                      <a:pt x="313" y="13"/>
                      <a:pt x="213" y="2"/>
                    </a:cubicBezTo>
                    <a:cubicBezTo>
                      <a:pt x="205" y="1"/>
                      <a:pt x="198" y="1"/>
                      <a:pt x="190"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Kotak Teks 1">
            <a:extLst>
              <a:ext uri="{FF2B5EF4-FFF2-40B4-BE49-F238E27FC236}">
                <a16:creationId xmlns:a16="http://schemas.microsoft.com/office/drawing/2014/main" id="{0DA00B7F-68D1-D515-A4C0-5EADE28E4932}"/>
              </a:ext>
            </a:extLst>
          </p:cNvPr>
          <p:cNvSpPr txBox="1"/>
          <p:nvPr/>
        </p:nvSpPr>
        <p:spPr>
          <a:xfrm>
            <a:off x="593446" y="3520544"/>
            <a:ext cx="3113353" cy="523220"/>
          </a:xfrm>
          <a:prstGeom prst="rect">
            <a:avLst/>
          </a:prstGeom>
          <a:noFill/>
        </p:spPr>
        <p:txBody>
          <a:bodyPr wrap="none" rtlCol="0">
            <a:spAutoFit/>
          </a:bodyPr>
          <a:lstStyle/>
          <a:p>
            <a:r>
              <a:rPr lang="en" dirty="0">
                <a:solidFill>
                  <a:schemeClr val="bg1"/>
                </a:solidFill>
                <a:latin typeface="ROG Fonts" panose="00000500000000000000" pitchFamily="50" charset="0"/>
              </a:rPr>
              <a:t>Tema kontes</a:t>
            </a:r>
            <a:br>
              <a:rPr lang="en" dirty="0">
                <a:solidFill>
                  <a:schemeClr val="bg1"/>
                </a:solidFill>
                <a:latin typeface="ROG Fonts" panose="00000500000000000000" pitchFamily="50" charset="0"/>
              </a:rPr>
            </a:br>
            <a:r>
              <a:rPr lang="en" sz="1400" dirty="0">
                <a:solidFill>
                  <a:schemeClr val="bg1"/>
                </a:solidFill>
                <a:latin typeface="ROG Fonts" panose="00000500000000000000" pitchFamily="50" charset="0"/>
              </a:rPr>
              <a:t>Robo Game-Digital Twin</a:t>
            </a:r>
            <a:endParaRPr lang="id-ID" dirty="0">
              <a:solidFill>
                <a:schemeClr val="bg1"/>
              </a:solidFill>
              <a:latin typeface="ROG Fonts" panose="00000500000000000000" pitchFamily="5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4"/>
          <p:cNvSpPr txBox="1">
            <a:spLocks noGrp="1"/>
          </p:cNvSpPr>
          <p:nvPr>
            <p:ph type="title"/>
          </p:nvPr>
        </p:nvSpPr>
        <p:spPr>
          <a:xfrm>
            <a:off x="341625" y="-90757"/>
            <a:ext cx="27801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dirty="0" err="1">
                <a:latin typeface="ROG Fonts" panose="00000500000000000000" pitchFamily="50" charset="0"/>
              </a:rPr>
              <a:t>Time</a:t>
            </a:r>
            <a:r>
              <a:rPr lang="id-ID" dirty="0" err="1">
                <a:solidFill>
                  <a:schemeClr val="accent6"/>
                </a:solidFill>
                <a:latin typeface="ROG Fonts" panose="00000500000000000000" pitchFamily="50" charset="0"/>
              </a:rPr>
              <a:t>line</a:t>
            </a:r>
            <a:endParaRPr lang="id-ID" dirty="0">
              <a:solidFill>
                <a:schemeClr val="accent6"/>
              </a:solidFill>
              <a:latin typeface="ROG Fonts" panose="00000500000000000000" pitchFamily="50" charset="0"/>
            </a:endParaRPr>
          </a:p>
        </p:txBody>
      </p:sp>
      <p:graphicFrame>
        <p:nvGraphicFramePr>
          <p:cNvPr id="19" name="Tabel 19">
            <a:extLst>
              <a:ext uri="{FF2B5EF4-FFF2-40B4-BE49-F238E27FC236}">
                <a16:creationId xmlns:a16="http://schemas.microsoft.com/office/drawing/2014/main" id="{DD7F6B8A-28C0-F22C-9CB1-B09E479A00D9}"/>
              </a:ext>
            </a:extLst>
          </p:cNvPr>
          <p:cNvGraphicFramePr>
            <a:graphicFrameLocks noGrp="1"/>
          </p:cNvGraphicFramePr>
          <p:nvPr>
            <p:extLst>
              <p:ext uri="{D42A27DB-BD31-4B8C-83A1-F6EECF244321}">
                <p14:modId xmlns:p14="http://schemas.microsoft.com/office/powerpoint/2010/main" val="3384402724"/>
              </p:ext>
            </p:extLst>
          </p:nvPr>
        </p:nvGraphicFramePr>
        <p:xfrm>
          <a:off x="385762" y="717550"/>
          <a:ext cx="8372475" cy="3632200"/>
        </p:xfrm>
        <a:graphic>
          <a:graphicData uri="http://schemas.openxmlformats.org/drawingml/2006/table">
            <a:tbl>
              <a:tblPr firstRow="1" bandRow="1">
                <a:tableStyleId>{4174D5DC-AC12-4765-B9C8-E966C22A750F}</a:tableStyleId>
              </a:tblPr>
              <a:tblGrid>
                <a:gridCol w="414062">
                  <a:extLst>
                    <a:ext uri="{9D8B030D-6E8A-4147-A177-3AD203B41FA5}">
                      <a16:colId xmlns:a16="http://schemas.microsoft.com/office/drawing/2014/main" val="3749853667"/>
                    </a:ext>
                  </a:extLst>
                </a:gridCol>
                <a:gridCol w="3705504">
                  <a:extLst>
                    <a:ext uri="{9D8B030D-6E8A-4147-A177-3AD203B41FA5}">
                      <a16:colId xmlns:a16="http://schemas.microsoft.com/office/drawing/2014/main" val="3420419454"/>
                    </a:ext>
                  </a:extLst>
                </a:gridCol>
                <a:gridCol w="4252909">
                  <a:extLst>
                    <a:ext uri="{9D8B030D-6E8A-4147-A177-3AD203B41FA5}">
                      <a16:colId xmlns:a16="http://schemas.microsoft.com/office/drawing/2014/main" val="1809877596"/>
                    </a:ext>
                  </a:extLst>
                </a:gridCol>
              </a:tblGrid>
              <a:tr h="370840">
                <a:tc>
                  <a:txBody>
                    <a:bodyPr/>
                    <a:lstStyle/>
                    <a:p>
                      <a:pPr algn="ctr"/>
                      <a:r>
                        <a:rPr lang="id-ID" dirty="0" err="1">
                          <a:latin typeface="Calibri" panose="020F0502020204030204" pitchFamily="34" charset="0"/>
                          <a:cs typeface="Calibri" panose="020F0502020204030204" pitchFamily="34" charset="0"/>
                        </a:rPr>
                        <a:t>No</a:t>
                      </a:r>
                      <a:endParaRPr lang="id-ID" dirty="0">
                        <a:latin typeface="Calibri" panose="020F0502020204030204" pitchFamily="34" charset="0"/>
                        <a:cs typeface="Calibri" panose="020F0502020204030204" pitchFamily="34" charset="0"/>
                      </a:endParaRPr>
                    </a:p>
                  </a:txBody>
                  <a:tcPr>
                    <a:solidFill>
                      <a:schemeClr val="accent6"/>
                    </a:solidFill>
                  </a:tcPr>
                </a:tc>
                <a:tc>
                  <a:txBody>
                    <a:bodyPr/>
                    <a:lstStyle/>
                    <a:p>
                      <a:pPr algn="ctr"/>
                      <a:r>
                        <a:rPr lang="id-ID" dirty="0">
                          <a:latin typeface="Calibri" panose="020F0502020204030204" pitchFamily="34" charset="0"/>
                          <a:cs typeface="Calibri" panose="020F0502020204030204" pitchFamily="34" charset="0"/>
                        </a:rPr>
                        <a:t>TANGGAL</a:t>
                      </a:r>
                    </a:p>
                  </a:txBody>
                  <a:tcPr>
                    <a:solidFill>
                      <a:schemeClr val="accent6"/>
                    </a:solidFill>
                  </a:tcPr>
                </a:tc>
                <a:tc>
                  <a:txBody>
                    <a:bodyPr/>
                    <a:lstStyle/>
                    <a:p>
                      <a:pPr algn="ctr"/>
                      <a:r>
                        <a:rPr lang="id-ID" dirty="0">
                          <a:latin typeface="Calibri" panose="020F0502020204030204" pitchFamily="34" charset="0"/>
                          <a:cs typeface="Calibri" panose="020F0502020204030204" pitchFamily="34" charset="0"/>
                        </a:rPr>
                        <a:t>KEGIATAN</a:t>
                      </a:r>
                    </a:p>
                  </a:txBody>
                  <a:tcPr>
                    <a:solidFill>
                      <a:schemeClr val="accent6"/>
                    </a:solidFill>
                  </a:tcPr>
                </a:tc>
                <a:extLst>
                  <a:ext uri="{0D108BD9-81ED-4DB2-BD59-A6C34878D82A}">
                    <a16:rowId xmlns:a16="http://schemas.microsoft.com/office/drawing/2014/main" val="1183159602"/>
                  </a:ext>
                </a:extLst>
              </a:tr>
              <a:tr h="370840">
                <a:tc>
                  <a:txBody>
                    <a:bodyPr/>
                    <a:lstStyle/>
                    <a:p>
                      <a:pPr algn="ctr"/>
                      <a:r>
                        <a:rPr lang="id-ID" dirty="0">
                          <a:latin typeface="Calibri" panose="020F0502020204030204" pitchFamily="34" charset="0"/>
                          <a:cs typeface="Calibri" panose="020F0502020204030204" pitchFamily="34" charset="0"/>
                        </a:rPr>
                        <a:t>1.</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15 Februari – 10 Maret 2023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Pendaftaran proposal KRI 2023</a:t>
                      </a:r>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289446750"/>
                  </a:ext>
                </a:extLst>
              </a:tr>
              <a:tr h="370840">
                <a:tc>
                  <a:txBody>
                    <a:bodyPr/>
                    <a:lstStyle/>
                    <a:p>
                      <a:pPr algn="ctr"/>
                      <a:r>
                        <a:rPr lang="id-ID" dirty="0">
                          <a:latin typeface="Calibri" panose="020F0502020204030204" pitchFamily="34" charset="0"/>
                          <a:cs typeface="Calibri" panose="020F0502020204030204" pitchFamily="34" charset="0"/>
                        </a:rPr>
                        <a:t>2.</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21-22 Februari 2023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Sosialisasi KRI 2023</a:t>
                      </a:r>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492620235"/>
                  </a:ext>
                </a:extLst>
              </a:tr>
              <a:tr h="370840">
                <a:tc>
                  <a:txBody>
                    <a:bodyPr/>
                    <a:lstStyle/>
                    <a:p>
                      <a:pPr algn="ctr"/>
                      <a:r>
                        <a:rPr lang="id-ID" dirty="0">
                          <a:latin typeface="Calibri" panose="020F0502020204030204" pitchFamily="34" charset="0"/>
                          <a:cs typeface="Calibri" panose="020F0502020204030204" pitchFamily="34" charset="0"/>
                        </a:rPr>
                        <a:t>3.</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20 Maret 2023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Pengumuman hasil seleksi proposal(tahap I)</a:t>
                      </a:r>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054672070"/>
                  </a:ext>
                </a:extLst>
              </a:tr>
              <a:tr h="370840">
                <a:tc>
                  <a:txBody>
                    <a:bodyPr/>
                    <a:lstStyle/>
                    <a:p>
                      <a:pPr algn="ctr"/>
                      <a:r>
                        <a:rPr lang="id-ID" dirty="0">
                          <a:latin typeface="Calibri" panose="020F0502020204030204" pitchFamily="34" charset="0"/>
                          <a:cs typeface="Calibri" panose="020F0502020204030204" pitchFamily="34" charset="0"/>
                        </a:rPr>
                        <a:t>4.</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1-12 Mei 2023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Pengiriman laporan kemajuan dan video penampilan robot (seleksi tahap II)</a:t>
                      </a:r>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416992116"/>
                  </a:ext>
                </a:extLst>
              </a:tr>
              <a:tr h="370840">
                <a:tc>
                  <a:txBody>
                    <a:bodyPr/>
                    <a:lstStyle/>
                    <a:p>
                      <a:pPr algn="ctr"/>
                      <a:r>
                        <a:rPr lang="id-ID" dirty="0">
                          <a:latin typeface="Calibri" panose="020F0502020204030204" pitchFamily="34" charset="0"/>
                          <a:cs typeface="Calibri" panose="020F0502020204030204" pitchFamily="34" charset="0"/>
                        </a:rPr>
                        <a:t>5.</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20 Mei 2023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Pengumuman hasil seleksi tahap II dan peserta KRI tingkat wilayah</a:t>
                      </a:r>
                      <a:endParaRPr lang="en-US"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950569031"/>
                  </a:ext>
                </a:extLst>
              </a:tr>
              <a:tr h="370840">
                <a:tc>
                  <a:txBody>
                    <a:bodyPr/>
                    <a:lstStyle/>
                    <a:p>
                      <a:pPr algn="ctr"/>
                      <a:r>
                        <a:rPr lang="id-ID" dirty="0">
                          <a:latin typeface="Calibri" panose="020F0502020204030204" pitchFamily="34" charset="0"/>
                          <a:cs typeface="Calibri" panose="020F0502020204030204" pitchFamily="34" charset="0"/>
                        </a:rPr>
                        <a:t>6.</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28 Mei – 5 Juni 2023</a:t>
                      </a: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Pelaksanaan KRI tingkat wilayah I dan II</a:t>
                      </a:r>
                    </a:p>
                  </a:txBody>
                  <a:tcPr>
                    <a:solidFill>
                      <a:schemeClr val="bg1"/>
                    </a:solidFill>
                  </a:tcPr>
                </a:tc>
                <a:extLst>
                  <a:ext uri="{0D108BD9-81ED-4DB2-BD59-A6C34878D82A}">
                    <a16:rowId xmlns:a16="http://schemas.microsoft.com/office/drawing/2014/main" val="3211928072"/>
                  </a:ext>
                </a:extLst>
              </a:tr>
              <a:tr h="370840">
                <a:tc>
                  <a:txBody>
                    <a:bodyPr/>
                    <a:lstStyle/>
                    <a:p>
                      <a:pPr algn="ctr"/>
                      <a:r>
                        <a:rPr lang="id-ID" dirty="0">
                          <a:latin typeface="Calibri" panose="020F0502020204030204" pitchFamily="34" charset="0"/>
                          <a:cs typeface="Calibri" panose="020F0502020204030204" pitchFamily="34" charset="0"/>
                        </a:rPr>
                        <a:t>7.</a:t>
                      </a:r>
                    </a:p>
                  </a:txBody>
                  <a:tcPr>
                    <a:solidFill>
                      <a:schemeClr val="accent6"/>
                    </a:solidFill>
                  </a:tcPr>
                </a:tc>
                <a:tc>
                  <a:txBody>
                    <a:bodyPr/>
                    <a:lstStyle/>
                    <a:p>
                      <a:pPr algn="l"/>
                      <a:r>
                        <a:rPr lang="id-ID">
                          <a:latin typeface="Calibri" panose="020F0502020204030204" pitchFamily="34" charset="0"/>
                          <a:cs typeface="Calibri" panose="020F0502020204030204" pitchFamily="34" charset="0"/>
                        </a:rPr>
                        <a:t>6 Juni 2023 </a:t>
                      </a:r>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Pengumuman peserta KRI tingkat  Nasional </a:t>
                      </a:r>
                    </a:p>
                  </a:txBody>
                  <a:tcPr>
                    <a:solidFill>
                      <a:schemeClr val="bg1"/>
                    </a:solidFill>
                  </a:tcPr>
                </a:tc>
                <a:extLst>
                  <a:ext uri="{0D108BD9-81ED-4DB2-BD59-A6C34878D82A}">
                    <a16:rowId xmlns:a16="http://schemas.microsoft.com/office/drawing/2014/main" val="4021963582"/>
                  </a:ext>
                </a:extLst>
              </a:tr>
              <a:tr h="370840">
                <a:tc>
                  <a:txBody>
                    <a:bodyPr/>
                    <a:lstStyle/>
                    <a:p>
                      <a:pPr algn="ctr"/>
                      <a:r>
                        <a:rPr lang="id-ID" dirty="0">
                          <a:latin typeface="Calibri" panose="020F0502020204030204" pitchFamily="34" charset="0"/>
                          <a:cs typeface="Calibri" panose="020F0502020204030204" pitchFamily="34" charset="0"/>
                        </a:rPr>
                        <a:t>8.</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21 – 26 Juni 2023</a:t>
                      </a: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Pelaksanaan KRI tingkat Nasional 2023</a:t>
                      </a:r>
                    </a:p>
                  </a:txBody>
                  <a:tcPr>
                    <a:solidFill>
                      <a:schemeClr val="bg1"/>
                    </a:solidFill>
                  </a:tcPr>
                </a:tc>
                <a:extLst>
                  <a:ext uri="{0D108BD9-81ED-4DB2-BD59-A6C34878D82A}">
                    <a16:rowId xmlns:a16="http://schemas.microsoft.com/office/drawing/2014/main" val="71437571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4"/>
          <p:cNvSpPr txBox="1">
            <a:spLocks noGrp="1"/>
          </p:cNvSpPr>
          <p:nvPr>
            <p:ph type="title"/>
          </p:nvPr>
        </p:nvSpPr>
        <p:spPr>
          <a:xfrm>
            <a:off x="341624" y="-90757"/>
            <a:ext cx="487331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d-ID" dirty="0" err="1">
                <a:latin typeface="ROG Fonts" panose="00000500000000000000" pitchFamily="50" charset="0"/>
              </a:rPr>
              <a:t>Time</a:t>
            </a:r>
            <a:r>
              <a:rPr lang="id-ID" dirty="0" err="1">
                <a:solidFill>
                  <a:schemeClr val="bg1"/>
                </a:solidFill>
                <a:latin typeface="ROG Fonts" panose="00000500000000000000" pitchFamily="50" charset="0"/>
              </a:rPr>
              <a:t>line</a:t>
            </a:r>
            <a:r>
              <a:rPr lang="id-ID" dirty="0">
                <a:solidFill>
                  <a:schemeClr val="accent6"/>
                </a:solidFill>
                <a:latin typeface="ROG Fonts" panose="00000500000000000000" pitchFamily="50" charset="0"/>
              </a:rPr>
              <a:t> riset</a:t>
            </a:r>
          </a:p>
        </p:txBody>
      </p:sp>
      <p:graphicFrame>
        <p:nvGraphicFramePr>
          <p:cNvPr id="19" name="Tabel 19">
            <a:extLst>
              <a:ext uri="{FF2B5EF4-FFF2-40B4-BE49-F238E27FC236}">
                <a16:creationId xmlns:a16="http://schemas.microsoft.com/office/drawing/2014/main" id="{DD7F6B8A-28C0-F22C-9CB1-B09E479A00D9}"/>
              </a:ext>
            </a:extLst>
          </p:cNvPr>
          <p:cNvGraphicFramePr>
            <a:graphicFrameLocks noGrp="1"/>
          </p:cNvGraphicFramePr>
          <p:nvPr>
            <p:extLst>
              <p:ext uri="{D42A27DB-BD31-4B8C-83A1-F6EECF244321}">
                <p14:modId xmlns:p14="http://schemas.microsoft.com/office/powerpoint/2010/main" val="14328141"/>
              </p:ext>
            </p:extLst>
          </p:nvPr>
        </p:nvGraphicFramePr>
        <p:xfrm>
          <a:off x="146362" y="583350"/>
          <a:ext cx="8851275" cy="3976800"/>
        </p:xfrm>
        <a:graphic>
          <a:graphicData uri="http://schemas.openxmlformats.org/drawingml/2006/table">
            <a:tbl>
              <a:tblPr firstRow="1" bandRow="1">
                <a:tableStyleId>{4174D5DC-AC12-4765-B9C8-E966C22A750F}</a:tableStyleId>
              </a:tblPr>
              <a:tblGrid>
                <a:gridCol w="414338">
                  <a:extLst>
                    <a:ext uri="{9D8B030D-6E8A-4147-A177-3AD203B41FA5}">
                      <a16:colId xmlns:a16="http://schemas.microsoft.com/office/drawing/2014/main" val="3749853667"/>
                    </a:ext>
                  </a:extLst>
                </a:gridCol>
                <a:gridCol w="2316937">
                  <a:extLst>
                    <a:ext uri="{9D8B030D-6E8A-4147-A177-3AD203B41FA5}">
                      <a16:colId xmlns:a16="http://schemas.microsoft.com/office/drawing/2014/main" val="3420419454"/>
                    </a:ext>
                  </a:extLst>
                </a:gridCol>
                <a:gridCol w="306000">
                  <a:extLst>
                    <a:ext uri="{9D8B030D-6E8A-4147-A177-3AD203B41FA5}">
                      <a16:colId xmlns:a16="http://schemas.microsoft.com/office/drawing/2014/main" val="1809877596"/>
                    </a:ext>
                  </a:extLst>
                </a:gridCol>
                <a:gridCol w="306000">
                  <a:extLst>
                    <a:ext uri="{9D8B030D-6E8A-4147-A177-3AD203B41FA5}">
                      <a16:colId xmlns:a16="http://schemas.microsoft.com/office/drawing/2014/main" val="262779623"/>
                    </a:ext>
                  </a:extLst>
                </a:gridCol>
                <a:gridCol w="306000">
                  <a:extLst>
                    <a:ext uri="{9D8B030D-6E8A-4147-A177-3AD203B41FA5}">
                      <a16:colId xmlns:a16="http://schemas.microsoft.com/office/drawing/2014/main" val="3101786191"/>
                    </a:ext>
                  </a:extLst>
                </a:gridCol>
                <a:gridCol w="306000">
                  <a:extLst>
                    <a:ext uri="{9D8B030D-6E8A-4147-A177-3AD203B41FA5}">
                      <a16:colId xmlns:a16="http://schemas.microsoft.com/office/drawing/2014/main" val="2268516350"/>
                    </a:ext>
                  </a:extLst>
                </a:gridCol>
                <a:gridCol w="306000">
                  <a:extLst>
                    <a:ext uri="{9D8B030D-6E8A-4147-A177-3AD203B41FA5}">
                      <a16:colId xmlns:a16="http://schemas.microsoft.com/office/drawing/2014/main" val="1484873783"/>
                    </a:ext>
                  </a:extLst>
                </a:gridCol>
                <a:gridCol w="306000">
                  <a:extLst>
                    <a:ext uri="{9D8B030D-6E8A-4147-A177-3AD203B41FA5}">
                      <a16:colId xmlns:a16="http://schemas.microsoft.com/office/drawing/2014/main" val="3379498747"/>
                    </a:ext>
                  </a:extLst>
                </a:gridCol>
                <a:gridCol w="306000">
                  <a:extLst>
                    <a:ext uri="{9D8B030D-6E8A-4147-A177-3AD203B41FA5}">
                      <a16:colId xmlns:a16="http://schemas.microsoft.com/office/drawing/2014/main" val="2676761089"/>
                    </a:ext>
                  </a:extLst>
                </a:gridCol>
                <a:gridCol w="306000">
                  <a:extLst>
                    <a:ext uri="{9D8B030D-6E8A-4147-A177-3AD203B41FA5}">
                      <a16:colId xmlns:a16="http://schemas.microsoft.com/office/drawing/2014/main" val="449374034"/>
                    </a:ext>
                  </a:extLst>
                </a:gridCol>
                <a:gridCol w="306000">
                  <a:extLst>
                    <a:ext uri="{9D8B030D-6E8A-4147-A177-3AD203B41FA5}">
                      <a16:colId xmlns:a16="http://schemas.microsoft.com/office/drawing/2014/main" val="2635288992"/>
                    </a:ext>
                  </a:extLst>
                </a:gridCol>
                <a:gridCol w="306000">
                  <a:extLst>
                    <a:ext uri="{9D8B030D-6E8A-4147-A177-3AD203B41FA5}">
                      <a16:colId xmlns:a16="http://schemas.microsoft.com/office/drawing/2014/main" val="2670398674"/>
                    </a:ext>
                  </a:extLst>
                </a:gridCol>
                <a:gridCol w="306000">
                  <a:extLst>
                    <a:ext uri="{9D8B030D-6E8A-4147-A177-3AD203B41FA5}">
                      <a16:colId xmlns:a16="http://schemas.microsoft.com/office/drawing/2014/main" val="3920663482"/>
                    </a:ext>
                  </a:extLst>
                </a:gridCol>
                <a:gridCol w="306000">
                  <a:extLst>
                    <a:ext uri="{9D8B030D-6E8A-4147-A177-3AD203B41FA5}">
                      <a16:colId xmlns:a16="http://schemas.microsoft.com/office/drawing/2014/main" val="711875140"/>
                    </a:ext>
                  </a:extLst>
                </a:gridCol>
                <a:gridCol w="306000">
                  <a:extLst>
                    <a:ext uri="{9D8B030D-6E8A-4147-A177-3AD203B41FA5}">
                      <a16:colId xmlns:a16="http://schemas.microsoft.com/office/drawing/2014/main" val="277976100"/>
                    </a:ext>
                  </a:extLst>
                </a:gridCol>
                <a:gridCol w="306000">
                  <a:extLst>
                    <a:ext uri="{9D8B030D-6E8A-4147-A177-3AD203B41FA5}">
                      <a16:colId xmlns:a16="http://schemas.microsoft.com/office/drawing/2014/main" val="1017393065"/>
                    </a:ext>
                  </a:extLst>
                </a:gridCol>
                <a:gridCol w="306000">
                  <a:extLst>
                    <a:ext uri="{9D8B030D-6E8A-4147-A177-3AD203B41FA5}">
                      <a16:colId xmlns:a16="http://schemas.microsoft.com/office/drawing/2014/main" val="3051790285"/>
                    </a:ext>
                  </a:extLst>
                </a:gridCol>
                <a:gridCol w="306000">
                  <a:extLst>
                    <a:ext uri="{9D8B030D-6E8A-4147-A177-3AD203B41FA5}">
                      <a16:colId xmlns:a16="http://schemas.microsoft.com/office/drawing/2014/main" val="1806195824"/>
                    </a:ext>
                  </a:extLst>
                </a:gridCol>
                <a:gridCol w="306000">
                  <a:extLst>
                    <a:ext uri="{9D8B030D-6E8A-4147-A177-3AD203B41FA5}">
                      <a16:colId xmlns:a16="http://schemas.microsoft.com/office/drawing/2014/main" val="2479264693"/>
                    </a:ext>
                  </a:extLst>
                </a:gridCol>
                <a:gridCol w="306000">
                  <a:extLst>
                    <a:ext uri="{9D8B030D-6E8A-4147-A177-3AD203B41FA5}">
                      <a16:colId xmlns:a16="http://schemas.microsoft.com/office/drawing/2014/main" val="3205225020"/>
                    </a:ext>
                  </a:extLst>
                </a:gridCol>
                <a:gridCol w="306000">
                  <a:extLst>
                    <a:ext uri="{9D8B030D-6E8A-4147-A177-3AD203B41FA5}">
                      <a16:colId xmlns:a16="http://schemas.microsoft.com/office/drawing/2014/main" val="1505473983"/>
                    </a:ext>
                  </a:extLst>
                </a:gridCol>
                <a:gridCol w="306000">
                  <a:extLst>
                    <a:ext uri="{9D8B030D-6E8A-4147-A177-3AD203B41FA5}">
                      <a16:colId xmlns:a16="http://schemas.microsoft.com/office/drawing/2014/main" val="1253438572"/>
                    </a:ext>
                  </a:extLst>
                </a:gridCol>
              </a:tblGrid>
              <a:tr h="268151">
                <a:tc rowSpan="2">
                  <a:txBody>
                    <a:bodyPr/>
                    <a:lstStyle/>
                    <a:p>
                      <a:pPr algn="ctr"/>
                      <a:r>
                        <a:rPr lang="id-ID" dirty="0" err="1">
                          <a:latin typeface="Calibri" panose="020F0502020204030204" pitchFamily="34" charset="0"/>
                          <a:cs typeface="Calibri" panose="020F0502020204030204" pitchFamily="34" charset="0"/>
                        </a:rPr>
                        <a:t>No</a:t>
                      </a:r>
                      <a:endParaRPr lang="id-ID" dirty="0">
                        <a:latin typeface="Calibri" panose="020F0502020204030204" pitchFamily="34" charset="0"/>
                        <a:cs typeface="Calibri" panose="020F0502020204030204" pitchFamily="34" charset="0"/>
                      </a:endParaRPr>
                    </a:p>
                  </a:txBody>
                  <a:tcPr>
                    <a:solidFill>
                      <a:schemeClr val="accent6"/>
                    </a:solidFill>
                  </a:tcPr>
                </a:tc>
                <a:tc rowSpan="2">
                  <a:txBody>
                    <a:bodyPr/>
                    <a:lstStyle/>
                    <a:p>
                      <a:pPr algn="ctr"/>
                      <a:r>
                        <a:rPr lang="id-ID" dirty="0">
                          <a:latin typeface="Calibri" panose="020F0502020204030204" pitchFamily="34" charset="0"/>
                          <a:cs typeface="Calibri" panose="020F0502020204030204" pitchFamily="34" charset="0"/>
                        </a:rPr>
                        <a:t>KEGIATAN</a:t>
                      </a:r>
                    </a:p>
                  </a:txBody>
                  <a:tcPr>
                    <a:solidFill>
                      <a:schemeClr val="accent6"/>
                    </a:solidFill>
                  </a:tcPr>
                </a:tc>
                <a:tc gridSpan="4">
                  <a:txBody>
                    <a:bodyPr/>
                    <a:lstStyle/>
                    <a:p>
                      <a:pPr algn="ctr"/>
                      <a:r>
                        <a:rPr lang="id-ID" dirty="0">
                          <a:latin typeface="Calibri" panose="020F0502020204030204" pitchFamily="34" charset="0"/>
                          <a:cs typeface="Calibri" panose="020F0502020204030204" pitchFamily="34" charset="0"/>
                        </a:rPr>
                        <a:t>Februari</a:t>
                      </a: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gridSpan="4">
                  <a:txBody>
                    <a:bodyPr/>
                    <a:lstStyle/>
                    <a:p>
                      <a:pPr algn="ctr"/>
                      <a:r>
                        <a:rPr lang="id-ID" dirty="0">
                          <a:latin typeface="Calibri" panose="020F0502020204030204" pitchFamily="34" charset="0"/>
                          <a:cs typeface="Calibri" panose="020F0502020204030204" pitchFamily="34" charset="0"/>
                        </a:rPr>
                        <a:t>Maret</a:t>
                      </a: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endParaRPr lang="id-ID"/>
                    </a:p>
                  </a:txBody>
                  <a:tcPr/>
                </a:tc>
                <a:tc gridSpan="4">
                  <a:txBody>
                    <a:bodyPr/>
                    <a:lstStyle/>
                    <a:p>
                      <a:pPr algn="ctr"/>
                      <a:r>
                        <a:rPr lang="id-ID" dirty="0">
                          <a:latin typeface="Calibri" panose="020F0502020204030204" pitchFamily="34" charset="0"/>
                          <a:cs typeface="Calibri" panose="020F0502020204030204" pitchFamily="34" charset="0"/>
                        </a:rPr>
                        <a:t>April</a:t>
                      </a:r>
                    </a:p>
                  </a:txBody>
                  <a:tcPr>
                    <a:solidFill>
                      <a:schemeClr val="accent6"/>
                    </a:solidFill>
                  </a:tcPr>
                </a:tc>
                <a:tc hMerge="1">
                  <a:txBody>
                    <a:bodyPr/>
                    <a:lstStyle/>
                    <a:p>
                      <a:endParaRPr lang="id-ID"/>
                    </a:p>
                  </a:txBody>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gridSpan="4">
                  <a:txBody>
                    <a:bodyPr/>
                    <a:lstStyle/>
                    <a:p>
                      <a:pPr algn="ctr"/>
                      <a:r>
                        <a:rPr lang="id-ID" dirty="0" err="1">
                          <a:latin typeface="Calibri" panose="020F0502020204030204" pitchFamily="34" charset="0"/>
                          <a:cs typeface="Calibri" panose="020F0502020204030204" pitchFamily="34" charset="0"/>
                        </a:rPr>
                        <a:t>mei</a:t>
                      </a: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gridSpan="4">
                  <a:txBody>
                    <a:bodyPr/>
                    <a:lstStyle/>
                    <a:p>
                      <a:pPr algn="ctr"/>
                      <a:r>
                        <a:rPr lang="id-ID" dirty="0">
                          <a:latin typeface="Calibri" panose="020F0502020204030204" pitchFamily="34" charset="0"/>
                          <a:cs typeface="Calibri" panose="020F0502020204030204" pitchFamily="34" charset="0"/>
                        </a:rPr>
                        <a:t>Juni</a:t>
                      </a: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h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extLst>
                  <a:ext uri="{0D108BD9-81ED-4DB2-BD59-A6C34878D82A}">
                    <a16:rowId xmlns:a16="http://schemas.microsoft.com/office/drawing/2014/main" val="1183159602"/>
                  </a:ext>
                </a:extLst>
              </a:tr>
              <a:tr h="306000">
                <a:tc vMerge="1">
                  <a:txBody>
                    <a:bodyPr/>
                    <a:lstStyle/>
                    <a:p>
                      <a:pPr algn="ctr"/>
                      <a:endParaRPr lang="id-ID" dirty="0">
                        <a:latin typeface="Calibri" panose="020F0502020204030204" pitchFamily="34" charset="0"/>
                        <a:cs typeface="Calibri" panose="020F0502020204030204" pitchFamily="34" charset="0"/>
                      </a:endParaRPr>
                    </a:p>
                  </a:txBody>
                  <a:tcPr>
                    <a:solidFill>
                      <a:schemeClr val="accent6"/>
                    </a:solidFill>
                  </a:tcPr>
                </a:tc>
                <a:tc vMerge="1">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1</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4</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1</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4</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1</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4</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1</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4</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1</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3</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r>
                        <a:rPr lang="id-ID" dirty="0">
                          <a:latin typeface="Calibri" panose="020F0502020204030204" pitchFamily="34" charset="0"/>
                          <a:cs typeface="Calibri" panose="020F0502020204030204" pitchFamily="34" charset="0"/>
                        </a:rPr>
                        <a:t>4</a:t>
                      </a:r>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289446750"/>
                  </a:ext>
                </a:extLst>
              </a:tr>
              <a:tr h="306000">
                <a:tc>
                  <a:txBody>
                    <a:bodyPr/>
                    <a:lstStyle/>
                    <a:p>
                      <a:pPr algn="ctr"/>
                      <a:r>
                        <a:rPr lang="id-ID" dirty="0">
                          <a:latin typeface="Calibri" panose="020F0502020204030204" pitchFamily="34" charset="0"/>
                          <a:cs typeface="Calibri" panose="020F0502020204030204" pitchFamily="34" charset="0"/>
                        </a:rPr>
                        <a:t>1.</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Riset esp32</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492620235"/>
                  </a:ext>
                </a:extLst>
              </a:tr>
              <a:tr h="306000">
                <a:tc>
                  <a:txBody>
                    <a:bodyPr/>
                    <a:lstStyle/>
                    <a:p>
                      <a:pPr algn="ctr"/>
                      <a:r>
                        <a:rPr lang="id-ID" dirty="0">
                          <a:latin typeface="Calibri" panose="020F0502020204030204" pitchFamily="34" charset="0"/>
                          <a:cs typeface="Calibri" panose="020F0502020204030204" pitchFamily="34" charset="0"/>
                        </a:rPr>
                        <a:t>2.</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Pembuatan rak &amp; koin</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054672070"/>
                  </a:ext>
                </a:extLst>
              </a:tr>
              <a:tr h="306000">
                <a:tc>
                  <a:txBody>
                    <a:bodyPr/>
                    <a:lstStyle/>
                    <a:p>
                      <a:pPr algn="ctr"/>
                      <a:r>
                        <a:rPr lang="id-ID" dirty="0">
                          <a:latin typeface="Calibri" panose="020F0502020204030204" pitchFamily="34" charset="0"/>
                          <a:cs typeface="Calibri" panose="020F0502020204030204" pitchFamily="34" charset="0"/>
                        </a:rPr>
                        <a:t>3.</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Cetak </a:t>
                      </a:r>
                      <a:r>
                        <a:rPr lang="id-ID" dirty="0" err="1">
                          <a:latin typeface="Calibri" panose="020F0502020204030204" pitchFamily="34" charset="0"/>
                          <a:cs typeface="Calibri" panose="020F0502020204030204" pitchFamily="34" charset="0"/>
                        </a:rPr>
                        <a:t>Track</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416992116"/>
                  </a:ext>
                </a:extLst>
              </a:tr>
              <a:tr h="306000">
                <a:tc>
                  <a:txBody>
                    <a:bodyPr/>
                    <a:lstStyle/>
                    <a:p>
                      <a:pPr algn="ctr"/>
                      <a:r>
                        <a:rPr lang="id-ID" dirty="0">
                          <a:latin typeface="Calibri" panose="020F0502020204030204" pitchFamily="34" charset="0"/>
                          <a:cs typeface="Calibri" panose="020F0502020204030204" pitchFamily="34" charset="0"/>
                        </a:rPr>
                        <a:t>4.</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Desain </a:t>
                      </a:r>
                      <a:r>
                        <a:rPr lang="id-ID" dirty="0" err="1">
                          <a:latin typeface="Calibri" panose="020F0502020204030204" pitchFamily="34" charset="0"/>
                          <a:cs typeface="Calibri" panose="020F0502020204030204" pitchFamily="34" charset="0"/>
                        </a:rPr>
                        <a:t>Body</a:t>
                      </a:r>
                      <a:r>
                        <a:rPr lang="id-ID" dirty="0">
                          <a:latin typeface="Calibri" panose="020F0502020204030204" pitchFamily="34" charset="0"/>
                          <a:cs typeface="Calibri" panose="020F0502020204030204" pitchFamily="34" charset="0"/>
                        </a:rPr>
                        <a:t> robot</a:t>
                      </a:r>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US"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950569031"/>
                  </a:ext>
                </a:extLst>
              </a:tr>
              <a:tr h="306000">
                <a:tc>
                  <a:txBody>
                    <a:bodyPr/>
                    <a:lstStyle/>
                    <a:p>
                      <a:pPr algn="ctr"/>
                      <a:r>
                        <a:rPr lang="id-ID" dirty="0">
                          <a:latin typeface="Calibri" panose="020F0502020204030204" pitchFamily="34" charset="0"/>
                          <a:cs typeface="Calibri" panose="020F0502020204030204" pitchFamily="34" charset="0"/>
                        </a:rPr>
                        <a:t>5.</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Pembuatan Robot</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211928072"/>
                  </a:ext>
                </a:extLst>
              </a:tr>
              <a:tr h="306000">
                <a:tc>
                  <a:txBody>
                    <a:bodyPr/>
                    <a:lstStyle/>
                    <a:p>
                      <a:pPr algn="ctr"/>
                      <a:r>
                        <a:rPr lang="id-ID" dirty="0">
                          <a:latin typeface="Calibri" panose="020F0502020204030204" pitchFamily="34" charset="0"/>
                          <a:cs typeface="Calibri" panose="020F0502020204030204" pitchFamily="34" charset="0"/>
                        </a:rPr>
                        <a:t>6.</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Pembuatan </a:t>
                      </a:r>
                      <a:r>
                        <a:rPr lang="id-ID" dirty="0" err="1">
                          <a:latin typeface="Calibri" panose="020F0502020204030204" pitchFamily="34" charset="0"/>
                          <a:cs typeface="Calibri" panose="020F0502020204030204" pitchFamily="34" charset="0"/>
                        </a:rPr>
                        <a:t>pcb</a:t>
                      </a:r>
                      <a:r>
                        <a:rPr lang="id-ID" dirty="0">
                          <a:latin typeface="Calibri" panose="020F0502020204030204" pitchFamily="34" charset="0"/>
                          <a:cs typeface="Calibri" panose="020F0502020204030204" pitchFamily="34" charset="0"/>
                        </a:rPr>
                        <a:t> esp32</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4021963582"/>
                  </a:ext>
                </a:extLst>
              </a:tr>
              <a:tr h="306000">
                <a:tc>
                  <a:txBody>
                    <a:bodyPr/>
                    <a:lstStyle/>
                    <a:p>
                      <a:pPr algn="ctr"/>
                      <a:r>
                        <a:rPr lang="id-ID" dirty="0">
                          <a:latin typeface="Calibri" panose="020F0502020204030204" pitchFamily="34" charset="0"/>
                          <a:cs typeface="Calibri" panose="020F0502020204030204" pitchFamily="34" charset="0"/>
                        </a:rPr>
                        <a:t>7.</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Riset </a:t>
                      </a:r>
                      <a:r>
                        <a:rPr lang="id-ID" dirty="0" err="1">
                          <a:latin typeface="Calibri" panose="020F0502020204030204" pitchFamily="34" charset="0"/>
                          <a:cs typeface="Calibri" panose="020F0502020204030204" pitchFamily="34" charset="0"/>
                        </a:rPr>
                        <a:t>encoder</a:t>
                      </a:r>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714375716"/>
                  </a:ext>
                </a:extLst>
              </a:tr>
              <a:tr h="306000">
                <a:tc>
                  <a:txBody>
                    <a:bodyPr/>
                    <a:lstStyle/>
                    <a:p>
                      <a:pPr algn="ctr"/>
                      <a:r>
                        <a:rPr lang="id-ID" dirty="0">
                          <a:latin typeface="Calibri" panose="020F0502020204030204" pitchFamily="34" charset="0"/>
                          <a:cs typeface="Calibri" panose="020F0502020204030204" pitchFamily="34" charset="0"/>
                        </a:rPr>
                        <a:t>8.</a:t>
                      </a:r>
                    </a:p>
                  </a:txBody>
                  <a:tcPr>
                    <a:solidFill>
                      <a:schemeClr val="accent6"/>
                    </a:solidFill>
                  </a:tcPr>
                </a:tc>
                <a:tc>
                  <a:txBody>
                    <a:bodyPr/>
                    <a:lstStyle/>
                    <a:p>
                      <a:pPr algn="l"/>
                      <a:r>
                        <a:rPr lang="id-ID" dirty="0" err="1">
                          <a:latin typeface="Calibri" panose="020F0502020204030204" pitchFamily="34" charset="0"/>
                          <a:cs typeface="Calibri" panose="020F0502020204030204" pitchFamily="34" charset="0"/>
                        </a:rPr>
                        <a:t>Trial</a:t>
                      </a:r>
                      <a:r>
                        <a:rPr lang="id-ID" dirty="0">
                          <a:latin typeface="Calibri" panose="020F0502020204030204" pitchFamily="34" charset="0"/>
                          <a:cs typeface="Calibri" panose="020F0502020204030204" pitchFamily="34" charset="0"/>
                        </a:rPr>
                        <a:t> &amp; </a:t>
                      </a:r>
                      <a:r>
                        <a:rPr lang="id-ID" dirty="0" err="1">
                          <a:latin typeface="Calibri" panose="020F0502020204030204" pitchFamily="34" charset="0"/>
                          <a:cs typeface="Calibri" panose="020F0502020204030204" pitchFamily="34" charset="0"/>
                        </a:rPr>
                        <a:t>error</a:t>
                      </a:r>
                      <a:r>
                        <a:rPr lang="id-ID" dirty="0">
                          <a:latin typeface="Calibri" panose="020F0502020204030204" pitchFamily="34" charset="0"/>
                          <a:cs typeface="Calibri" panose="020F0502020204030204" pitchFamily="34" charset="0"/>
                        </a:rPr>
                        <a:t> KRI Wilayah</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1243219840"/>
                  </a:ext>
                </a:extLst>
              </a:tr>
              <a:tr h="306000">
                <a:tc>
                  <a:txBody>
                    <a:bodyPr/>
                    <a:lstStyle/>
                    <a:p>
                      <a:pPr algn="ctr"/>
                      <a:r>
                        <a:rPr lang="id-ID" dirty="0">
                          <a:latin typeface="Calibri" panose="020F0502020204030204" pitchFamily="34" charset="0"/>
                          <a:cs typeface="Calibri" panose="020F0502020204030204" pitchFamily="34" charset="0"/>
                        </a:rPr>
                        <a:t>9.</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KRI wilayah</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442299467"/>
                  </a:ext>
                </a:extLst>
              </a:tr>
              <a:tr h="306000">
                <a:tc>
                  <a:txBody>
                    <a:bodyPr/>
                    <a:lstStyle/>
                    <a:p>
                      <a:pPr algn="ctr"/>
                      <a:r>
                        <a:rPr lang="id-ID" dirty="0">
                          <a:latin typeface="Calibri" panose="020F0502020204030204" pitchFamily="34" charset="0"/>
                          <a:cs typeface="Calibri" panose="020F0502020204030204" pitchFamily="34" charset="0"/>
                        </a:rPr>
                        <a:t>10.</a:t>
                      </a:r>
                    </a:p>
                  </a:txBody>
                  <a:tcPr>
                    <a:solidFill>
                      <a:schemeClr val="accent6"/>
                    </a:solidFill>
                  </a:tcPr>
                </a:tc>
                <a:tc>
                  <a:txBody>
                    <a:bodyPr/>
                    <a:lstStyle/>
                    <a:p>
                      <a:pPr algn="l"/>
                      <a:r>
                        <a:rPr lang="id-ID" dirty="0" err="1">
                          <a:latin typeface="Calibri" panose="020F0502020204030204" pitchFamily="34" charset="0"/>
                          <a:cs typeface="Calibri" panose="020F0502020204030204" pitchFamily="34" charset="0"/>
                        </a:rPr>
                        <a:t>Trial</a:t>
                      </a:r>
                      <a:r>
                        <a:rPr lang="id-ID" dirty="0">
                          <a:latin typeface="Calibri" panose="020F0502020204030204" pitchFamily="34" charset="0"/>
                          <a:cs typeface="Calibri" panose="020F0502020204030204" pitchFamily="34" charset="0"/>
                        </a:rPr>
                        <a:t> &amp; </a:t>
                      </a:r>
                      <a:r>
                        <a:rPr lang="id-ID" dirty="0" err="1">
                          <a:latin typeface="Calibri" panose="020F0502020204030204" pitchFamily="34" charset="0"/>
                          <a:cs typeface="Calibri" panose="020F0502020204030204" pitchFamily="34" charset="0"/>
                        </a:rPr>
                        <a:t>error</a:t>
                      </a:r>
                      <a:r>
                        <a:rPr lang="id-ID" dirty="0">
                          <a:latin typeface="Calibri" panose="020F0502020204030204" pitchFamily="34" charset="0"/>
                          <a:cs typeface="Calibri" panose="020F0502020204030204" pitchFamily="34" charset="0"/>
                        </a:rPr>
                        <a:t> KRI </a:t>
                      </a:r>
                      <a:r>
                        <a:rPr lang="id-ID" dirty="0" err="1">
                          <a:latin typeface="Calibri" panose="020F0502020204030204" pitchFamily="34" charset="0"/>
                          <a:cs typeface="Calibri" panose="020F0502020204030204" pitchFamily="34" charset="0"/>
                        </a:rPr>
                        <a:t>KRI</a:t>
                      </a:r>
                      <a:r>
                        <a:rPr lang="id-ID" dirty="0">
                          <a:latin typeface="Calibri" panose="020F0502020204030204" pitchFamily="34" charset="0"/>
                          <a:cs typeface="Calibri" panose="020F0502020204030204" pitchFamily="34" charset="0"/>
                        </a:rPr>
                        <a:t> Nasional</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4089754721"/>
                  </a:ext>
                </a:extLst>
              </a:tr>
              <a:tr h="306000">
                <a:tc>
                  <a:txBody>
                    <a:bodyPr/>
                    <a:lstStyle/>
                    <a:p>
                      <a:pPr algn="ctr"/>
                      <a:r>
                        <a:rPr lang="id-ID" dirty="0">
                          <a:latin typeface="Calibri" panose="020F0502020204030204" pitchFamily="34" charset="0"/>
                          <a:cs typeface="Calibri" panose="020F0502020204030204" pitchFamily="34" charset="0"/>
                        </a:rPr>
                        <a:t>11.</a:t>
                      </a:r>
                    </a:p>
                  </a:txBody>
                  <a:tcPr>
                    <a:solidFill>
                      <a:schemeClr val="accent6"/>
                    </a:solidFill>
                  </a:tcPr>
                </a:tc>
                <a:tc>
                  <a:txBody>
                    <a:bodyPr/>
                    <a:lstStyle/>
                    <a:p>
                      <a:pPr algn="l"/>
                      <a:r>
                        <a:rPr lang="id-ID" dirty="0">
                          <a:latin typeface="Calibri" panose="020F0502020204030204" pitchFamily="34" charset="0"/>
                          <a:cs typeface="Calibri" panose="020F0502020204030204" pitchFamily="34" charset="0"/>
                        </a:rPr>
                        <a:t>KRI Nasional</a:t>
                      </a: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en-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2"/>
                    </a:solidFill>
                  </a:tcPr>
                </a:tc>
                <a:tc>
                  <a:txBody>
                    <a:bodyPr/>
                    <a:lstStyle/>
                    <a:p>
                      <a:pPr algn="l"/>
                      <a:endParaRPr lang="id-ID"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2104134497"/>
                  </a:ext>
                </a:extLst>
              </a:tr>
            </a:tbl>
          </a:graphicData>
        </a:graphic>
      </p:graphicFrame>
    </p:spTree>
    <p:extLst>
      <p:ext uri="{BB962C8B-B14F-4D97-AF65-F5344CB8AC3E}">
        <p14:creationId xmlns:p14="http://schemas.microsoft.com/office/powerpoint/2010/main" val="205125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4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a:solidFill>
                  <a:schemeClr val="bg1"/>
                </a:solidFill>
                <a:latin typeface="ROG Fonts" panose="00000500000000000000" pitchFamily="50" charset="0"/>
              </a:rPr>
              <a:t>KENDALA DAN</a:t>
            </a:r>
            <a:r>
              <a:rPr dirty="0">
                <a:solidFill>
                  <a:schemeClr val="accent6"/>
                </a:solidFill>
                <a:latin typeface="ROG Fonts" panose="00000500000000000000" pitchFamily="50" charset="0"/>
              </a:rPr>
              <a:t> SOLUSI</a:t>
            </a:r>
          </a:p>
        </p:txBody>
      </p:sp>
      <p:sp>
        <p:nvSpPr>
          <p:cNvPr id="26" name="Kotak Teks 25">
            <a:extLst>
              <a:ext uri="{FF2B5EF4-FFF2-40B4-BE49-F238E27FC236}">
                <a16:creationId xmlns:a16="http://schemas.microsoft.com/office/drawing/2014/main" id="{13C0D2DC-EF66-95F0-AC3B-B518ACA5DD4D}"/>
              </a:ext>
            </a:extLst>
          </p:cNvPr>
          <p:cNvSpPr txBox="1"/>
          <p:nvPr/>
        </p:nvSpPr>
        <p:spPr>
          <a:xfrm flipH="1">
            <a:off x="641663" y="1128712"/>
            <a:ext cx="7220750" cy="2893100"/>
          </a:xfrm>
          <a:prstGeom prst="rect">
            <a:avLst/>
          </a:prstGeom>
          <a:noFill/>
        </p:spPr>
        <p:txBody>
          <a:bodyPr wrap="square" rtlCol="0">
            <a:spAutoFit/>
          </a:bodyPr>
          <a:lstStyle/>
          <a:p>
            <a:r>
              <a:rPr lang="id-ID" dirty="0">
                <a:solidFill>
                  <a:schemeClr val="bg1"/>
                </a:solidFill>
                <a:latin typeface="Calibri" panose="020F0502020204030204" pitchFamily="34" charset="0"/>
                <a:cs typeface="Calibri" panose="020F0502020204030204" pitchFamily="34" charset="0"/>
              </a:rPr>
              <a:t>KENDALA</a:t>
            </a:r>
          </a:p>
          <a:p>
            <a:r>
              <a:rPr lang="id-ID" dirty="0">
                <a:solidFill>
                  <a:schemeClr val="bg1"/>
                </a:solidFill>
                <a:latin typeface="Calibri" panose="020F0502020204030204" pitchFamily="34" charset="0"/>
                <a:cs typeface="Calibri" panose="020F0502020204030204" pitchFamily="34" charset="0"/>
              </a:rPr>
              <a:t>1. STICK PS2 YANG TERKADANG PUTUS KONEKSI</a:t>
            </a:r>
          </a:p>
          <a:p>
            <a:r>
              <a:rPr lang="id-ID" dirty="0">
                <a:solidFill>
                  <a:schemeClr val="bg1"/>
                </a:solidFill>
                <a:latin typeface="Calibri" panose="020F0502020204030204" pitchFamily="34" charset="0"/>
                <a:cs typeface="Calibri" panose="020F0502020204030204" pitchFamily="34" charset="0"/>
              </a:rPr>
              <a:t>2.  KETIKA KECEPATAN PENUH TERKADANG SERING TERDETEKSI PINALTY</a:t>
            </a:r>
          </a:p>
          <a:p>
            <a:r>
              <a:rPr lang="id-ID" dirty="0">
                <a:solidFill>
                  <a:schemeClr val="bg1"/>
                </a:solidFill>
                <a:latin typeface="Calibri" panose="020F0502020204030204" pitchFamily="34" charset="0"/>
                <a:cs typeface="Calibri" panose="020F0502020204030204" pitchFamily="34" charset="0"/>
              </a:rPr>
              <a:t>3. GRIPPER YANG TERLALU BERAT</a:t>
            </a:r>
          </a:p>
          <a:p>
            <a:r>
              <a:rPr lang="id-ID" dirty="0">
                <a:solidFill>
                  <a:schemeClr val="bg1"/>
                </a:solidFill>
                <a:latin typeface="Calibri" panose="020F0502020204030204" pitchFamily="34" charset="0"/>
                <a:cs typeface="Calibri" panose="020F0502020204030204" pitchFamily="34" charset="0"/>
              </a:rPr>
              <a:t>4.  KURANGNYA TANGGA UNTUK SETTING KAMERA</a:t>
            </a:r>
          </a:p>
          <a:p>
            <a:endParaRPr lang="id-ID" dirty="0">
              <a:solidFill>
                <a:schemeClr val="bg1"/>
              </a:solidFill>
              <a:latin typeface="Calibri" panose="020F0502020204030204" pitchFamily="34" charset="0"/>
              <a:cs typeface="Calibri" panose="020F0502020204030204" pitchFamily="34" charset="0"/>
            </a:endParaRPr>
          </a:p>
          <a:p>
            <a:r>
              <a:rPr lang="id-ID" dirty="0">
                <a:solidFill>
                  <a:schemeClr val="bg1"/>
                </a:solidFill>
                <a:latin typeface="Calibri" panose="020F0502020204030204" pitchFamily="34" charset="0"/>
                <a:cs typeface="Calibri" panose="020F0502020204030204" pitchFamily="34" charset="0"/>
              </a:rPr>
              <a:t>SOLUSI</a:t>
            </a:r>
          </a:p>
          <a:p>
            <a:r>
              <a:rPr lang="id-ID" dirty="0">
                <a:solidFill>
                  <a:schemeClr val="bg1"/>
                </a:solidFill>
                <a:latin typeface="Calibri" panose="020F0502020204030204" pitchFamily="34" charset="0"/>
                <a:cs typeface="Calibri" panose="020F0502020204030204" pitchFamily="34" charset="0"/>
              </a:rPr>
              <a:t>1. MENGGUNAKAN STICK PS3 DAN MIKROKONTOREL ESP32</a:t>
            </a:r>
          </a:p>
          <a:p>
            <a:r>
              <a:rPr lang="id-ID" dirty="0">
                <a:solidFill>
                  <a:schemeClr val="bg1"/>
                </a:solidFill>
                <a:latin typeface="Calibri" panose="020F0502020204030204" pitchFamily="34" charset="0"/>
                <a:cs typeface="Calibri" panose="020F0502020204030204" pitchFamily="34" charset="0"/>
              </a:rPr>
              <a:t>2. MENGGUNAKAN ROTARY ENCODER PADA MOTOR DC SUPAYA JARAK DAN KECEPATAN BISA DIATUR SESUAI KEBUTUHAN</a:t>
            </a:r>
          </a:p>
          <a:p>
            <a:r>
              <a:rPr lang="id-ID" dirty="0">
                <a:solidFill>
                  <a:schemeClr val="bg1"/>
                </a:solidFill>
                <a:latin typeface="Calibri" panose="020F0502020204030204" pitchFamily="34" charset="0"/>
                <a:cs typeface="Calibri" panose="020F0502020204030204" pitchFamily="34" charset="0"/>
              </a:rPr>
              <a:t>3. MENGUBAH DESAIN GRIPPER AGAR LEBIH SIMPLE DAN MEMUDAHKAN MOBILITAS DARI ROBOT</a:t>
            </a:r>
          </a:p>
          <a:p>
            <a:r>
              <a:rPr lang="id-ID" dirty="0">
                <a:solidFill>
                  <a:schemeClr val="bg1"/>
                </a:solidFill>
                <a:latin typeface="Calibri" panose="020F0502020204030204" pitchFamily="34" charset="0"/>
                <a:cs typeface="Calibri" panose="020F0502020204030204" pitchFamily="34" charset="0"/>
              </a:rPr>
              <a:t>4. MENGAJUKAN PEMINJAMANT TANGGA UNTUK KEPERLUAN SETTING KAMERA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47"/>
          <p:cNvSpPr txBox="1">
            <a:spLocks noGrp="1"/>
          </p:cNvSpPr>
          <p:nvPr>
            <p:ph type="title"/>
          </p:nvPr>
        </p:nvSpPr>
        <p:spPr>
          <a:xfrm>
            <a:off x="98739" y="0"/>
            <a:ext cx="2608744" cy="426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latin typeface="ROG Fonts" panose="00000500000000000000" pitchFamily="50" charset="0"/>
              </a:rPr>
              <a:t>Rancangan</a:t>
            </a:r>
            <a:r>
              <a:rPr lang="en" sz="1600" dirty="0">
                <a:latin typeface="ROG Fonts" panose="00000500000000000000" pitchFamily="50" charset="0"/>
              </a:rPr>
              <a:t> </a:t>
            </a:r>
            <a:r>
              <a:rPr lang="id-ID" sz="1600" dirty="0">
                <a:solidFill>
                  <a:schemeClr val="accent6"/>
                </a:solidFill>
                <a:latin typeface="ROG Fonts" panose="00000500000000000000" pitchFamily="50" charset="0"/>
              </a:rPr>
              <a:t>Biaya</a:t>
            </a:r>
            <a:endParaRPr sz="1600" dirty="0">
              <a:solidFill>
                <a:schemeClr val="accent6"/>
              </a:solidFill>
              <a:latin typeface="ROG Fonts" panose="00000500000000000000" pitchFamily="50" charset="0"/>
            </a:endParaRPr>
          </a:p>
        </p:txBody>
      </p:sp>
      <p:sp>
        <p:nvSpPr>
          <p:cNvPr id="1320" name="Google Shape;1320;p47"/>
          <p:cNvSpPr/>
          <p:nvPr/>
        </p:nvSpPr>
        <p:spPr>
          <a:xfrm>
            <a:off x="7538075" y="-1092375"/>
            <a:ext cx="2258400" cy="22584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5027575" y="4713425"/>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1123450" y="2417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0" name="Tabel 20">
            <a:extLst>
              <a:ext uri="{FF2B5EF4-FFF2-40B4-BE49-F238E27FC236}">
                <a16:creationId xmlns:a16="http://schemas.microsoft.com/office/drawing/2014/main" id="{5156D65B-F04F-C34A-A4CE-5ED745CB409C}"/>
              </a:ext>
            </a:extLst>
          </p:cNvPr>
          <p:cNvGraphicFramePr>
            <a:graphicFrameLocks noGrp="1"/>
          </p:cNvGraphicFramePr>
          <p:nvPr>
            <p:extLst>
              <p:ext uri="{D42A27DB-BD31-4B8C-83A1-F6EECF244321}">
                <p14:modId xmlns:p14="http://schemas.microsoft.com/office/powerpoint/2010/main" val="2207888508"/>
              </p:ext>
            </p:extLst>
          </p:nvPr>
        </p:nvGraphicFramePr>
        <p:xfrm>
          <a:off x="507232" y="690821"/>
          <a:ext cx="8160043" cy="3807577"/>
        </p:xfrm>
        <a:graphic>
          <a:graphicData uri="http://schemas.openxmlformats.org/drawingml/2006/table">
            <a:tbl>
              <a:tblPr firstRow="1" bandRow="1">
                <a:tableStyleId>{4174D5DC-AC12-4765-B9C8-E966C22A750F}</a:tableStyleId>
              </a:tblPr>
              <a:tblGrid>
                <a:gridCol w="407168">
                  <a:extLst>
                    <a:ext uri="{9D8B030D-6E8A-4147-A177-3AD203B41FA5}">
                      <a16:colId xmlns:a16="http://schemas.microsoft.com/office/drawing/2014/main" val="3165623223"/>
                    </a:ext>
                  </a:extLst>
                </a:gridCol>
                <a:gridCol w="3764756">
                  <a:extLst>
                    <a:ext uri="{9D8B030D-6E8A-4147-A177-3AD203B41FA5}">
                      <a16:colId xmlns:a16="http://schemas.microsoft.com/office/drawing/2014/main" val="3811696768"/>
                    </a:ext>
                  </a:extLst>
                </a:gridCol>
                <a:gridCol w="858815">
                  <a:extLst>
                    <a:ext uri="{9D8B030D-6E8A-4147-A177-3AD203B41FA5}">
                      <a16:colId xmlns:a16="http://schemas.microsoft.com/office/drawing/2014/main" val="636142814"/>
                    </a:ext>
                  </a:extLst>
                </a:gridCol>
                <a:gridCol w="1640606">
                  <a:extLst>
                    <a:ext uri="{9D8B030D-6E8A-4147-A177-3AD203B41FA5}">
                      <a16:colId xmlns:a16="http://schemas.microsoft.com/office/drawing/2014/main" val="2832319090"/>
                    </a:ext>
                  </a:extLst>
                </a:gridCol>
                <a:gridCol w="1488698">
                  <a:extLst>
                    <a:ext uri="{9D8B030D-6E8A-4147-A177-3AD203B41FA5}">
                      <a16:colId xmlns:a16="http://schemas.microsoft.com/office/drawing/2014/main" val="2714287150"/>
                    </a:ext>
                  </a:extLst>
                </a:gridCol>
              </a:tblGrid>
              <a:tr h="0">
                <a:tc>
                  <a:txBody>
                    <a:bodyPr/>
                    <a:lstStyle/>
                    <a:p>
                      <a:r>
                        <a:rPr lang="id-ID" sz="1400" dirty="0" err="1">
                          <a:latin typeface="Calibri" panose="020F0502020204030204" pitchFamily="34" charset="0"/>
                          <a:cs typeface="Calibri" panose="020F0502020204030204" pitchFamily="34" charset="0"/>
                        </a:rPr>
                        <a:t>No</a:t>
                      </a:r>
                      <a:endParaRPr lang="id-ID" sz="1400" dirty="0">
                        <a:latin typeface="Calibri" panose="020F0502020204030204" pitchFamily="34" charset="0"/>
                        <a:cs typeface="Calibri" panose="020F0502020204030204" pitchFamily="34" charset="0"/>
                      </a:endParaRPr>
                    </a:p>
                  </a:txBody>
                  <a:tcPr>
                    <a:solidFill>
                      <a:schemeClr val="accent6">
                        <a:lumMod val="75000"/>
                      </a:schemeClr>
                    </a:solidFill>
                  </a:tcPr>
                </a:tc>
                <a:tc>
                  <a:txBody>
                    <a:bodyPr/>
                    <a:lstStyle/>
                    <a:p>
                      <a:pPr algn="ctr" rtl="0" fontAlgn="b"/>
                      <a:r>
                        <a:rPr lang="id-ID" sz="1400" b="0" dirty="0">
                          <a:effectLst/>
                          <a:latin typeface="Calibri" panose="020F0502020204030204" pitchFamily="34" charset="0"/>
                          <a:cs typeface="Calibri" panose="020F0502020204030204" pitchFamily="34" charset="0"/>
                        </a:rPr>
                        <a:t>Nama Barang</a:t>
                      </a:r>
                    </a:p>
                  </a:txBody>
                  <a:tcPr marL="22860" marR="22860" marT="15240" marB="15240" anchor="b">
                    <a:solidFill>
                      <a:schemeClr val="accent6">
                        <a:lumMod val="75000"/>
                      </a:schemeClr>
                    </a:solidFill>
                  </a:tcPr>
                </a:tc>
                <a:tc>
                  <a:txBody>
                    <a:bodyPr/>
                    <a:lstStyle/>
                    <a:p>
                      <a:pPr algn="ctr" rtl="0" fontAlgn="b"/>
                      <a:r>
                        <a:rPr lang="id-ID" sz="1400" b="0" dirty="0">
                          <a:effectLst/>
                          <a:latin typeface="Calibri" panose="020F0502020204030204" pitchFamily="34" charset="0"/>
                          <a:cs typeface="Calibri" panose="020F0502020204030204" pitchFamily="34" charset="0"/>
                        </a:rPr>
                        <a:t>Jumlah</a:t>
                      </a:r>
                    </a:p>
                  </a:txBody>
                  <a:tcPr marL="22860" marR="22860" marT="15240" marB="15240" anchor="b">
                    <a:solidFill>
                      <a:schemeClr val="accent6">
                        <a:lumMod val="75000"/>
                      </a:schemeClr>
                    </a:solidFill>
                  </a:tcPr>
                </a:tc>
                <a:tc>
                  <a:txBody>
                    <a:bodyPr/>
                    <a:lstStyle/>
                    <a:p>
                      <a:pPr algn="ctr" rtl="0" fontAlgn="b"/>
                      <a:r>
                        <a:rPr lang="id-ID" sz="1400" b="0" dirty="0">
                          <a:effectLst/>
                          <a:latin typeface="Calibri" panose="020F0502020204030204" pitchFamily="34" charset="0"/>
                          <a:cs typeface="Calibri" panose="020F0502020204030204" pitchFamily="34" charset="0"/>
                        </a:rPr>
                        <a:t>Harga</a:t>
                      </a:r>
                    </a:p>
                  </a:txBody>
                  <a:tcPr marL="22860" marR="22860" marT="15240" marB="15240" anchor="b">
                    <a:solidFill>
                      <a:schemeClr val="accent6">
                        <a:lumMod val="75000"/>
                      </a:schemeClr>
                    </a:solidFill>
                  </a:tcPr>
                </a:tc>
                <a:tc>
                  <a:txBody>
                    <a:bodyPr/>
                    <a:lstStyle/>
                    <a:p>
                      <a:pPr algn="ctr" rtl="0" fontAlgn="b"/>
                      <a:r>
                        <a:rPr lang="id-ID" sz="1400" b="0" dirty="0">
                          <a:effectLst/>
                          <a:latin typeface="Calibri" panose="020F0502020204030204" pitchFamily="34" charset="0"/>
                          <a:cs typeface="Calibri" panose="020F0502020204030204" pitchFamily="34" charset="0"/>
                        </a:rPr>
                        <a:t>Total </a:t>
                      </a:r>
                    </a:p>
                  </a:txBody>
                  <a:tcPr marL="22860" marR="22860" marT="15240" marB="15240" anchor="b">
                    <a:solidFill>
                      <a:schemeClr val="accent6">
                        <a:lumMod val="75000"/>
                      </a:schemeClr>
                    </a:solidFill>
                  </a:tcPr>
                </a:tc>
                <a:extLst>
                  <a:ext uri="{0D108BD9-81ED-4DB2-BD59-A6C34878D82A}">
                    <a16:rowId xmlns:a16="http://schemas.microsoft.com/office/drawing/2014/main" val="2781282615"/>
                  </a:ext>
                </a:extLst>
              </a:tr>
              <a:tr h="393113">
                <a:tc>
                  <a:txBody>
                    <a:bodyPr/>
                    <a:lstStyle/>
                    <a:p>
                      <a:pPr algn="ctr" rtl="0" fontAlgn="b"/>
                      <a:r>
                        <a:rPr lang="id-ID" sz="1100" b="0" dirty="0">
                          <a:effectLst/>
                          <a:latin typeface="Calibri" panose="020F0502020204030204" pitchFamily="34" charset="0"/>
                          <a:cs typeface="Calibri" panose="020F0502020204030204" pitchFamily="34" charset="0"/>
                        </a:rPr>
                        <a:t>1.</a:t>
                      </a:r>
                    </a:p>
                  </a:txBody>
                  <a:tcPr marL="22860" marR="22860" marT="15240" marB="15240" anchor="b">
                    <a:solidFill>
                      <a:schemeClr val="accent6">
                        <a:lumMod val="75000"/>
                      </a:schemeClr>
                    </a:solidFill>
                  </a:tcPr>
                </a:tc>
                <a:tc>
                  <a:txBody>
                    <a:bodyPr/>
                    <a:lstStyle/>
                    <a:p>
                      <a:pPr rtl="0" fontAlgn="b"/>
                      <a:r>
                        <a:rPr lang="id-ID" sz="1100" b="0" dirty="0">
                          <a:effectLst/>
                          <a:latin typeface="Calibri" panose="020F0502020204030204" pitchFamily="34" charset="0"/>
                          <a:cs typeface="Calibri" panose="020F0502020204030204" pitchFamily="34" charset="0"/>
                        </a:rPr>
                        <a:t>2 ESP32 ESP-32 DEVKIT V1 </a:t>
                      </a:r>
                      <a:r>
                        <a:rPr lang="id-ID" sz="1100" b="0" dirty="0" err="1">
                          <a:effectLst/>
                          <a:latin typeface="Calibri" panose="020F0502020204030204" pitchFamily="34" charset="0"/>
                          <a:cs typeface="Calibri" panose="020F0502020204030204" pitchFamily="34" charset="0"/>
                        </a:rPr>
                        <a:t>Board</a:t>
                      </a:r>
                      <a:r>
                        <a:rPr lang="id-ID" sz="1100" b="0" dirty="0">
                          <a:effectLst/>
                          <a:latin typeface="Calibri" panose="020F0502020204030204" pitchFamily="34" charset="0"/>
                          <a:cs typeface="Calibri" panose="020F0502020204030204" pitchFamily="34" charset="0"/>
                        </a:rPr>
                        <a:t> 30 Pin </a:t>
                      </a:r>
                      <a:r>
                        <a:rPr lang="id-ID" sz="1100" b="0" dirty="0" err="1">
                          <a:effectLst/>
                          <a:latin typeface="Calibri" panose="020F0502020204030204" pitchFamily="34" charset="0"/>
                          <a:cs typeface="Calibri" panose="020F0502020204030204" pitchFamily="34" charset="0"/>
                        </a:rPr>
                        <a:t>WiFi</a:t>
                      </a:r>
                      <a:r>
                        <a:rPr lang="id-ID" sz="1100" b="0" dirty="0">
                          <a:effectLst/>
                          <a:latin typeface="Calibri" panose="020F0502020204030204" pitchFamily="34" charset="0"/>
                          <a:cs typeface="Calibri" panose="020F0502020204030204" pitchFamily="34" charset="0"/>
                        </a:rPr>
                        <a:t> </a:t>
                      </a:r>
                      <a:r>
                        <a:rPr lang="id-ID" sz="1100" b="0" dirty="0" err="1">
                          <a:effectLst/>
                          <a:latin typeface="Calibri" panose="020F0502020204030204" pitchFamily="34" charset="0"/>
                          <a:cs typeface="Calibri" panose="020F0502020204030204" pitchFamily="34" charset="0"/>
                        </a:rPr>
                        <a:t>Bluetooth</a:t>
                      </a:r>
                      <a:r>
                        <a:rPr lang="id-ID" sz="1100" b="0" dirty="0">
                          <a:effectLst/>
                          <a:latin typeface="Calibri" panose="020F0502020204030204" pitchFamily="34" charset="0"/>
                          <a:cs typeface="Calibri" panose="020F0502020204030204" pitchFamily="34" charset="0"/>
                        </a:rPr>
                        <a:t> BLE </a:t>
                      </a:r>
                      <a:r>
                        <a:rPr lang="id-ID" sz="1100" b="0" dirty="0" err="1">
                          <a:effectLst/>
                          <a:latin typeface="Calibri" panose="020F0502020204030204" pitchFamily="34" charset="0"/>
                          <a:cs typeface="Calibri" panose="020F0502020204030204" pitchFamily="34" charset="0"/>
                        </a:rPr>
                        <a:t>Microcontroller</a:t>
                      </a:r>
                      <a:r>
                        <a:rPr lang="id-ID" sz="1100" b="0" dirty="0">
                          <a:effectLst/>
                          <a:latin typeface="Calibri" panose="020F0502020204030204" pitchFamily="34" charset="0"/>
                          <a:cs typeface="Calibri" panose="020F0502020204030204" pitchFamily="34" charset="0"/>
                        </a:rPr>
                        <a:t> - CH9102 + </a:t>
                      </a:r>
                      <a:r>
                        <a:rPr lang="id-ID" sz="1100" b="0" dirty="0" err="1">
                          <a:effectLst/>
                          <a:latin typeface="Calibri" panose="020F0502020204030204" pitchFamily="34" charset="0"/>
                          <a:cs typeface="Calibri" panose="020F0502020204030204" pitchFamily="34" charset="0"/>
                        </a:rPr>
                        <a:t>Ongkir</a:t>
                      </a:r>
                      <a:endParaRPr lang="id-ID"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dirty="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Rp158.800,00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Rp158.800,00</a:t>
                      </a:r>
                    </a:p>
                  </a:txBody>
                  <a:tcPr marL="22860" marR="22860" marT="15240" marB="15240" anchor="b">
                    <a:solidFill>
                      <a:schemeClr val="bg1"/>
                    </a:solidFill>
                  </a:tcPr>
                </a:tc>
                <a:extLst>
                  <a:ext uri="{0D108BD9-81ED-4DB2-BD59-A6C34878D82A}">
                    <a16:rowId xmlns:a16="http://schemas.microsoft.com/office/drawing/2014/main" val="1253288959"/>
                  </a:ext>
                </a:extLst>
              </a:tr>
              <a:tr h="314325">
                <a:tc>
                  <a:txBody>
                    <a:bodyPr/>
                    <a:lstStyle/>
                    <a:p>
                      <a:pPr algn="ctr" rtl="0" fontAlgn="b"/>
                      <a:r>
                        <a:rPr lang="id-ID" sz="1100" b="0" dirty="0">
                          <a:effectLst/>
                          <a:latin typeface="Calibri" panose="020F0502020204030204" pitchFamily="34" charset="0"/>
                          <a:cs typeface="Calibri" panose="020F0502020204030204" pitchFamily="34" charset="0"/>
                        </a:rPr>
                        <a:t>2.</a:t>
                      </a:r>
                    </a:p>
                  </a:txBody>
                  <a:tcPr marL="22860" marR="22860" marT="15240" marB="15240" anchor="b">
                    <a:solidFill>
                      <a:schemeClr val="accent6">
                        <a:lumMod val="75000"/>
                      </a:schemeClr>
                    </a:solidFill>
                  </a:tcPr>
                </a:tc>
                <a:tc>
                  <a:txBody>
                    <a:bodyPr/>
                    <a:lstStyle/>
                    <a:p>
                      <a:pPr rtl="0" fontAlgn="b"/>
                      <a:r>
                        <a:rPr lang="id-ID" sz="1100" b="0" dirty="0" err="1">
                          <a:effectLst/>
                          <a:latin typeface="Calibri" panose="020F0502020204030204" pitchFamily="34" charset="0"/>
                          <a:cs typeface="Calibri" panose="020F0502020204030204" pitchFamily="34" charset="0"/>
                        </a:rPr>
                        <a:t>Stick</a:t>
                      </a:r>
                      <a:r>
                        <a:rPr lang="id-ID" sz="1100" b="0" dirty="0">
                          <a:effectLst/>
                          <a:latin typeface="Calibri" panose="020F0502020204030204" pitchFamily="34" charset="0"/>
                          <a:cs typeface="Calibri" panose="020F0502020204030204" pitchFamily="34" charset="0"/>
                        </a:rPr>
                        <a:t> PS3 (OP) Ori Pabrik Black Wireless !! - </a:t>
                      </a:r>
                      <a:r>
                        <a:rPr lang="id-ID" sz="1100" b="0" dirty="0" err="1">
                          <a:effectLst/>
                          <a:latin typeface="Calibri" panose="020F0502020204030204" pitchFamily="34" charset="0"/>
                          <a:cs typeface="Calibri" panose="020F0502020204030204" pitchFamily="34" charset="0"/>
                        </a:rPr>
                        <a:t>Stick</a:t>
                      </a:r>
                      <a:r>
                        <a:rPr lang="id-ID" sz="1100" b="0" dirty="0">
                          <a:effectLst/>
                          <a:latin typeface="Calibri" panose="020F0502020204030204" pitchFamily="34" charset="0"/>
                          <a:cs typeface="Calibri" panose="020F0502020204030204" pitchFamily="34" charset="0"/>
                        </a:rPr>
                        <a:t> PS3+Kabel, Tanpa Box + </a:t>
                      </a:r>
                      <a:r>
                        <a:rPr lang="id-ID" sz="1100" b="0" dirty="0" err="1">
                          <a:effectLst/>
                          <a:latin typeface="Calibri" panose="020F0502020204030204" pitchFamily="34" charset="0"/>
                          <a:cs typeface="Calibri" panose="020F0502020204030204" pitchFamily="34" charset="0"/>
                        </a:rPr>
                        <a:t>Ongkir</a:t>
                      </a:r>
                      <a:endParaRPr lang="id-ID"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Rp101.500,00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Rp101.500,00</a:t>
                      </a:r>
                    </a:p>
                  </a:txBody>
                  <a:tcPr marL="22860" marR="22860" marT="15240" marB="15240" anchor="b">
                    <a:solidFill>
                      <a:schemeClr val="bg1"/>
                    </a:solidFill>
                  </a:tcPr>
                </a:tc>
                <a:extLst>
                  <a:ext uri="{0D108BD9-81ED-4DB2-BD59-A6C34878D82A}">
                    <a16:rowId xmlns:a16="http://schemas.microsoft.com/office/drawing/2014/main" val="584273231"/>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3.</a:t>
                      </a:r>
                    </a:p>
                  </a:txBody>
                  <a:tcPr marL="22860" marR="22860" marT="15240" marB="15240" anchor="b">
                    <a:solidFill>
                      <a:schemeClr val="accent6">
                        <a:lumMod val="75000"/>
                      </a:schemeClr>
                    </a:solidFill>
                  </a:tcPr>
                </a:tc>
                <a:tc>
                  <a:txBody>
                    <a:bodyPr/>
                    <a:lstStyle/>
                    <a:p>
                      <a:pPr rtl="0" fontAlgn="b"/>
                      <a:r>
                        <a:rPr lang="da-DK" sz="1100" b="0" dirty="0">
                          <a:effectLst/>
                          <a:latin typeface="Calibri" panose="020F0502020204030204" pitchFamily="34" charset="0"/>
                          <a:cs typeface="Calibri" panose="020F0502020204030204" pitchFamily="34" charset="0"/>
                        </a:rPr>
                        <a:t>PCB fiber single side 15x20 cm</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Rp15.000,00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Rp45.000,00</a:t>
                      </a:r>
                    </a:p>
                  </a:txBody>
                  <a:tcPr marL="22860" marR="22860" marT="15240" marB="15240" anchor="b">
                    <a:solidFill>
                      <a:schemeClr val="bg1"/>
                    </a:solidFill>
                  </a:tcPr>
                </a:tc>
                <a:extLst>
                  <a:ext uri="{0D108BD9-81ED-4DB2-BD59-A6C34878D82A}">
                    <a16:rowId xmlns:a16="http://schemas.microsoft.com/office/drawing/2014/main" val="1835300984"/>
                  </a:ext>
                </a:extLst>
              </a:tr>
              <a:tr h="371717">
                <a:tc>
                  <a:txBody>
                    <a:bodyPr/>
                    <a:lstStyle/>
                    <a:p>
                      <a:pPr algn="ctr" rtl="0" fontAlgn="b"/>
                      <a:r>
                        <a:rPr lang="id-ID" sz="1100" b="0" dirty="0">
                          <a:effectLst/>
                          <a:latin typeface="Calibri" panose="020F0502020204030204" pitchFamily="34" charset="0"/>
                          <a:cs typeface="Calibri" panose="020F0502020204030204" pitchFamily="34" charset="0"/>
                        </a:rPr>
                        <a:t>4.</a:t>
                      </a:r>
                    </a:p>
                  </a:txBody>
                  <a:tcPr marL="22860" marR="22860" marT="15240" marB="15240" anchor="b">
                    <a:solidFill>
                      <a:schemeClr val="accent6">
                        <a:lumMod val="75000"/>
                      </a:schemeClr>
                    </a:solidFill>
                  </a:tcPr>
                </a:tc>
                <a:tc>
                  <a:txBody>
                    <a:bodyPr/>
                    <a:lstStyle/>
                    <a:p>
                      <a:pPr rtl="0" fontAlgn="b"/>
                      <a:r>
                        <a:rPr lang="en-US" sz="1100" b="0" dirty="0">
                          <a:effectLst/>
                          <a:latin typeface="Calibri" panose="020F0502020204030204" pitchFamily="34" charset="0"/>
                          <a:cs typeface="Calibri" panose="020F0502020204030204" pitchFamily="34" charset="0"/>
                        </a:rPr>
                        <a:t>5 AMS 1117 3.3V SMD 1A 3,3V Regulator AMS1117-3,3V AMS1117 - 3,3V + </a:t>
                      </a:r>
                      <a:r>
                        <a:rPr lang="en-US" sz="1100" b="0" dirty="0" err="1">
                          <a:effectLst/>
                          <a:latin typeface="Calibri" panose="020F0502020204030204" pitchFamily="34" charset="0"/>
                          <a:cs typeface="Calibri" panose="020F0502020204030204" pitchFamily="34" charset="0"/>
                        </a:rPr>
                        <a:t>Ongkir</a:t>
                      </a:r>
                      <a:endParaRPr lang="en-US"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Rp24.200,00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Rp24.200,00</a:t>
                      </a:r>
                    </a:p>
                  </a:txBody>
                  <a:tcPr marL="22860" marR="22860" marT="15240" marB="15240" anchor="b">
                    <a:solidFill>
                      <a:schemeClr val="bg1"/>
                    </a:solidFill>
                  </a:tcPr>
                </a:tc>
                <a:extLst>
                  <a:ext uri="{0D108BD9-81ED-4DB2-BD59-A6C34878D82A}">
                    <a16:rowId xmlns:a16="http://schemas.microsoft.com/office/drawing/2014/main" val="1941153859"/>
                  </a:ext>
                </a:extLst>
              </a:tr>
              <a:tr h="304361">
                <a:tc>
                  <a:txBody>
                    <a:bodyPr/>
                    <a:lstStyle/>
                    <a:p>
                      <a:pPr algn="ctr" rtl="0" fontAlgn="b"/>
                      <a:r>
                        <a:rPr lang="id-ID" sz="1100" b="0" dirty="0">
                          <a:effectLst/>
                          <a:latin typeface="Calibri" panose="020F0502020204030204" pitchFamily="34" charset="0"/>
                          <a:cs typeface="Calibri" panose="020F0502020204030204" pitchFamily="34" charset="0"/>
                        </a:rPr>
                        <a:t>5.</a:t>
                      </a:r>
                    </a:p>
                  </a:txBody>
                  <a:tcPr marL="22860" marR="22860" marT="15240" marB="15240" anchor="b">
                    <a:solidFill>
                      <a:schemeClr val="accent6">
                        <a:lumMod val="75000"/>
                      </a:schemeClr>
                    </a:solidFill>
                  </a:tcPr>
                </a:tc>
                <a:tc>
                  <a:txBody>
                    <a:bodyPr/>
                    <a:lstStyle/>
                    <a:p>
                      <a:pPr rtl="0" fontAlgn="b"/>
                      <a:r>
                        <a:rPr lang="id-ID" sz="1100" b="0" dirty="0">
                          <a:effectLst/>
                          <a:latin typeface="Calibri" panose="020F0502020204030204" pitchFamily="34" charset="0"/>
                          <a:cs typeface="Calibri" panose="020F0502020204030204" pitchFamily="34" charset="0"/>
                        </a:rPr>
                        <a:t>Motor </a:t>
                      </a:r>
                      <a:r>
                        <a:rPr lang="id-ID" sz="1100" b="0" dirty="0" err="1">
                          <a:effectLst/>
                          <a:latin typeface="Calibri" panose="020F0502020204030204" pitchFamily="34" charset="0"/>
                          <a:cs typeface="Calibri" panose="020F0502020204030204" pitchFamily="34" charset="0"/>
                        </a:rPr>
                        <a:t>Servo</a:t>
                      </a:r>
                      <a:r>
                        <a:rPr lang="id-ID" sz="1100" b="0" dirty="0">
                          <a:effectLst/>
                          <a:latin typeface="Calibri" panose="020F0502020204030204" pitchFamily="34" charset="0"/>
                          <a:cs typeface="Calibri" panose="020F0502020204030204" pitchFamily="34" charset="0"/>
                        </a:rPr>
                        <a:t> TD8120MG Metal </a:t>
                      </a:r>
                      <a:r>
                        <a:rPr lang="id-ID" sz="1100" b="0" dirty="0" err="1">
                          <a:effectLst/>
                          <a:latin typeface="Calibri" panose="020F0502020204030204" pitchFamily="34" charset="0"/>
                          <a:cs typeface="Calibri" panose="020F0502020204030204" pitchFamily="34" charset="0"/>
                        </a:rPr>
                        <a:t>Gear</a:t>
                      </a:r>
                      <a:r>
                        <a:rPr lang="id-ID" sz="1100" b="0" dirty="0">
                          <a:effectLst/>
                          <a:latin typeface="Calibri" panose="020F0502020204030204" pitchFamily="34" charset="0"/>
                          <a:cs typeface="Calibri" panose="020F0502020204030204" pitchFamily="34" charset="0"/>
                        </a:rPr>
                        <a:t> 180 Derajat </a:t>
                      </a:r>
                      <a:r>
                        <a:rPr lang="id-ID" sz="1100" b="0" dirty="0" err="1">
                          <a:effectLst/>
                          <a:latin typeface="Calibri" panose="020F0502020204030204" pitchFamily="34" charset="0"/>
                          <a:cs typeface="Calibri" panose="020F0502020204030204" pitchFamily="34" charset="0"/>
                        </a:rPr>
                        <a:t>High</a:t>
                      </a:r>
                      <a:r>
                        <a:rPr lang="id-ID" sz="1100" b="0" dirty="0">
                          <a:effectLst/>
                          <a:latin typeface="Calibri" panose="020F0502020204030204" pitchFamily="34" charset="0"/>
                          <a:cs typeface="Calibri" panose="020F0502020204030204" pitchFamily="34" charset="0"/>
                        </a:rPr>
                        <a:t> </a:t>
                      </a:r>
                      <a:r>
                        <a:rPr lang="id-ID" sz="1100" b="0" dirty="0" err="1">
                          <a:effectLst/>
                          <a:latin typeface="Calibri" panose="020F0502020204030204" pitchFamily="34" charset="0"/>
                          <a:cs typeface="Calibri" panose="020F0502020204030204" pitchFamily="34" charset="0"/>
                        </a:rPr>
                        <a:t>Torque</a:t>
                      </a:r>
                      <a:r>
                        <a:rPr lang="id-ID" sz="1100" b="0" dirty="0">
                          <a:effectLst/>
                          <a:latin typeface="Calibri" panose="020F0502020204030204" pitchFamily="34" charset="0"/>
                          <a:cs typeface="Calibri" panose="020F0502020204030204" pitchFamily="34" charset="0"/>
                        </a:rPr>
                        <a:t> 20KG</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Rp130.000,00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Rp130.000,00</a:t>
                      </a:r>
                    </a:p>
                  </a:txBody>
                  <a:tcPr marL="22860" marR="22860" marT="15240" marB="15240" anchor="b">
                    <a:solidFill>
                      <a:schemeClr val="bg1"/>
                    </a:solidFill>
                  </a:tcPr>
                </a:tc>
                <a:extLst>
                  <a:ext uri="{0D108BD9-81ED-4DB2-BD59-A6C34878D82A}">
                    <a16:rowId xmlns:a16="http://schemas.microsoft.com/office/drawing/2014/main" val="3240819830"/>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6.</a:t>
                      </a:r>
                    </a:p>
                  </a:txBody>
                  <a:tcPr marL="22860" marR="22860" marT="15240" marB="15240" anchor="b">
                    <a:solidFill>
                      <a:schemeClr val="accent6">
                        <a:lumMod val="75000"/>
                      </a:schemeClr>
                    </a:solidFill>
                  </a:tcPr>
                </a:tc>
                <a:tc>
                  <a:txBody>
                    <a:bodyPr/>
                    <a:lstStyle/>
                    <a:p>
                      <a:pPr rtl="0" fontAlgn="b"/>
                      <a:r>
                        <a:rPr lang="id-ID" sz="1100" b="0" dirty="0">
                          <a:effectLst/>
                          <a:latin typeface="Calibri" panose="020F0502020204030204" pitchFamily="34" charset="0"/>
                          <a:cs typeface="Calibri" panose="020F0502020204030204" pitchFamily="34" charset="0"/>
                        </a:rPr>
                        <a:t>4 EMAX ES08MA Metal </a:t>
                      </a:r>
                      <a:r>
                        <a:rPr lang="id-ID" sz="1100" b="0" dirty="0" err="1">
                          <a:effectLst/>
                          <a:latin typeface="Calibri" panose="020F0502020204030204" pitchFamily="34" charset="0"/>
                          <a:cs typeface="Calibri" panose="020F0502020204030204" pitchFamily="34" charset="0"/>
                        </a:rPr>
                        <a:t>Gear</a:t>
                      </a:r>
                      <a:r>
                        <a:rPr lang="id-ID" sz="1100" b="0" dirty="0">
                          <a:effectLst/>
                          <a:latin typeface="Calibri" panose="020F0502020204030204" pitchFamily="34" charset="0"/>
                          <a:cs typeface="Calibri" panose="020F0502020204030204" pitchFamily="34" charset="0"/>
                        </a:rPr>
                        <a:t> </a:t>
                      </a:r>
                      <a:r>
                        <a:rPr lang="id-ID" sz="1100" b="0" dirty="0" err="1">
                          <a:effectLst/>
                          <a:latin typeface="Calibri" panose="020F0502020204030204" pitchFamily="34" charset="0"/>
                          <a:cs typeface="Calibri" panose="020F0502020204030204" pitchFamily="34" charset="0"/>
                        </a:rPr>
                        <a:t>Servo</a:t>
                      </a:r>
                      <a:endParaRPr lang="id-ID"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Rp489.100,00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Rp489.100,00</a:t>
                      </a:r>
                    </a:p>
                  </a:txBody>
                  <a:tcPr marL="22860" marR="22860" marT="15240" marB="15240" anchor="b">
                    <a:solidFill>
                      <a:schemeClr val="bg1"/>
                    </a:solidFill>
                  </a:tcPr>
                </a:tc>
                <a:extLst>
                  <a:ext uri="{0D108BD9-81ED-4DB2-BD59-A6C34878D82A}">
                    <a16:rowId xmlns:a16="http://schemas.microsoft.com/office/drawing/2014/main" val="1361145249"/>
                  </a:ext>
                </a:extLst>
              </a:tr>
              <a:tr h="235986">
                <a:tc>
                  <a:txBody>
                    <a:bodyPr/>
                    <a:lstStyle/>
                    <a:p>
                      <a:pPr algn="ctr" rtl="0" fontAlgn="b"/>
                      <a:r>
                        <a:rPr lang="id-ID" sz="1100" b="0" dirty="0">
                          <a:effectLst/>
                          <a:latin typeface="Calibri" panose="020F0502020204030204" pitchFamily="34" charset="0"/>
                          <a:cs typeface="Calibri" panose="020F0502020204030204" pitchFamily="34" charset="0"/>
                        </a:rPr>
                        <a:t>7.</a:t>
                      </a:r>
                    </a:p>
                  </a:txBody>
                  <a:tcPr marL="22860" marR="22860" marT="15240" marB="15240" anchor="b">
                    <a:solidFill>
                      <a:schemeClr val="accent6">
                        <a:lumMod val="75000"/>
                      </a:schemeClr>
                    </a:solidFill>
                  </a:tcPr>
                </a:tc>
                <a:tc>
                  <a:txBody>
                    <a:bodyPr/>
                    <a:lstStyle/>
                    <a:p>
                      <a:pPr rtl="0" fontAlgn="b"/>
                      <a:r>
                        <a:rPr lang="fi-FI" sz="1100" b="0">
                          <a:effectLst/>
                          <a:latin typeface="Calibri" panose="020F0502020204030204" pitchFamily="34" charset="0"/>
                          <a:cs typeface="Calibri" panose="020F0502020204030204" pitchFamily="34" charset="0"/>
                        </a:rPr>
                        <a:t>2 Baterai Lipo Tattu 2300mah 3C 45C XT60 11.1V + Ongkir</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Rp765.900,00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Rp765.900,00</a:t>
                      </a:r>
                    </a:p>
                  </a:txBody>
                  <a:tcPr marL="22860" marR="22860" marT="15240" marB="15240" anchor="b">
                    <a:solidFill>
                      <a:schemeClr val="bg1"/>
                    </a:solidFill>
                  </a:tcPr>
                </a:tc>
                <a:extLst>
                  <a:ext uri="{0D108BD9-81ED-4DB2-BD59-A6C34878D82A}">
                    <a16:rowId xmlns:a16="http://schemas.microsoft.com/office/drawing/2014/main" val="1152292498"/>
                  </a:ext>
                </a:extLst>
              </a:tr>
              <a:tr h="169859">
                <a:tc>
                  <a:txBody>
                    <a:bodyPr/>
                    <a:lstStyle/>
                    <a:p>
                      <a:pPr algn="ctr" rtl="0" fontAlgn="b"/>
                      <a:r>
                        <a:rPr lang="id-ID" sz="1100" b="0" dirty="0">
                          <a:effectLst/>
                          <a:latin typeface="Calibri" panose="020F0502020204030204" pitchFamily="34" charset="0"/>
                          <a:cs typeface="Calibri" panose="020F0502020204030204" pitchFamily="34" charset="0"/>
                        </a:rPr>
                        <a:t>8.</a:t>
                      </a:r>
                    </a:p>
                  </a:txBody>
                  <a:tcPr marL="22860" marR="22860" marT="15240" marB="15240" anchor="b">
                    <a:solidFill>
                      <a:schemeClr val="accent6">
                        <a:lumMod val="75000"/>
                      </a:schemeClr>
                    </a:solidFill>
                  </a:tcPr>
                </a:tc>
                <a:tc>
                  <a:txBody>
                    <a:bodyPr/>
                    <a:lstStyle/>
                    <a:p>
                      <a:pPr rtl="0" fontAlgn="b"/>
                      <a:r>
                        <a:rPr lang="pt-BR" sz="1100" b="0">
                          <a:effectLst/>
                          <a:latin typeface="Calibri" panose="020F0502020204030204" pitchFamily="34" charset="0"/>
                          <a:cs typeface="Calibri" panose="020F0502020204030204" pitchFamily="34" charset="0"/>
                        </a:rPr>
                        <a:t>Omni Wheel 14135 58mm Aluminium</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4</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Rp200.000,00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Rp800.000,00</a:t>
                      </a:r>
                    </a:p>
                  </a:txBody>
                  <a:tcPr marL="22860" marR="22860" marT="15240" marB="15240" anchor="b">
                    <a:solidFill>
                      <a:schemeClr val="bg1"/>
                    </a:solidFill>
                  </a:tcPr>
                </a:tc>
                <a:extLst>
                  <a:ext uri="{0D108BD9-81ED-4DB2-BD59-A6C34878D82A}">
                    <a16:rowId xmlns:a16="http://schemas.microsoft.com/office/drawing/2014/main" val="994471870"/>
                  </a:ext>
                </a:extLst>
              </a:tr>
              <a:tr h="280511">
                <a:tc>
                  <a:txBody>
                    <a:bodyPr/>
                    <a:lstStyle/>
                    <a:p>
                      <a:pPr algn="ctr" rtl="0" fontAlgn="b"/>
                      <a:r>
                        <a:rPr lang="id-ID" sz="1100" b="0" dirty="0">
                          <a:effectLst/>
                          <a:latin typeface="Calibri" panose="020F0502020204030204" pitchFamily="34" charset="0"/>
                          <a:cs typeface="Calibri" panose="020F0502020204030204" pitchFamily="34" charset="0"/>
                        </a:rPr>
                        <a:t>9.</a:t>
                      </a:r>
                    </a:p>
                  </a:txBody>
                  <a:tcPr marL="22860" marR="22860" marT="15240" marB="15240" anchor="b">
                    <a:solidFill>
                      <a:schemeClr val="accent6">
                        <a:lumMod val="75000"/>
                      </a:schemeClr>
                    </a:solidFill>
                  </a:tcPr>
                </a:tc>
                <a:tc>
                  <a:txBody>
                    <a:bodyPr/>
                    <a:lstStyle/>
                    <a:p>
                      <a:pPr rtl="0" fontAlgn="b"/>
                      <a:r>
                        <a:rPr lang="en-US" sz="1100" b="0" dirty="0">
                          <a:effectLst/>
                          <a:latin typeface="Calibri" panose="020F0502020204030204" pitchFamily="34" charset="0"/>
                          <a:cs typeface="Calibri" panose="020F0502020204030204" pitchFamily="34" charset="0"/>
                        </a:rPr>
                        <a:t>Shaft Coupling Hub for Omni Wheel - 4mm</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4</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Rp30.000,00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Rp120.000,00</a:t>
                      </a:r>
                    </a:p>
                  </a:txBody>
                  <a:tcPr marL="22860" marR="22860" marT="15240" marB="15240" anchor="b">
                    <a:solidFill>
                      <a:schemeClr val="bg1"/>
                    </a:solidFill>
                  </a:tcPr>
                </a:tc>
                <a:extLst>
                  <a:ext uri="{0D108BD9-81ED-4DB2-BD59-A6C34878D82A}">
                    <a16:rowId xmlns:a16="http://schemas.microsoft.com/office/drawing/2014/main" val="699637946"/>
                  </a:ext>
                </a:extLst>
              </a:tr>
              <a:tr h="228600">
                <a:tc>
                  <a:txBody>
                    <a:bodyPr/>
                    <a:lstStyle/>
                    <a:p>
                      <a:pPr algn="ctr" rtl="0" fontAlgn="b"/>
                      <a:r>
                        <a:rPr lang="id-ID" sz="1100" b="0" dirty="0">
                          <a:effectLst/>
                          <a:latin typeface="Calibri" panose="020F0502020204030204" pitchFamily="34" charset="0"/>
                          <a:cs typeface="Calibri" panose="020F0502020204030204" pitchFamily="34" charset="0"/>
                        </a:rPr>
                        <a:t>10.</a:t>
                      </a:r>
                    </a:p>
                  </a:txBody>
                  <a:tcPr marL="22860" marR="22860" marT="15240" marB="15240" anchor="b">
                    <a:solidFill>
                      <a:schemeClr val="accent6">
                        <a:lumMod val="75000"/>
                      </a:schemeClr>
                    </a:solidFill>
                  </a:tcPr>
                </a:tc>
                <a:tc>
                  <a:txBody>
                    <a:bodyPr/>
                    <a:lstStyle/>
                    <a:p>
                      <a:pPr rtl="0" fontAlgn="b"/>
                      <a:r>
                        <a:rPr lang="en-US" sz="1100" b="0">
                          <a:effectLst/>
                          <a:latin typeface="Calibri" panose="020F0502020204030204" pitchFamily="34" charset="0"/>
                          <a:cs typeface="Calibri" panose="020F0502020204030204" pitchFamily="34" charset="0"/>
                        </a:rPr>
                        <a:t>25mm DC Geared Motor Mounting Bracket Holder</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4</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Rp14.000,00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Rp56.000,00</a:t>
                      </a:r>
                    </a:p>
                  </a:txBody>
                  <a:tcPr marL="22860" marR="22860" marT="15240" marB="15240" anchor="b">
                    <a:solidFill>
                      <a:schemeClr val="bg1"/>
                    </a:solidFill>
                  </a:tcPr>
                </a:tc>
                <a:extLst>
                  <a:ext uri="{0D108BD9-81ED-4DB2-BD59-A6C34878D82A}">
                    <a16:rowId xmlns:a16="http://schemas.microsoft.com/office/drawing/2014/main" val="435235616"/>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11.</a:t>
                      </a:r>
                    </a:p>
                  </a:txBody>
                  <a:tcPr marL="22860" marR="22860" marT="15240" marB="15240" anchor="b">
                    <a:solidFill>
                      <a:schemeClr val="accent6">
                        <a:lumMod val="75000"/>
                      </a:schemeClr>
                    </a:solidFill>
                  </a:tcPr>
                </a:tc>
                <a:tc>
                  <a:txBody>
                    <a:bodyPr/>
                    <a:lstStyle/>
                    <a:p>
                      <a:pPr rtl="0" fontAlgn="b"/>
                      <a:r>
                        <a:rPr lang="id-ID" sz="1100" b="0">
                          <a:effectLst/>
                          <a:latin typeface="Calibri" panose="020F0502020204030204" pitchFamily="34" charset="0"/>
                          <a:cs typeface="Calibri" panose="020F0502020204030204" pitchFamily="34" charset="0"/>
                        </a:rPr>
                        <a:t>Cetak Track 3x4m</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Rp200.000,00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Rp200.000,00</a:t>
                      </a:r>
                    </a:p>
                  </a:txBody>
                  <a:tcPr marL="22860" marR="22860" marT="15240" marB="15240" anchor="b">
                    <a:solidFill>
                      <a:schemeClr val="bg1"/>
                    </a:solidFill>
                  </a:tcPr>
                </a:tc>
                <a:extLst>
                  <a:ext uri="{0D108BD9-81ED-4DB2-BD59-A6C34878D82A}">
                    <a16:rowId xmlns:a16="http://schemas.microsoft.com/office/drawing/2014/main" val="2604183596"/>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12.</a:t>
                      </a:r>
                    </a:p>
                  </a:txBody>
                  <a:tcPr marL="22860" marR="22860" marT="15240" marB="15240" anchor="b">
                    <a:solidFill>
                      <a:schemeClr val="accent6">
                        <a:lumMod val="75000"/>
                      </a:schemeClr>
                    </a:solidFill>
                  </a:tcPr>
                </a:tc>
                <a:tc>
                  <a:txBody>
                    <a:bodyPr/>
                    <a:lstStyle/>
                    <a:p>
                      <a:pPr rtl="0" fontAlgn="b"/>
                      <a:r>
                        <a:rPr lang="id-ID" sz="1100" b="0">
                          <a:effectLst/>
                          <a:latin typeface="Calibri" panose="020F0502020204030204" pitchFamily="34" charset="0"/>
                          <a:cs typeface="Calibri" panose="020F0502020204030204" pitchFamily="34" charset="0"/>
                        </a:rPr>
                        <a:t>Cetak Akrilik</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Rp300.000,00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Rp300.000,00</a:t>
                      </a:r>
                    </a:p>
                  </a:txBody>
                  <a:tcPr marL="22860" marR="22860" marT="15240" marB="15240" anchor="b">
                    <a:solidFill>
                      <a:schemeClr val="bg1"/>
                    </a:solidFill>
                  </a:tcPr>
                </a:tc>
                <a:extLst>
                  <a:ext uri="{0D108BD9-81ED-4DB2-BD59-A6C34878D82A}">
                    <a16:rowId xmlns:a16="http://schemas.microsoft.com/office/drawing/2014/main" val="3596562028"/>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13.</a:t>
                      </a:r>
                    </a:p>
                  </a:txBody>
                  <a:tcPr marL="22860" marR="22860" marT="15240" marB="15240" anchor="b">
                    <a:solidFill>
                      <a:schemeClr val="accent6">
                        <a:lumMod val="75000"/>
                      </a:schemeClr>
                    </a:solidFill>
                  </a:tcPr>
                </a:tc>
                <a:tc>
                  <a:txBody>
                    <a:bodyPr/>
                    <a:lstStyle/>
                    <a:p>
                      <a:pPr rtl="0" fontAlgn="b"/>
                      <a:r>
                        <a:rPr lang="id-ID" sz="1100" b="0" dirty="0">
                          <a:effectLst/>
                          <a:latin typeface="Calibri" panose="020F0502020204030204" pitchFamily="34" charset="0"/>
                          <a:cs typeface="Calibri" panose="020F0502020204030204" pitchFamily="34" charset="0"/>
                        </a:rPr>
                        <a:t>Cetak 3D </a:t>
                      </a:r>
                      <a:r>
                        <a:rPr lang="id-ID" sz="1100" b="0" dirty="0" err="1">
                          <a:effectLst/>
                          <a:latin typeface="Calibri" panose="020F0502020204030204" pitchFamily="34" charset="0"/>
                          <a:cs typeface="Calibri" panose="020F0502020204030204" pitchFamily="34" charset="0"/>
                        </a:rPr>
                        <a:t>Printing</a:t>
                      </a:r>
                      <a:endParaRPr lang="id-ID"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Rp500.000,00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Rp500.000,00</a:t>
                      </a:r>
                    </a:p>
                  </a:txBody>
                  <a:tcPr marL="22860" marR="22860" marT="15240" marB="15240" anchor="b">
                    <a:solidFill>
                      <a:schemeClr val="bg1"/>
                    </a:solidFill>
                  </a:tcPr>
                </a:tc>
                <a:extLst>
                  <a:ext uri="{0D108BD9-81ED-4DB2-BD59-A6C34878D82A}">
                    <a16:rowId xmlns:a16="http://schemas.microsoft.com/office/drawing/2014/main" val="259230907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47"/>
          <p:cNvSpPr txBox="1">
            <a:spLocks noGrp="1"/>
          </p:cNvSpPr>
          <p:nvPr>
            <p:ph type="title"/>
          </p:nvPr>
        </p:nvSpPr>
        <p:spPr>
          <a:xfrm>
            <a:off x="98739" y="0"/>
            <a:ext cx="2608744" cy="426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latin typeface="ROG Fonts" panose="00000500000000000000" pitchFamily="50" charset="0"/>
              </a:rPr>
              <a:t>Rancangan</a:t>
            </a:r>
            <a:r>
              <a:rPr lang="en" sz="1600" dirty="0">
                <a:latin typeface="ROG Fonts" panose="00000500000000000000" pitchFamily="50" charset="0"/>
              </a:rPr>
              <a:t> </a:t>
            </a:r>
            <a:r>
              <a:rPr lang="id-ID" sz="1600" dirty="0">
                <a:solidFill>
                  <a:schemeClr val="accent6"/>
                </a:solidFill>
                <a:latin typeface="ROG Fonts" panose="00000500000000000000" pitchFamily="50" charset="0"/>
              </a:rPr>
              <a:t>Biaya</a:t>
            </a:r>
            <a:endParaRPr sz="1600" dirty="0">
              <a:solidFill>
                <a:schemeClr val="accent6"/>
              </a:solidFill>
              <a:latin typeface="ROG Fonts" panose="00000500000000000000" pitchFamily="50" charset="0"/>
            </a:endParaRPr>
          </a:p>
        </p:txBody>
      </p:sp>
      <p:sp>
        <p:nvSpPr>
          <p:cNvPr id="1320" name="Google Shape;1320;p47"/>
          <p:cNvSpPr/>
          <p:nvPr/>
        </p:nvSpPr>
        <p:spPr>
          <a:xfrm>
            <a:off x="7538075" y="-1092375"/>
            <a:ext cx="2258400" cy="22584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5027575" y="4713425"/>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1123450" y="2417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0" name="Tabel 20">
            <a:extLst>
              <a:ext uri="{FF2B5EF4-FFF2-40B4-BE49-F238E27FC236}">
                <a16:creationId xmlns:a16="http://schemas.microsoft.com/office/drawing/2014/main" id="{5156D65B-F04F-C34A-A4CE-5ED745CB409C}"/>
              </a:ext>
            </a:extLst>
          </p:cNvPr>
          <p:cNvGraphicFramePr>
            <a:graphicFrameLocks noGrp="1"/>
          </p:cNvGraphicFramePr>
          <p:nvPr>
            <p:extLst>
              <p:ext uri="{D42A27DB-BD31-4B8C-83A1-F6EECF244321}">
                <p14:modId xmlns:p14="http://schemas.microsoft.com/office/powerpoint/2010/main" val="1607615130"/>
              </p:ext>
            </p:extLst>
          </p:nvPr>
        </p:nvGraphicFramePr>
        <p:xfrm>
          <a:off x="491978" y="505301"/>
          <a:ext cx="8160043" cy="3897147"/>
        </p:xfrm>
        <a:graphic>
          <a:graphicData uri="http://schemas.openxmlformats.org/drawingml/2006/table">
            <a:tbl>
              <a:tblPr firstRow="1" bandRow="1">
                <a:tableStyleId>{4174D5DC-AC12-4765-B9C8-E966C22A750F}</a:tableStyleId>
              </a:tblPr>
              <a:tblGrid>
                <a:gridCol w="407168">
                  <a:extLst>
                    <a:ext uri="{9D8B030D-6E8A-4147-A177-3AD203B41FA5}">
                      <a16:colId xmlns:a16="http://schemas.microsoft.com/office/drawing/2014/main" val="3165623223"/>
                    </a:ext>
                  </a:extLst>
                </a:gridCol>
                <a:gridCol w="4030042">
                  <a:extLst>
                    <a:ext uri="{9D8B030D-6E8A-4147-A177-3AD203B41FA5}">
                      <a16:colId xmlns:a16="http://schemas.microsoft.com/office/drawing/2014/main" val="3811696768"/>
                    </a:ext>
                  </a:extLst>
                </a:gridCol>
                <a:gridCol w="593529">
                  <a:extLst>
                    <a:ext uri="{9D8B030D-6E8A-4147-A177-3AD203B41FA5}">
                      <a16:colId xmlns:a16="http://schemas.microsoft.com/office/drawing/2014/main" val="636142814"/>
                    </a:ext>
                  </a:extLst>
                </a:gridCol>
                <a:gridCol w="1640606">
                  <a:extLst>
                    <a:ext uri="{9D8B030D-6E8A-4147-A177-3AD203B41FA5}">
                      <a16:colId xmlns:a16="http://schemas.microsoft.com/office/drawing/2014/main" val="2832319090"/>
                    </a:ext>
                  </a:extLst>
                </a:gridCol>
                <a:gridCol w="1488698">
                  <a:extLst>
                    <a:ext uri="{9D8B030D-6E8A-4147-A177-3AD203B41FA5}">
                      <a16:colId xmlns:a16="http://schemas.microsoft.com/office/drawing/2014/main" val="2714287150"/>
                    </a:ext>
                  </a:extLst>
                </a:gridCol>
              </a:tblGrid>
              <a:tr h="0">
                <a:tc>
                  <a:txBody>
                    <a:bodyPr/>
                    <a:lstStyle/>
                    <a:p>
                      <a:pPr algn="ctr" rtl="0" fontAlgn="b"/>
                      <a:r>
                        <a:rPr lang="id-ID" sz="1100" b="0" dirty="0">
                          <a:effectLst/>
                          <a:latin typeface="Calibri" panose="020F0502020204030204" pitchFamily="34" charset="0"/>
                          <a:cs typeface="Calibri" panose="020F0502020204030204" pitchFamily="34" charset="0"/>
                        </a:rPr>
                        <a:t>14.</a:t>
                      </a:r>
                    </a:p>
                  </a:txBody>
                  <a:tcPr marL="22860" marR="22860" marT="15240" marB="15240" anchor="b">
                    <a:solidFill>
                      <a:schemeClr val="accent6">
                        <a:lumMod val="75000"/>
                      </a:schemeClr>
                    </a:solidFill>
                  </a:tcPr>
                </a:tc>
                <a:tc>
                  <a:txBody>
                    <a:bodyPr/>
                    <a:lstStyle/>
                    <a:p>
                      <a:pPr rtl="0" fontAlgn="b"/>
                      <a:r>
                        <a:rPr lang="en-US" sz="1100" b="0" dirty="0">
                          <a:effectLst/>
                          <a:latin typeface="Calibri" panose="020F0502020204030204" pitchFamily="34" charset="0"/>
                          <a:cs typeface="Calibri" panose="020F0502020204030204" pitchFamily="34" charset="0"/>
                        </a:rPr>
                        <a:t>2 DC </a:t>
                      </a:r>
                      <a:r>
                        <a:rPr lang="en-US" sz="1100" b="0" dirty="0" err="1">
                          <a:effectLst/>
                          <a:latin typeface="Calibri" panose="020F0502020204030204" pitchFamily="34" charset="0"/>
                          <a:cs typeface="Calibri" panose="020F0502020204030204" pitchFamily="34" charset="0"/>
                        </a:rPr>
                        <a:t>DC</a:t>
                      </a:r>
                      <a:r>
                        <a:rPr lang="en-US" sz="1100" b="0" dirty="0">
                          <a:effectLst/>
                          <a:latin typeface="Calibri" panose="020F0502020204030204" pitchFamily="34" charset="0"/>
                          <a:cs typeface="Calibri" panose="020F0502020204030204" pitchFamily="34" charset="0"/>
                        </a:rPr>
                        <a:t> MP2482 SY8205 5A DC STEP-DOWN MODULE 7V-24V TO 5V SERVO POWER + ONGKIR</a:t>
                      </a:r>
                    </a:p>
                  </a:txBody>
                  <a:tcPr marL="22860" marR="22860" marT="15240" marB="15240" anchor="b">
                    <a:solidFill>
                      <a:schemeClr val="bg1"/>
                    </a:solidFill>
                  </a:tcPr>
                </a:tc>
                <a:tc>
                  <a:txBody>
                    <a:bodyPr/>
                    <a:lstStyle/>
                    <a:p>
                      <a:pPr algn="ctr" rtl="0" fontAlgn="b"/>
                      <a:r>
                        <a:rPr lang="id-ID" sz="1100" b="0" dirty="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Rp104.600,00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Rp104.600,00</a:t>
                      </a:r>
                    </a:p>
                  </a:txBody>
                  <a:tcPr marL="22860" marR="22860" marT="15240" marB="15240" anchor="b">
                    <a:solidFill>
                      <a:schemeClr val="bg1"/>
                    </a:solidFill>
                  </a:tcPr>
                </a:tc>
                <a:extLst>
                  <a:ext uri="{0D108BD9-81ED-4DB2-BD59-A6C34878D82A}">
                    <a16:rowId xmlns:a16="http://schemas.microsoft.com/office/drawing/2014/main" val="2781282615"/>
                  </a:ext>
                </a:extLst>
              </a:tr>
              <a:tr h="193575">
                <a:tc>
                  <a:txBody>
                    <a:bodyPr/>
                    <a:lstStyle/>
                    <a:p>
                      <a:pPr algn="ctr" rtl="0" fontAlgn="b"/>
                      <a:r>
                        <a:rPr lang="id-ID" sz="1100" b="0" dirty="0">
                          <a:effectLst/>
                          <a:latin typeface="Calibri" panose="020F0502020204030204" pitchFamily="34" charset="0"/>
                          <a:cs typeface="Calibri" panose="020F0502020204030204" pitchFamily="34" charset="0"/>
                        </a:rPr>
                        <a:t>15.</a:t>
                      </a:r>
                    </a:p>
                  </a:txBody>
                  <a:tcPr marL="22860" marR="22860" marT="15240" marB="15240" anchor="b">
                    <a:solidFill>
                      <a:schemeClr val="accent6">
                        <a:lumMod val="75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id-ID" sz="1100" b="0" dirty="0">
                          <a:effectLst/>
                          <a:latin typeface="Calibri" panose="020F0502020204030204" pitchFamily="34" charset="0"/>
                          <a:cs typeface="Calibri" panose="020F0502020204030204" pitchFamily="34" charset="0"/>
                        </a:rPr>
                        <a:t>5 Pin </a:t>
                      </a:r>
                      <a:r>
                        <a:rPr lang="id-ID" sz="1100" b="0" dirty="0" err="1">
                          <a:effectLst/>
                          <a:latin typeface="Calibri" panose="020F0502020204030204" pitchFamily="34" charset="0"/>
                          <a:cs typeface="Calibri" panose="020F0502020204030204" pitchFamily="34" charset="0"/>
                        </a:rPr>
                        <a:t>Header</a:t>
                      </a:r>
                      <a:r>
                        <a:rPr lang="id-ID" sz="1100" b="0" dirty="0">
                          <a:effectLst/>
                          <a:latin typeface="Calibri" panose="020F0502020204030204" pitchFamily="34" charset="0"/>
                          <a:cs typeface="Calibri" panose="020F0502020204030204" pitchFamily="34" charset="0"/>
                        </a:rPr>
                        <a:t> Male Standar,</a:t>
                      </a:r>
                      <a:r>
                        <a:rPr lang="en-US" sz="1100" b="0" dirty="0">
                          <a:effectLst/>
                          <a:latin typeface="Calibri" panose="020F0502020204030204" pitchFamily="34" charset="0"/>
                          <a:cs typeface="Calibri" panose="020F0502020204030204" pitchFamily="34" charset="0"/>
                        </a:rPr>
                        <a:t> 5 Pin Header Female Strip Single</a:t>
                      </a:r>
                      <a:r>
                        <a:rPr lang="id-ID" sz="1100" b="0" dirty="0">
                          <a:effectLst/>
                          <a:latin typeface="Calibri" panose="020F0502020204030204" pitchFamily="34" charset="0"/>
                          <a:cs typeface="Calibri" panose="020F0502020204030204" pitchFamily="34" charset="0"/>
                        </a:rPr>
                        <a:t>, 15 </a:t>
                      </a:r>
                      <a:r>
                        <a:rPr lang="id-ID" sz="1100" b="0" dirty="0" err="1">
                          <a:effectLst/>
                          <a:latin typeface="Calibri" panose="020F0502020204030204" pitchFamily="34" charset="0"/>
                          <a:cs typeface="Calibri" panose="020F0502020204030204" pitchFamily="34" charset="0"/>
                        </a:rPr>
                        <a:t>Header</a:t>
                      </a:r>
                      <a:r>
                        <a:rPr lang="id-ID" sz="1100" b="0" dirty="0">
                          <a:effectLst/>
                          <a:latin typeface="Calibri" panose="020F0502020204030204" pitchFamily="34" charset="0"/>
                          <a:cs typeface="Calibri" panose="020F0502020204030204" pitchFamily="34" charset="0"/>
                        </a:rPr>
                        <a:t> 8 Pin </a:t>
                      </a:r>
                      <a:r>
                        <a:rPr lang="id-ID" sz="1100" b="0" dirty="0" err="1">
                          <a:effectLst/>
                          <a:latin typeface="Calibri" panose="020F0502020204030204" pitchFamily="34" charset="0"/>
                          <a:cs typeface="Calibri" panose="020F0502020204030204" pitchFamily="34" charset="0"/>
                        </a:rPr>
                        <a:t>Stackable</a:t>
                      </a:r>
                      <a:r>
                        <a:rPr lang="id-ID" sz="1100" b="0" dirty="0">
                          <a:effectLst/>
                          <a:latin typeface="Calibri" panose="020F0502020204030204" pitchFamily="34" charset="0"/>
                          <a:cs typeface="Calibri" panose="020F0502020204030204" pitchFamily="34" charset="0"/>
                        </a:rPr>
                        <a:t>(Panjang),</a:t>
                      </a:r>
                      <a:r>
                        <a:rPr lang="en-US" sz="1100" b="0" dirty="0">
                          <a:effectLst/>
                          <a:latin typeface="Calibri" panose="020F0502020204030204" pitchFamily="34" charset="0"/>
                          <a:cs typeface="Calibri" panose="020F0502020204030204" pitchFamily="34" charset="0"/>
                        </a:rPr>
                        <a:t> 2 Female Header 2x40 Double Row </a:t>
                      </a:r>
                      <a:endParaRPr lang="id-ID" sz="1100" b="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Rp102.150,00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Rp102.150,00</a:t>
                      </a:r>
                    </a:p>
                  </a:txBody>
                  <a:tcPr marL="22860" marR="22860" marT="15240" marB="15240" anchor="b">
                    <a:solidFill>
                      <a:schemeClr val="bg1"/>
                    </a:solidFill>
                  </a:tcPr>
                </a:tc>
                <a:extLst>
                  <a:ext uri="{0D108BD9-81ED-4DB2-BD59-A6C34878D82A}">
                    <a16:rowId xmlns:a16="http://schemas.microsoft.com/office/drawing/2014/main" val="1253288959"/>
                  </a:ext>
                </a:extLst>
              </a:tr>
              <a:tr h="238125">
                <a:tc>
                  <a:txBody>
                    <a:bodyPr/>
                    <a:lstStyle/>
                    <a:p>
                      <a:pPr algn="ctr" rtl="0" fontAlgn="b"/>
                      <a:r>
                        <a:rPr lang="id-ID" sz="1100" b="0" dirty="0">
                          <a:effectLst/>
                          <a:latin typeface="Calibri" panose="020F0502020204030204" pitchFamily="34" charset="0"/>
                          <a:cs typeface="Calibri" panose="020F0502020204030204" pitchFamily="34" charset="0"/>
                        </a:rPr>
                        <a:t>16.</a:t>
                      </a:r>
                    </a:p>
                  </a:txBody>
                  <a:tcPr marL="22860" marR="22860" marT="15240" marB="15240" anchor="b">
                    <a:solidFill>
                      <a:schemeClr val="accent6">
                        <a:lumMod val="75000"/>
                      </a:schemeClr>
                    </a:solidFill>
                  </a:tcPr>
                </a:tc>
                <a:tc>
                  <a:txBody>
                    <a:bodyPr/>
                    <a:lstStyle/>
                    <a:p>
                      <a:pPr rtl="0" fontAlgn="b"/>
                      <a:r>
                        <a:rPr lang="en-US" sz="1100" b="0" dirty="0">
                          <a:effectLst/>
                          <a:latin typeface="Calibri" panose="020F0502020204030204" pitchFamily="34" charset="0"/>
                          <a:cs typeface="Calibri" panose="020F0502020204030204" pitchFamily="34" charset="0"/>
                        </a:rPr>
                        <a:t>Terminal Block 2-Pin Terminal Block PCB pitch 5mm Connector Cable</a:t>
                      </a:r>
                    </a:p>
                  </a:txBody>
                  <a:tcPr marL="22860" marR="22860" marT="15240" marB="15240" anchor="b">
                    <a:solidFill>
                      <a:schemeClr val="bg1"/>
                    </a:solidFill>
                  </a:tcPr>
                </a:tc>
                <a:tc>
                  <a:txBody>
                    <a:bodyPr/>
                    <a:lstStyle/>
                    <a:p>
                      <a:pPr algn="ctr" rtl="0" fontAlgn="b"/>
                      <a:r>
                        <a:rPr lang="id-ID" sz="1100" b="0">
                          <a:effectLst/>
                          <a:latin typeface="Calibri" panose="020F0502020204030204" pitchFamily="34" charset="0"/>
                          <a:cs typeface="Calibri" panose="020F0502020204030204" pitchFamily="34" charset="0"/>
                        </a:rPr>
                        <a:t>10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Rp450,00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Rp4.500,00</a:t>
                      </a:r>
                    </a:p>
                  </a:txBody>
                  <a:tcPr marL="22860" marR="22860" marT="15240" marB="15240" anchor="b">
                    <a:solidFill>
                      <a:schemeClr val="bg1"/>
                    </a:solidFill>
                  </a:tcPr>
                </a:tc>
                <a:extLst>
                  <a:ext uri="{0D108BD9-81ED-4DB2-BD59-A6C34878D82A}">
                    <a16:rowId xmlns:a16="http://schemas.microsoft.com/office/drawing/2014/main" val="584273231"/>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17.</a:t>
                      </a:r>
                    </a:p>
                  </a:txBody>
                  <a:tcPr marL="22860" marR="22860" marT="15240" marB="15240" anchor="b">
                    <a:solidFill>
                      <a:schemeClr val="accent6">
                        <a:lumMod val="75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id-ID" sz="1100" b="0" dirty="0">
                          <a:effectLst/>
                          <a:latin typeface="Calibri" panose="020F0502020204030204" pitchFamily="34" charset="0"/>
                          <a:cs typeface="Calibri" panose="020F0502020204030204" pitchFamily="34" charset="0"/>
                        </a:rPr>
                        <a:t>Baut JP M# x 12 MM isi 100pcs (JP0312),</a:t>
                      </a:r>
                      <a:r>
                        <a:rPr lang="id-ID" sz="1100" dirty="0">
                          <a:effectLst/>
                          <a:latin typeface="Calibri" panose="020F0502020204030204" pitchFamily="34" charset="0"/>
                          <a:cs typeface="Calibri" panose="020F0502020204030204" pitchFamily="34" charset="0"/>
                        </a:rPr>
                        <a:t> Baut JP M3x20mm (JP0320)</a:t>
                      </a:r>
                      <a:r>
                        <a:rPr lang="id-ID" sz="1100" b="0" dirty="0">
                          <a:effectLst/>
                          <a:latin typeface="Calibri" panose="020F0502020204030204" pitchFamily="34" charset="0"/>
                          <a:cs typeface="Calibri" panose="020F0502020204030204" pitchFamily="34" charset="0"/>
                        </a:rPr>
                        <a:t> isi 150 </a:t>
                      </a:r>
                      <a:r>
                        <a:rPr lang="id-ID" sz="1100" b="0" dirty="0" err="1">
                          <a:effectLst/>
                          <a:latin typeface="Calibri" panose="020F0502020204030204" pitchFamily="34" charset="0"/>
                          <a:cs typeface="Calibri" panose="020F0502020204030204" pitchFamily="34" charset="0"/>
                        </a:rPr>
                        <a:t>pcs</a:t>
                      </a:r>
                      <a:r>
                        <a:rPr lang="id-ID" sz="1100" b="0" dirty="0">
                          <a:effectLst/>
                          <a:latin typeface="Calibri" panose="020F0502020204030204" pitchFamily="34" charset="0"/>
                          <a:cs typeface="Calibri" panose="020F0502020204030204" pitchFamily="34" charset="0"/>
                        </a:rPr>
                        <a:t>,</a:t>
                      </a:r>
                      <a:r>
                        <a:rPr lang="en-US" sz="1100" dirty="0">
                          <a:effectLst/>
                          <a:latin typeface="Calibri" panose="020F0502020204030204" pitchFamily="34" charset="0"/>
                          <a:cs typeface="Calibri" panose="020F0502020204030204" pitchFamily="34" charset="0"/>
                        </a:rPr>
                        <a:t> Mur M3 Hex Nut </a:t>
                      </a:r>
                      <a:r>
                        <a:rPr lang="en-US" sz="1100" dirty="0" err="1">
                          <a:effectLst/>
                          <a:latin typeface="Calibri" panose="020F0502020204030204" pitchFamily="34" charset="0"/>
                          <a:cs typeface="Calibri" panose="020F0502020204030204" pitchFamily="34" charset="0"/>
                        </a:rPr>
                        <a:t>Putih</a:t>
                      </a:r>
                      <a:r>
                        <a:rPr lang="en-US" sz="1100" dirty="0">
                          <a:effectLst/>
                          <a:latin typeface="Calibri" panose="020F0502020204030204" pitchFamily="34" charset="0"/>
                          <a:cs typeface="Calibri" panose="020F0502020204030204" pitchFamily="34" charset="0"/>
                        </a:rPr>
                        <a:t> (MHP305)</a:t>
                      </a:r>
                      <a:r>
                        <a:rPr lang="id-ID" sz="1100" dirty="0">
                          <a:effectLst/>
                          <a:latin typeface="Calibri" panose="020F0502020204030204" pitchFamily="34" charset="0"/>
                          <a:cs typeface="Calibri" panose="020F0502020204030204" pitchFamily="34" charset="0"/>
                        </a:rPr>
                        <a:t> isi </a:t>
                      </a:r>
                      <a:r>
                        <a:rPr lang="id-ID" sz="1100" b="0" dirty="0">
                          <a:effectLst/>
                          <a:latin typeface="Calibri" panose="020F0502020204030204" pitchFamily="34" charset="0"/>
                          <a:cs typeface="Calibri" panose="020F0502020204030204" pitchFamily="34" charset="0"/>
                        </a:rPr>
                        <a:t>100pcs,</a:t>
                      </a:r>
                      <a:r>
                        <a:rPr lang="en-US" sz="1100" dirty="0">
                          <a:effectLst/>
                          <a:latin typeface="Calibri" panose="020F0502020204030204" pitchFamily="34" charset="0"/>
                          <a:cs typeface="Calibri" panose="020F0502020204030204" pitchFamily="34" charset="0"/>
                        </a:rPr>
                        <a:t> Mur M2.6 Hex Nut </a:t>
                      </a:r>
                      <a:r>
                        <a:rPr lang="en-US" sz="1100" dirty="0" err="1">
                          <a:effectLst/>
                          <a:latin typeface="Calibri" panose="020F0502020204030204" pitchFamily="34" charset="0"/>
                          <a:cs typeface="Calibri" panose="020F0502020204030204" pitchFamily="34" charset="0"/>
                        </a:rPr>
                        <a:t>Putih</a:t>
                      </a:r>
                      <a:r>
                        <a:rPr lang="en-US" sz="1100" dirty="0">
                          <a:effectLst/>
                          <a:latin typeface="Calibri" panose="020F0502020204030204" pitchFamily="34" charset="0"/>
                          <a:cs typeface="Calibri" panose="020F0502020204030204" pitchFamily="34" charset="0"/>
                        </a:rPr>
                        <a:t> (MHP260)</a:t>
                      </a:r>
                      <a:r>
                        <a:rPr lang="id-ID" sz="1100" dirty="0">
                          <a:effectLst/>
                          <a:latin typeface="Calibri" panose="020F0502020204030204" pitchFamily="34" charset="0"/>
                          <a:cs typeface="Calibri" panose="020F0502020204030204" pitchFamily="34" charset="0"/>
                        </a:rPr>
                        <a:t> isi </a:t>
                      </a:r>
                      <a:r>
                        <a:rPr lang="id-ID" sz="1100" b="0" dirty="0">
                          <a:effectLst/>
                          <a:latin typeface="Calibri" panose="020F0502020204030204" pitchFamily="34" charset="0"/>
                          <a:cs typeface="Calibri" panose="020F0502020204030204" pitchFamily="34" charset="0"/>
                        </a:rPr>
                        <a:t>100pcs</a:t>
                      </a:r>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b="0" dirty="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Rp25.280,00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Rp25.280,00</a:t>
                      </a:r>
                    </a:p>
                  </a:txBody>
                  <a:tcPr marL="22860" marR="22860" marT="15240" marB="15240" anchor="b">
                    <a:solidFill>
                      <a:schemeClr val="bg1"/>
                    </a:solidFill>
                  </a:tcPr>
                </a:tc>
                <a:extLst>
                  <a:ext uri="{0D108BD9-81ED-4DB2-BD59-A6C34878D82A}">
                    <a16:rowId xmlns:a16="http://schemas.microsoft.com/office/drawing/2014/main" val="1835300984"/>
                  </a:ext>
                </a:extLst>
              </a:tr>
              <a:tr h="249079">
                <a:tc>
                  <a:txBody>
                    <a:bodyPr/>
                    <a:lstStyle/>
                    <a:p>
                      <a:pPr algn="ctr" rtl="0" fontAlgn="b"/>
                      <a:r>
                        <a:rPr lang="id-ID" sz="1100" b="0" dirty="0">
                          <a:effectLst/>
                          <a:latin typeface="Calibri" panose="020F0502020204030204" pitchFamily="34" charset="0"/>
                          <a:cs typeface="Calibri" panose="020F0502020204030204" pitchFamily="34" charset="0"/>
                        </a:rPr>
                        <a:t>18.</a:t>
                      </a:r>
                    </a:p>
                  </a:txBody>
                  <a:tcPr marL="22860" marR="22860" marT="15240" marB="15240" anchor="b">
                    <a:solidFill>
                      <a:schemeClr val="accent6">
                        <a:lumMod val="75000"/>
                      </a:schemeClr>
                    </a:solidFill>
                  </a:tcPr>
                </a:tc>
                <a:tc>
                  <a:txBody>
                    <a:bodyPr/>
                    <a:lstStyle/>
                    <a:p>
                      <a:pPr rtl="0" fontAlgn="b"/>
                      <a:r>
                        <a:rPr lang="en-US" sz="1100" dirty="0">
                          <a:effectLst/>
                          <a:latin typeface="Calibri" panose="020F0502020204030204" pitchFamily="34" charset="0"/>
                          <a:cs typeface="Calibri" panose="020F0502020204030204" pitchFamily="34" charset="0"/>
                        </a:rPr>
                        <a:t>Ring Plat M3 </a:t>
                      </a:r>
                      <a:r>
                        <a:rPr lang="en-US" sz="1100" dirty="0" err="1">
                          <a:effectLst/>
                          <a:latin typeface="Calibri" panose="020F0502020204030204" pitchFamily="34" charset="0"/>
                          <a:cs typeface="Calibri" panose="020F0502020204030204" pitchFamily="34" charset="0"/>
                        </a:rPr>
                        <a:t>Putih</a:t>
                      </a:r>
                      <a:r>
                        <a:rPr lang="en-US" sz="1100" dirty="0">
                          <a:effectLst/>
                          <a:latin typeface="Calibri" panose="020F0502020204030204" pitchFamily="34" charset="0"/>
                          <a:cs typeface="Calibri" panose="020F0502020204030204" pitchFamily="34" charset="0"/>
                        </a:rPr>
                        <a:t>/Washer Plate (RPWP3) - x100Pcs + </a:t>
                      </a:r>
                      <a:r>
                        <a:rPr lang="en-US" sz="1100" dirty="0" err="1">
                          <a:effectLst/>
                          <a:latin typeface="Calibri" panose="020F0502020204030204" pitchFamily="34" charset="0"/>
                          <a:cs typeface="Calibri" panose="020F0502020204030204" pitchFamily="34" charset="0"/>
                        </a:rPr>
                        <a:t>Ongkir</a:t>
                      </a:r>
                      <a:endParaRPr lang="en-US"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Rp30.792,00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Rp30.792,00</a:t>
                      </a:r>
                    </a:p>
                  </a:txBody>
                  <a:tcPr marL="22860" marR="22860" marT="15240" marB="15240" anchor="b">
                    <a:solidFill>
                      <a:schemeClr val="bg1"/>
                    </a:solidFill>
                  </a:tcPr>
                </a:tc>
                <a:extLst>
                  <a:ext uri="{0D108BD9-81ED-4DB2-BD59-A6C34878D82A}">
                    <a16:rowId xmlns:a16="http://schemas.microsoft.com/office/drawing/2014/main" val="1941153859"/>
                  </a:ext>
                </a:extLst>
              </a:tr>
              <a:tr h="185738">
                <a:tc>
                  <a:txBody>
                    <a:bodyPr/>
                    <a:lstStyle/>
                    <a:p>
                      <a:pPr algn="ctr" rtl="0" fontAlgn="b"/>
                      <a:r>
                        <a:rPr lang="id-ID" sz="1100" b="0" dirty="0">
                          <a:effectLst/>
                          <a:latin typeface="Calibri" panose="020F0502020204030204" pitchFamily="34" charset="0"/>
                          <a:cs typeface="Calibri" panose="020F0502020204030204" pitchFamily="34" charset="0"/>
                        </a:rPr>
                        <a:t>19.</a:t>
                      </a:r>
                    </a:p>
                  </a:txBody>
                  <a:tcPr marL="22860" marR="22860" marT="15240" marB="15240" anchor="b">
                    <a:solidFill>
                      <a:schemeClr val="accent6">
                        <a:lumMod val="75000"/>
                      </a:schemeClr>
                    </a:solidFill>
                  </a:tcPr>
                </a:tc>
                <a:tc>
                  <a:txBody>
                    <a:bodyPr/>
                    <a:lstStyle/>
                    <a:p>
                      <a:pPr rtl="0" fontAlgn="b"/>
                      <a:r>
                        <a:rPr lang="id-ID" sz="1100" dirty="0" err="1">
                          <a:effectLst/>
                          <a:latin typeface="Calibri" panose="020F0502020204030204" pitchFamily="34" charset="0"/>
                          <a:cs typeface="Calibri" panose="020F0502020204030204" pitchFamily="34" charset="0"/>
                        </a:rPr>
                        <a:t>Spacer</a:t>
                      </a:r>
                      <a:r>
                        <a:rPr lang="id-ID" sz="1100" dirty="0">
                          <a:effectLst/>
                          <a:latin typeface="Calibri" panose="020F0502020204030204" pitchFamily="34" charset="0"/>
                          <a:cs typeface="Calibri" panose="020F0502020204030204" pitchFamily="34" charset="0"/>
                        </a:rPr>
                        <a:t> Kaki PCB 1,6 CM </a:t>
                      </a:r>
                      <a:r>
                        <a:rPr lang="id-ID" sz="1100" dirty="0" err="1">
                          <a:effectLst/>
                          <a:latin typeface="Calibri" panose="020F0502020204030204" pitchFamily="34" charset="0"/>
                          <a:cs typeface="Calibri" panose="020F0502020204030204" pitchFamily="34" charset="0"/>
                        </a:rPr>
                        <a:t>Hex</a:t>
                      </a:r>
                      <a:r>
                        <a:rPr lang="id-ID" sz="1100" dirty="0">
                          <a:effectLst/>
                          <a:latin typeface="Calibri" panose="020F0502020204030204" pitchFamily="34" charset="0"/>
                          <a:cs typeface="Calibri" panose="020F0502020204030204" pitchFamily="34" charset="0"/>
                        </a:rPr>
                        <a:t> Aluminium Putih 6X16mm</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30</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Rp479,00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Rp14.370,00</a:t>
                      </a:r>
                    </a:p>
                  </a:txBody>
                  <a:tcPr marL="22860" marR="22860" marT="15240" marB="15240" anchor="b">
                    <a:solidFill>
                      <a:schemeClr val="bg1"/>
                    </a:solidFill>
                  </a:tcPr>
                </a:tc>
                <a:extLst>
                  <a:ext uri="{0D108BD9-81ED-4DB2-BD59-A6C34878D82A}">
                    <a16:rowId xmlns:a16="http://schemas.microsoft.com/office/drawing/2014/main" val="3240819830"/>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20.</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30x </a:t>
                      </a:r>
                      <a:r>
                        <a:rPr lang="id-ID" sz="1100" dirty="0" err="1">
                          <a:effectLst/>
                          <a:latin typeface="Calibri" panose="020F0502020204030204" pitchFamily="34" charset="0"/>
                          <a:cs typeface="Calibri" panose="020F0502020204030204" pitchFamily="34" charset="0"/>
                        </a:rPr>
                        <a:t>Spacer</a:t>
                      </a:r>
                      <a:r>
                        <a:rPr lang="id-ID" sz="1100" dirty="0">
                          <a:effectLst/>
                          <a:latin typeface="Calibri" panose="020F0502020204030204" pitchFamily="34" charset="0"/>
                          <a:cs typeface="Calibri" panose="020F0502020204030204" pitchFamily="34" charset="0"/>
                        </a:rPr>
                        <a:t> Kaki PCB 12,5 CM </a:t>
                      </a:r>
                      <a:r>
                        <a:rPr lang="id-ID" sz="1100" dirty="0" err="1">
                          <a:effectLst/>
                          <a:latin typeface="Calibri" panose="020F0502020204030204" pitchFamily="34" charset="0"/>
                          <a:cs typeface="Calibri" panose="020F0502020204030204" pitchFamily="34" charset="0"/>
                        </a:rPr>
                        <a:t>Hex</a:t>
                      </a:r>
                      <a:r>
                        <a:rPr lang="id-ID" sz="1100" dirty="0">
                          <a:effectLst/>
                          <a:latin typeface="Calibri" panose="020F0502020204030204" pitchFamily="34" charset="0"/>
                          <a:cs typeface="Calibri" panose="020F0502020204030204" pitchFamily="34" charset="0"/>
                        </a:rPr>
                        <a:t> Aluminium Putih 6X25mm + </a:t>
                      </a:r>
                      <a:r>
                        <a:rPr lang="id-ID" sz="1100" dirty="0" err="1">
                          <a:effectLst/>
                          <a:latin typeface="Calibri" panose="020F0502020204030204" pitchFamily="34" charset="0"/>
                          <a:cs typeface="Calibri" panose="020F0502020204030204" pitchFamily="34" charset="0"/>
                        </a:rPr>
                        <a:t>Ongkir</a:t>
                      </a:r>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Rp39.050,00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Rp39.050,00</a:t>
                      </a:r>
                    </a:p>
                  </a:txBody>
                  <a:tcPr marL="22860" marR="22860" marT="15240" marB="15240" anchor="b">
                    <a:solidFill>
                      <a:schemeClr val="bg1"/>
                    </a:solidFill>
                  </a:tcPr>
                </a:tc>
                <a:extLst>
                  <a:ext uri="{0D108BD9-81ED-4DB2-BD59-A6C34878D82A}">
                    <a16:rowId xmlns:a16="http://schemas.microsoft.com/office/drawing/2014/main" val="1361145249"/>
                  </a:ext>
                </a:extLst>
              </a:tr>
              <a:tr h="235986">
                <a:tc>
                  <a:txBody>
                    <a:bodyPr/>
                    <a:lstStyle/>
                    <a:p>
                      <a:pPr algn="ctr" rtl="0" fontAlgn="b"/>
                      <a:r>
                        <a:rPr lang="id-ID" sz="1100" b="0" dirty="0">
                          <a:effectLst/>
                          <a:latin typeface="Calibri" panose="020F0502020204030204" pitchFamily="34" charset="0"/>
                          <a:cs typeface="Calibri" panose="020F0502020204030204" pitchFamily="34" charset="0"/>
                        </a:rPr>
                        <a:t>21.</a:t>
                      </a:r>
                    </a:p>
                  </a:txBody>
                  <a:tcPr marL="22860" marR="22860" marT="15240" marB="15240" anchor="b">
                    <a:solidFill>
                      <a:schemeClr val="accent6">
                        <a:lumMod val="75000"/>
                      </a:schemeClr>
                    </a:solidFill>
                  </a:tcPr>
                </a:tc>
                <a:tc>
                  <a:txBody>
                    <a:bodyPr/>
                    <a:lstStyle/>
                    <a:p>
                      <a:pPr rtl="0" fontAlgn="b"/>
                      <a:r>
                        <a:rPr lang="es-ES" sz="1100" dirty="0">
                          <a:effectLst/>
                          <a:latin typeface="Calibri" panose="020F0502020204030204" pitchFamily="34" charset="0"/>
                          <a:cs typeface="Calibri" panose="020F0502020204030204" pitchFamily="34" charset="0"/>
                        </a:rPr>
                        <a:t>Induktor Toroid 470uH 3a Toroidal Inductor 470uH 3A Lilitan 470uH</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Rp5.850,00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Rp17.550,00</a:t>
                      </a:r>
                    </a:p>
                  </a:txBody>
                  <a:tcPr marL="22860" marR="22860" marT="15240" marB="15240" anchor="b">
                    <a:solidFill>
                      <a:schemeClr val="bg1"/>
                    </a:solidFill>
                  </a:tcPr>
                </a:tc>
                <a:extLst>
                  <a:ext uri="{0D108BD9-81ED-4DB2-BD59-A6C34878D82A}">
                    <a16:rowId xmlns:a16="http://schemas.microsoft.com/office/drawing/2014/main" val="1152292498"/>
                  </a:ext>
                </a:extLst>
              </a:tr>
              <a:tr h="169859">
                <a:tc>
                  <a:txBody>
                    <a:bodyPr/>
                    <a:lstStyle/>
                    <a:p>
                      <a:pPr algn="ctr" rtl="0" fontAlgn="b"/>
                      <a:r>
                        <a:rPr lang="id-ID" sz="1100" b="0" dirty="0">
                          <a:effectLst/>
                          <a:latin typeface="Calibri" panose="020F0502020204030204" pitchFamily="34" charset="0"/>
                          <a:cs typeface="Calibri" panose="020F0502020204030204" pitchFamily="34" charset="0"/>
                        </a:rPr>
                        <a:t>22.</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Kapasitor MKM 100V 100nF - 104J100V</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5</a:t>
                      </a:r>
                    </a:p>
                  </a:txBody>
                  <a:tcPr marL="22860" marR="22860" marT="15240" marB="15240" anchor="b">
                    <a:solidFill>
                      <a:schemeClr val="bg1"/>
                    </a:solidFill>
                  </a:tcPr>
                </a:tc>
                <a:tc>
                  <a:txBody>
                    <a:bodyPr/>
                    <a:lstStyle/>
                    <a:p>
                      <a:pPr rtl="0" fontAlgn="b"/>
                      <a:r>
                        <a:rPr lang="id-ID" sz="1100">
                          <a:effectLst/>
                          <a:latin typeface="Calibri" panose="020F0502020204030204" pitchFamily="34" charset="0"/>
                          <a:cs typeface="Calibri" panose="020F0502020204030204" pitchFamily="34" charset="0"/>
                        </a:rPr>
                        <a:t>Rp500,00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Rp2.500,00</a:t>
                      </a:r>
                    </a:p>
                  </a:txBody>
                  <a:tcPr marL="22860" marR="22860" marT="15240" marB="15240" anchor="b">
                    <a:solidFill>
                      <a:schemeClr val="bg1"/>
                    </a:solidFill>
                  </a:tcPr>
                </a:tc>
                <a:extLst>
                  <a:ext uri="{0D108BD9-81ED-4DB2-BD59-A6C34878D82A}">
                    <a16:rowId xmlns:a16="http://schemas.microsoft.com/office/drawing/2014/main" val="994471870"/>
                  </a:ext>
                </a:extLst>
              </a:tr>
              <a:tr h="280511">
                <a:tc>
                  <a:txBody>
                    <a:bodyPr/>
                    <a:lstStyle/>
                    <a:p>
                      <a:pPr algn="ctr" rtl="0" fontAlgn="b"/>
                      <a:r>
                        <a:rPr lang="id-ID" sz="1100" b="0" dirty="0">
                          <a:effectLst/>
                          <a:latin typeface="Calibri" panose="020F0502020204030204" pitchFamily="34" charset="0"/>
                          <a:cs typeface="Calibri" panose="020F0502020204030204" pitchFamily="34" charset="0"/>
                        </a:rPr>
                        <a:t>23.</a:t>
                      </a:r>
                    </a:p>
                  </a:txBody>
                  <a:tcPr marL="22860" marR="22860" marT="15240" marB="15240" anchor="b">
                    <a:solidFill>
                      <a:schemeClr val="accent6">
                        <a:lumMod val="75000"/>
                      </a:schemeClr>
                    </a:solidFill>
                  </a:tcPr>
                </a:tc>
                <a:tc>
                  <a:txBody>
                    <a:bodyPr/>
                    <a:lstStyle/>
                    <a:p>
                      <a:pPr rtl="0" fontAlgn="b"/>
                      <a:r>
                        <a:rPr lang="en-US" sz="1100" dirty="0">
                          <a:effectLst/>
                          <a:latin typeface="Calibri" panose="020F0502020204030204" pitchFamily="34" charset="0"/>
                          <a:cs typeface="Calibri" panose="020F0502020204030204" pitchFamily="34" charset="0"/>
                        </a:rPr>
                        <a:t>Buck DC To DC Converter XL4005E1 IC Regulator XL4005</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a:effectLst/>
                          <a:latin typeface="Calibri" panose="020F0502020204030204" pitchFamily="34" charset="0"/>
                          <a:cs typeface="Calibri" panose="020F0502020204030204" pitchFamily="34" charset="0"/>
                        </a:rPr>
                        <a:t>Rp8.500,00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Rp25.500,00</a:t>
                      </a:r>
                    </a:p>
                  </a:txBody>
                  <a:tcPr marL="22860" marR="22860" marT="15240" marB="15240" anchor="b">
                    <a:solidFill>
                      <a:schemeClr val="bg1"/>
                    </a:solidFill>
                  </a:tcPr>
                </a:tc>
                <a:extLst>
                  <a:ext uri="{0D108BD9-81ED-4DB2-BD59-A6C34878D82A}">
                    <a16:rowId xmlns:a16="http://schemas.microsoft.com/office/drawing/2014/main" val="699637946"/>
                  </a:ext>
                </a:extLst>
              </a:tr>
              <a:tr h="228600">
                <a:tc>
                  <a:txBody>
                    <a:bodyPr/>
                    <a:lstStyle/>
                    <a:p>
                      <a:pPr algn="ctr" rtl="0" fontAlgn="b"/>
                      <a:r>
                        <a:rPr lang="id-ID" sz="1100" b="0" dirty="0">
                          <a:effectLst/>
                          <a:latin typeface="Calibri" panose="020F0502020204030204" pitchFamily="34" charset="0"/>
                          <a:cs typeface="Calibri" panose="020F0502020204030204" pitchFamily="34" charset="0"/>
                        </a:rPr>
                        <a:t>24.</a:t>
                      </a:r>
                    </a:p>
                  </a:txBody>
                  <a:tcPr marL="22860" marR="22860" marT="15240" marB="15240" anchor="b">
                    <a:solidFill>
                      <a:schemeClr val="accent6">
                        <a:lumMod val="75000"/>
                      </a:schemeClr>
                    </a:solidFill>
                  </a:tcPr>
                </a:tc>
                <a:tc>
                  <a:txBody>
                    <a:bodyPr/>
                    <a:lstStyle/>
                    <a:p>
                      <a:pPr rtl="0" fontAlgn="b"/>
                      <a:r>
                        <a:rPr lang="id-ID" sz="1100" dirty="0" err="1">
                          <a:effectLst/>
                          <a:latin typeface="Calibri" panose="020F0502020204030204" pitchFamily="34" charset="0"/>
                          <a:cs typeface="Calibri" panose="020F0502020204030204" pitchFamily="34" charset="0"/>
                        </a:rPr>
                        <a:t>Zener</a:t>
                      </a:r>
                      <a:r>
                        <a:rPr lang="id-ID" sz="1100" dirty="0">
                          <a:effectLst/>
                          <a:latin typeface="Calibri" panose="020F0502020204030204" pitchFamily="34" charset="0"/>
                          <a:cs typeface="Calibri" panose="020F0502020204030204" pitchFamily="34" charset="0"/>
                        </a:rPr>
                        <a:t> </a:t>
                      </a:r>
                      <a:r>
                        <a:rPr lang="id-ID" sz="1100" dirty="0" err="1">
                          <a:effectLst/>
                          <a:latin typeface="Calibri" panose="020F0502020204030204" pitchFamily="34" charset="0"/>
                          <a:cs typeface="Calibri" panose="020F0502020204030204" pitchFamily="34" charset="0"/>
                        </a:rPr>
                        <a:t>Dioda</a:t>
                      </a:r>
                      <a:r>
                        <a:rPr lang="id-ID" sz="1100" dirty="0">
                          <a:effectLst/>
                          <a:latin typeface="Calibri" panose="020F0502020204030204" pitchFamily="34" charset="0"/>
                          <a:cs typeface="Calibri" panose="020F0502020204030204" pitchFamily="34" charset="0"/>
                        </a:rPr>
                        <a:t> Diode 1Watt 1w 18v 12v 9v 5v</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5</a:t>
                      </a:r>
                    </a:p>
                  </a:txBody>
                  <a:tcPr marL="22860" marR="22860" marT="15240" marB="15240" anchor="b">
                    <a:solidFill>
                      <a:schemeClr val="bg1"/>
                    </a:solidFill>
                  </a:tcPr>
                </a:tc>
                <a:tc>
                  <a:txBody>
                    <a:bodyPr/>
                    <a:lstStyle/>
                    <a:p>
                      <a:pPr rtl="0" fontAlgn="b"/>
                      <a:r>
                        <a:rPr lang="id-ID" sz="1100">
                          <a:effectLst/>
                          <a:latin typeface="Calibri" panose="020F0502020204030204" pitchFamily="34" charset="0"/>
                          <a:cs typeface="Calibri" panose="020F0502020204030204" pitchFamily="34" charset="0"/>
                        </a:rPr>
                        <a:t>Rp450,00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Rp2.250,00</a:t>
                      </a:r>
                    </a:p>
                  </a:txBody>
                  <a:tcPr marL="22860" marR="22860" marT="15240" marB="15240" anchor="b">
                    <a:solidFill>
                      <a:schemeClr val="bg1"/>
                    </a:solidFill>
                  </a:tcPr>
                </a:tc>
                <a:extLst>
                  <a:ext uri="{0D108BD9-81ED-4DB2-BD59-A6C34878D82A}">
                    <a16:rowId xmlns:a16="http://schemas.microsoft.com/office/drawing/2014/main" val="435235616"/>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25.</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Resistor 10K 1/4W 1% Metal film Resistor Kaki Tebal 10K Ohm Uni-Royal</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10</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Rp300,00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Rp3.000,00</a:t>
                      </a:r>
                    </a:p>
                  </a:txBody>
                  <a:tcPr marL="22860" marR="22860" marT="15240" marB="15240" anchor="b">
                    <a:solidFill>
                      <a:schemeClr val="bg1"/>
                    </a:solidFill>
                  </a:tcPr>
                </a:tc>
                <a:extLst>
                  <a:ext uri="{0D108BD9-81ED-4DB2-BD59-A6C34878D82A}">
                    <a16:rowId xmlns:a16="http://schemas.microsoft.com/office/drawing/2014/main" val="2604183596"/>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26.</a:t>
                      </a:r>
                    </a:p>
                  </a:txBody>
                  <a:tcPr marL="22860" marR="22860" marT="15240" marB="15240" anchor="b">
                    <a:solidFill>
                      <a:schemeClr val="accent6">
                        <a:lumMod val="75000"/>
                      </a:schemeClr>
                    </a:solidFill>
                  </a:tcPr>
                </a:tc>
                <a:tc>
                  <a:txBody>
                    <a:bodyPr/>
                    <a:lstStyle/>
                    <a:p>
                      <a:pPr rtl="0" fontAlgn="b"/>
                      <a:r>
                        <a:rPr lang="sv-SE" sz="1100" dirty="0">
                          <a:effectLst/>
                          <a:latin typeface="Calibri" panose="020F0502020204030204" pitchFamily="34" charset="0"/>
                          <a:cs typeface="Calibri" panose="020F0502020204030204" pitchFamily="34" charset="0"/>
                        </a:rPr>
                        <a:t>Resistor 2K 1/4W 1% metal Film </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10</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Rp100,00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Rp1.000,00</a:t>
                      </a:r>
                    </a:p>
                  </a:txBody>
                  <a:tcPr marL="22860" marR="22860" marT="15240" marB="15240" anchor="b">
                    <a:solidFill>
                      <a:schemeClr val="bg1"/>
                    </a:solidFill>
                  </a:tcPr>
                </a:tc>
                <a:extLst>
                  <a:ext uri="{0D108BD9-81ED-4DB2-BD59-A6C34878D82A}">
                    <a16:rowId xmlns:a16="http://schemas.microsoft.com/office/drawing/2014/main" val="3596562028"/>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27.</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kapasitor TPC MKM 333 33nF 100V </a:t>
                      </a:r>
                      <a:r>
                        <a:rPr lang="id-ID" sz="1100" dirty="0" err="1">
                          <a:effectLst/>
                          <a:latin typeface="Calibri" panose="020F0502020204030204" pitchFamily="34" charset="0"/>
                          <a:cs typeface="Calibri" panose="020F0502020204030204" pitchFamily="34" charset="0"/>
                        </a:rPr>
                        <a:t>Capacitor</a:t>
                      </a:r>
                      <a:r>
                        <a:rPr lang="id-ID" sz="1100" dirty="0">
                          <a:effectLst/>
                          <a:latin typeface="Calibri" panose="020F0502020204030204" pitchFamily="34" charset="0"/>
                          <a:cs typeface="Calibri" panose="020F0502020204030204" pitchFamily="34" charset="0"/>
                        </a:rPr>
                        <a:t> BQ21</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5</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Rp1.200,00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Rp6.000,00</a:t>
                      </a:r>
                    </a:p>
                  </a:txBody>
                  <a:tcPr marL="22860" marR="22860" marT="15240" marB="15240" anchor="b">
                    <a:solidFill>
                      <a:schemeClr val="bg1"/>
                    </a:solidFill>
                  </a:tcPr>
                </a:tc>
                <a:extLst>
                  <a:ext uri="{0D108BD9-81ED-4DB2-BD59-A6C34878D82A}">
                    <a16:rowId xmlns:a16="http://schemas.microsoft.com/office/drawing/2014/main" val="2592309074"/>
                  </a:ext>
                </a:extLst>
              </a:tr>
            </a:tbl>
          </a:graphicData>
        </a:graphic>
      </p:graphicFrame>
    </p:spTree>
    <p:extLst>
      <p:ext uri="{BB962C8B-B14F-4D97-AF65-F5344CB8AC3E}">
        <p14:creationId xmlns:p14="http://schemas.microsoft.com/office/powerpoint/2010/main" val="403033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47"/>
          <p:cNvSpPr txBox="1">
            <a:spLocks noGrp="1"/>
          </p:cNvSpPr>
          <p:nvPr>
            <p:ph type="title"/>
          </p:nvPr>
        </p:nvSpPr>
        <p:spPr>
          <a:xfrm>
            <a:off x="98739" y="0"/>
            <a:ext cx="2608744" cy="426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latin typeface="ROG Fonts" panose="00000500000000000000" pitchFamily="50" charset="0"/>
              </a:rPr>
              <a:t>Rancangan</a:t>
            </a:r>
            <a:r>
              <a:rPr lang="en" sz="1600" dirty="0">
                <a:latin typeface="ROG Fonts" panose="00000500000000000000" pitchFamily="50" charset="0"/>
              </a:rPr>
              <a:t> </a:t>
            </a:r>
            <a:r>
              <a:rPr lang="id-ID" sz="1600" dirty="0">
                <a:solidFill>
                  <a:schemeClr val="accent6"/>
                </a:solidFill>
                <a:latin typeface="ROG Fonts" panose="00000500000000000000" pitchFamily="50" charset="0"/>
              </a:rPr>
              <a:t>Biaya</a:t>
            </a:r>
            <a:endParaRPr sz="1600" dirty="0">
              <a:solidFill>
                <a:schemeClr val="accent6"/>
              </a:solidFill>
              <a:latin typeface="ROG Fonts" panose="00000500000000000000" pitchFamily="50" charset="0"/>
            </a:endParaRPr>
          </a:p>
        </p:txBody>
      </p:sp>
      <p:sp>
        <p:nvSpPr>
          <p:cNvPr id="1320" name="Google Shape;1320;p47"/>
          <p:cNvSpPr/>
          <p:nvPr/>
        </p:nvSpPr>
        <p:spPr>
          <a:xfrm>
            <a:off x="7538075" y="-1092375"/>
            <a:ext cx="2258400" cy="22584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5027575" y="4713425"/>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1123450" y="2417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0" name="Tabel 20">
            <a:extLst>
              <a:ext uri="{FF2B5EF4-FFF2-40B4-BE49-F238E27FC236}">
                <a16:creationId xmlns:a16="http://schemas.microsoft.com/office/drawing/2014/main" id="{5156D65B-F04F-C34A-A4CE-5ED745CB409C}"/>
              </a:ext>
            </a:extLst>
          </p:cNvPr>
          <p:cNvGraphicFramePr>
            <a:graphicFrameLocks noGrp="1"/>
          </p:cNvGraphicFramePr>
          <p:nvPr>
            <p:extLst>
              <p:ext uri="{D42A27DB-BD31-4B8C-83A1-F6EECF244321}">
                <p14:modId xmlns:p14="http://schemas.microsoft.com/office/powerpoint/2010/main" val="2665806361"/>
              </p:ext>
            </p:extLst>
          </p:nvPr>
        </p:nvGraphicFramePr>
        <p:xfrm>
          <a:off x="491978" y="505301"/>
          <a:ext cx="8160043" cy="1824031"/>
        </p:xfrm>
        <a:graphic>
          <a:graphicData uri="http://schemas.openxmlformats.org/drawingml/2006/table">
            <a:tbl>
              <a:tblPr firstRow="1" bandRow="1">
                <a:tableStyleId>{4174D5DC-AC12-4765-B9C8-E966C22A750F}</a:tableStyleId>
              </a:tblPr>
              <a:tblGrid>
                <a:gridCol w="407168">
                  <a:extLst>
                    <a:ext uri="{9D8B030D-6E8A-4147-A177-3AD203B41FA5}">
                      <a16:colId xmlns:a16="http://schemas.microsoft.com/office/drawing/2014/main" val="3165623223"/>
                    </a:ext>
                  </a:extLst>
                </a:gridCol>
                <a:gridCol w="3886200">
                  <a:extLst>
                    <a:ext uri="{9D8B030D-6E8A-4147-A177-3AD203B41FA5}">
                      <a16:colId xmlns:a16="http://schemas.microsoft.com/office/drawing/2014/main" val="3811696768"/>
                    </a:ext>
                  </a:extLst>
                </a:gridCol>
                <a:gridCol w="737371">
                  <a:extLst>
                    <a:ext uri="{9D8B030D-6E8A-4147-A177-3AD203B41FA5}">
                      <a16:colId xmlns:a16="http://schemas.microsoft.com/office/drawing/2014/main" val="636142814"/>
                    </a:ext>
                  </a:extLst>
                </a:gridCol>
                <a:gridCol w="1640606">
                  <a:extLst>
                    <a:ext uri="{9D8B030D-6E8A-4147-A177-3AD203B41FA5}">
                      <a16:colId xmlns:a16="http://schemas.microsoft.com/office/drawing/2014/main" val="2832319090"/>
                    </a:ext>
                  </a:extLst>
                </a:gridCol>
                <a:gridCol w="1488698">
                  <a:extLst>
                    <a:ext uri="{9D8B030D-6E8A-4147-A177-3AD203B41FA5}">
                      <a16:colId xmlns:a16="http://schemas.microsoft.com/office/drawing/2014/main" val="2714287150"/>
                    </a:ext>
                  </a:extLst>
                </a:gridCol>
              </a:tblGrid>
              <a:tr h="0">
                <a:tc>
                  <a:txBody>
                    <a:bodyPr/>
                    <a:lstStyle/>
                    <a:p>
                      <a:pPr algn="ctr" rtl="0" fontAlgn="b"/>
                      <a:r>
                        <a:rPr lang="id-ID" sz="1100" b="0" dirty="0">
                          <a:effectLst/>
                          <a:latin typeface="Calibri" panose="020F0502020204030204" pitchFamily="34" charset="0"/>
                          <a:cs typeface="Calibri" panose="020F0502020204030204" pitchFamily="34" charset="0"/>
                        </a:rPr>
                        <a:t>28.</a:t>
                      </a:r>
                    </a:p>
                  </a:txBody>
                  <a:tcPr marL="22860" marR="22860" marT="15240" marB="15240" anchor="b">
                    <a:solidFill>
                      <a:schemeClr val="accent6">
                        <a:lumMod val="75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id-ID" sz="1100" dirty="0">
                          <a:effectLst/>
                          <a:latin typeface="Calibri" panose="020F0502020204030204" pitchFamily="34" charset="0"/>
                          <a:cs typeface="Calibri" panose="020F0502020204030204" pitchFamily="34" charset="0"/>
                        </a:rPr>
                        <a:t>Kabel Pita UL 2468 24AWG 10 Pin 0.12mm, kabel AWG 18 0.75mm Hitam, </a:t>
                      </a:r>
                      <a:r>
                        <a:rPr lang="da-DK" sz="1100" dirty="0">
                          <a:effectLst/>
                          <a:latin typeface="Calibri" panose="020F0502020204030204" pitchFamily="34" charset="0"/>
                          <a:cs typeface="Calibri" panose="020F0502020204030204" pitchFamily="34" charset="0"/>
                        </a:rPr>
                        <a:t>Kabel AWG 18 0.75mm Merah</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Rp13.000,00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Rp39.000,00</a:t>
                      </a:r>
                    </a:p>
                  </a:txBody>
                  <a:tcPr marL="22860" marR="22860" marT="15240" marB="15240" anchor="b">
                    <a:solidFill>
                      <a:schemeClr val="bg1"/>
                    </a:solidFill>
                  </a:tcPr>
                </a:tc>
                <a:extLst>
                  <a:ext uri="{0D108BD9-81ED-4DB2-BD59-A6C34878D82A}">
                    <a16:rowId xmlns:a16="http://schemas.microsoft.com/office/drawing/2014/main" val="2781282615"/>
                  </a:ext>
                </a:extLst>
              </a:tr>
              <a:tr h="193575">
                <a:tc>
                  <a:txBody>
                    <a:bodyPr/>
                    <a:lstStyle/>
                    <a:p>
                      <a:pPr algn="ctr" rtl="0" fontAlgn="b"/>
                      <a:r>
                        <a:rPr lang="id-ID" sz="1100" b="0" dirty="0">
                          <a:effectLst/>
                          <a:latin typeface="Calibri" panose="020F0502020204030204" pitchFamily="34" charset="0"/>
                          <a:cs typeface="Calibri" panose="020F0502020204030204" pitchFamily="34" charset="0"/>
                        </a:rPr>
                        <a:t>29.</a:t>
                      </a:r>
                    </a:p>
                  </a:txBody>
                  <a:tcPr marL="22860" marR="22860" marT="15240" marB="15240" anchor="b">
                    <a:solidFill>
                      <a:schemeClr val="accent6">
                        <a:lumMod val="75000"/>
                      </a:schemeClr>
                    </a:solidFill>
                  </a:tcPr>
                </a:tc>
                <a:tc>
                  <a:txBody>
                    <a:bodyPr/>
                    <a:lstStyle/>
                    <a:p>
                      <a:pPr rtl="0" fontAlgn="b"/>
                      <a:r>
                        <a:rPr lang="id-ID" sz="1100" dirty="0" err="1">
                          <a:effectLst/>
                          <a:latin typeface="Calibri" panose="020F0502020204030204" pitchFamily="34" charset="0"/>
                          <a:cs typeface="Calibri" panose="020F0502020204030204" pitchFamily="34" charset="0"/>
                        </a:rPr>
                        <a:t>Lakban</a:t>
                      </a:r>
                      <a:r>
                        <a:rPr lang="id-ID" sz="1100" dirty="0">
                          <a:effectLst/>
                          <a:latin typeface="Calibri" panose="020F0502020204030204" pitchFamily="34" charset="0"/>
                          <a:cs typeface="Calibri" panose="020F0502020204030204" pitchFamily="34" charset="0"/>
                        </a:rPr>
                        <a:t> Hitam </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a:effectLst/>
                          <a:latin typeface="Calibri" panose="020F0502020204030204" pitchFamily="34" charset="0"/>
                          <a:cs typeface="Calibri" panose="020F0502020204030204" pitchFamily="34" charset="0"/>
                        </a:rPr>
                        <a:t>Rp15.000,00</a:t>
                      </a:r>
                    </a:p>
                  </a:txBody>
                  <a:tcPr marL="22860" marR="22860" marT="15240" marB="15240" anchor="b">
                    <a:solidFill>
                      <a:schemeClr val="bg1"/>
                    </a:solidFill>
                  </a:tcPr>
                </a:tc>
                <a:tc>
                  <a:txBody>
                    <a:bodyPr/>
                    <a:lstStyle/>
                    <a:p>
                      <a:pPr rtl="0" fontAlgn="b"/>
                      <a:r>
                        <a:rPr lang="id-ID" sz="1100" b="0">
                          <a:effectLst/>
                          <a:latin typeface="Calibri" panose="020F0502020204030204" pitchFamily="34" charset="0"/>
                          <a:cs typeface="Calibri" panose="020F0502020204030204" pitchFamily="34" charset="0"/>
                        </a:rPr>
                        <a:t>Rp45.000,00</a:t>
                      </a:r>
                    </a:p>
                  </a:txBody>
                  <a:tcPr marL="22860" marR="22860" marT="15240" marB="15240" anchor="b">
                    <a:solidFill>
                      <a:schemeClr val="bg1"/>
                    </a:solidFill>
                  </a:tcPr>
                </a:tc>
                <a:extLst>
                  <a:ext uri="{0D108BD9-81ED-4DB2-BD59-A6C34878D82A}">
                    <a16:rowId xmlns:a16="http://schemas.microsoft.com/office/drawing/2014/main" val="1253288959"/>
                  </a:ext>
                </a:extLst>
              </a:tr>
              <a:tr h="220028">
                <a:tc>
                  <a:txBody>
                    <a:bodyPr/>
                    <a:lstStyle/>
                    <a:p>
                      <a:pPr algn="ctr" rtl="0" fontAlgn="b"/>
                      <a:r>
                        <a:rPr lang="id-ID" sz="1100" b="0" dirty="0">
                          <a:effectLst/>
                          <a:latin typeface="Calibri" panose="020F0502020204030204" pitchFamily="34" charset="0"/>
                          <a:cs typeface="Calibri" panose="020F0502020204030204" pitchFamily="34" charset="0"/>
                        </a:rPr>
                        <a:t>30.</a:t>
                      </a:r>
                    </a:p>
                  </a:txBody>
                  <a:tcPr marL="22860" marR="22860" marT="15240" marB="15240" anchor="b">
                    <a:solidFill>
                      <a:schemeClr val="accent6">
                        <a:lumMod val="75000"/>
                      </a:schemeClr>
                    </a:solidFill>
                  </a:tcPr>
                </a:tc>
                <a:tc>
                  <a:txBody>
                    <a:bodyPr/>
                    <a:lstStyle/>
                    <a:p>
                      <a:pPr rtl="0" fontAlgn="b"/>
                      <a:r>
                        <a:rPr lang="id-ID" sz="1100" dirty="0" err="1">
                          <a:effectLst/>
                          <a:latin typeface="Calibri" panose="020F0502020204030204" pitchFamily="34" charset="0"/>
                          <a:cs typeface="Calibri" panose="020F0502020204030204" pitchFamily="34" charset="0"/>
                        </a:rPr>
                        <a:t>Styrofoam</a:t>
                      </a:r>
                      <a:r>
                        <a:rPr lang="id-ID" sz="1100" dirty="0">
                          <a:effectLst/>
                          <a:latin typeface="Calibri" panose="020F0502020204030204" pitchFamily="34" charset="0"/>
                          <a:cs typeface="Calibri" panose="020F0502020204030204" pitchFamily="34" charset="0"/>
                        </a:rPr>
                        <a:t> 3cm</a:t>
                      </a: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Rp37.000,00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Rp111.000,00</a:t>
                      </a:r>
                    </a:p>
                  </a:txBody>
                  <a:tcPr marL="22860" marR="22860" marT="15240" marB="15240" anchor="b">
                    <a:solidFill>
                      <a:schemeClr val="bg1"/>
                    </a:solidFill>
                  </a:tcPr>
                </a:tc>
                <a:extLst>
                  <a:ext uri="{0D108BD9-81ED-4DB2-BD59-A6C34878D82A}">
                    <a16:rowId xmlns:a16="http://schemas.microsoft.com/office/drawing/2014/main" val="584273231"/>
                  </a:ext>
                </a:extLst>
              </a:tr>
              <a:tr h="212642">
                <a:tc>
                  <a:txBody>
                    <a:bodyPr/>
                    <a:lstStyle/>
                    <a:p>
                      <a:pPr algn="ctr" rtl="0" fontAlgn="b"/>
                      <a:r>
                        <a:rPr lang="id-ID" sz="1100" b="0" dirty="0">
                          <a:effectLst/>
                          <a:latin typeface="Calibri" panose="020F0502020204030204" pitchFamily="34" charset="0"/>
                          <a:cs typeface="Calibri" panose="020F0502020204030204" pitchFamily="34" charset="0"/>
                        </a:rPr>
                        <a:t>31.</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1 set Motor DC </a:t>
                      </a:r>
                      <a:r>
                        <a:rPr lang="id-ID" sz="1100" dirty="0" err="1">
                          <a:effectLst/>
                          <a:latin typeface="Calibri" panose="020F0502020204030204" pitchFamily="34" charset="0"/>
                          <a:cs typeface="Calibri" panose="020F0502020204030204" pitchFamily="34" charset="0"/>
                        </a:rPr>
                        <a:t>Geared</a:t>
                      </a:r>
                      <a:r>
                        <a:rPr lang="id-ID" sz="1100" dirty="0">
                          <a:effectLst/>
                          <a:latin typeface="Calibri" panose="020F0502020204030204" pitchFamily="34" charset="0"/>
                          <a:cs typeface="Calibri" panose="020F0502020204030204" pitchFamily="34" charset="0"/>
                        </a:rPr>
                        <a:t> 400Rpm 6.5kg </a:t>
                      </a:r>
                      <a:r>
                        <a:rPr lang="id-ID" sz="1100" dirty="0" err="1">
                          <a:effectLst/>
                          <a:latin typeface="Calibri" panose="020F0502020204030204" pitchFamily="34" charset="0"/>
                          <a:cs typeface="Calibri" panose="020F0502020204030204" pitchFamily="34" charset="0"/>
                        </a:rPr>
                        <a:t>torque</a:t>
                      </a:r>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Rp700.000,00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Rp700.000,00</a:t>
                      </a:r>
                    </a:p>
                  </a:txBody>
                  <a:tcPr marL="22860" marR="22860" marT="15240" marB="15240" anchor="b">
                    <a:solidFill>
                      <a:schemeClr val="bg1"/>
                    </a:solidFill>
                  </a:tcPr>
                </a:tc>
                <a:extLst>
                  <a:ext uri="{0D108BD9-81ED-4DB2-BD59-A6C34878D82A}">
                    <a16:rowId xmlns:a16="http://schemas.microsoft.com/office/drawing/2014/main" val="1835300984"/>
                  </a:ext>
                </a:extLst>
              </a:tr>
              <a:tr h="218599">
                <a:tc>
                  <a:txBody>
                    <a:bodyPr/>
                    <a:lstStyle/>
                    <a:p>
                      <a:pPr algn="ctr" rtl="0" fontAlgn="b"/>
                      <a:r>
                        <a:rPr lang="id-ID" sz="1100" b="0" dirty="0">
                          <a:effectLst/>
                          <a:latin typeface="Calibri" panose="020F0502020204030204" pitchFamily="34" charset="0"/>
                          <a:cs typeface="Calibri" panose="020F0502020204030204" pitchFamily="34" charset="0"/>
                        </a:rPr>
                        <a:t>32.</a:t>
                      </a:r>
                    </a:p>
                  </a:txBody>
                  <a:tcPr marL="22860" marR="22860" marT="15240" marB="15240" anchor="b">
                    <a:solidFill>
                      <a:schemeClr val="accent6">
                        <a:lumMod val="75000"/>
                      </a:schemeClr>
                    </a:solidFill>
                  </a:tcPr>
                </a:tc>
                <a:tc>
                  <a:txBody>
                    <a:bodyPr/>
                    <a:lstStyle/>
                    <a:p>
                      <a:pPr rtl="0" fontAlgn="b"/>
                      <a:r>
                        <a:rPr lang="en-US" sz="1100" dirty="0">
                          <a:effectLst/>
                          <a:latin typeface="Calibri" panose="020F0502020204030204" pitchFamily="34" charset="0"/>
                          <a:cs typeface="Calibri" panose="020F0502020204030204" pitchFamily="34" charset="0"/>
                        </a:rPr>
                        <a:t>4 Metal Round Servo Bracket 25T + </a:t>
                      </a:r>
                      <a:r>
                        <a:rPr lang="en-US" sz="1100" dirty="0" err="1">
                          <a:effectLst/>
                          <a:latin typeface="Calibri" panose="020F0502020204030204" pitchFamily="34" charset="0"/>
                          <a:cs typeface="Calibri" panose="020F0502020204030204" pitchFamily="34" charset="0"/>
                        </a:rPr>
                        <a:t>Ongkir</a:t>
                      </a:r>
                      <a:endParaRPr lang="en-US"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Rp54.300,00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Rp54.300,00</a:t>
                      </a:r>
                    </a:p>
                  </a:txBody>
                  <a:tcPr marL="22860" marR="22860" marT="15240" marB="15240" anchor="b">
                    <a:solidFill>
                      <a:schemeClr val="bg1"/>
                    </a:solidFill>
                  </a:tcPr>
                </a:tc>
                <a:extLst>
                  <a:ext uri="{0D108BD9-81ED-4DB2-BD59-A6C34878D82A}">
                    <a16:rowId xmlns:a16="http://schemas.microsoft.com/office/drawing/2014/main" val="1941153859"/>
                  </a:ext>
                </a:extLst>
              </a:tr>
              <a:tr h="178594">
                <a:tc>
                  <a:txBody>
                    <a:bodyPr/>
                    <a:lstStyle/>
                    <a:p>
                      <a:pPr algn="ctr" rtl="0" fontAlgn="b"/>
                      <a:r>
                        <a:rPr lang="id-ID" sz="1100" b="0" dirty="0">
                          <a:effectLst/>
                          <a:latin typeface="Calibri" panose="020F0502020204030204" pitchFamily="34" charset="0"/>
                          <a:cs typeface="Calibri" panose="020F0502020204030204" pitchFamily="34" charset="0"/>
                        </a:rPr>
                        <a:t>33.</a:t>
                      </a:r>
                    </a:p>
                  </a:txBody>
                  <a:tcPr marL="22860" marR="22860" marT="15240" marB="15240" anchor="b">
                    <a:solidFill>
                      <a:schemeClr val="accent6">
                        <a:lumMod val="75000"/>
                      </a:schemeClr>
                    </a:solidFill>
                  </a:tcPr>
                </a:tc>
                <a:tc>
                  <a:txBody>
                    <a:bodyPr/>
                    <a:lstStyle/>
                    <a:p>
                      <a:pPr rtl="0" fontAlgn="b"/>
                      <a:r>
                        <a:rPr lang="nb-NO" sz="1100" dirty="0">
                          <a:effectLst/>
                          <a:latin typeface="Calibri" panose="020F0502020204030204" pitchFamily="34" charset="0"/>
                          <a:cs typeface="Calibri" panose="020F0502020204030204" pitchFamily="34" charset="0"/>
                        </a:rPr>
                        <a:t>1 set Bracket For DC Motor 25GA</a:t>
                      </a:r>
                    </a:p>
                  </a:txBody>
                  <a:tcPr marL="22860" marR="22860" marT="15240" marB="15240" anchor="b">
                    <a:solidFill>
                      <a:schemeClr val="bg1"/>
                    </a:solidFill>
                  </a:tcPr>
                </a:tc>
                <a:tc>
                  <a:txBody>
                    <a:bodyPr/>
                    <a:lstStyle/>
                    <a:p>
                      <a:pPr algn="ctr" rtl="0" fontAlgn="b"/>
                      <a:r>
                        <a:rPr lang="id-ID" sz="1100">
                          <a:effectLst/>
                          <a:latin typeface="Calibri" panose="020F0502020204030204" pitchFamily="34" charset="0"/>
                          <a:cs typeface="Calibri" panose="020F0502020204030204" pitchFamily="34" charset="0"/>
                        </a:rPr>
                        <a:t>1</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Rp84.500,00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Rp84.500,00</a:t>
                      </a:r>
                    </a:p>
                  </a:txBody>
                  <a:tcPr marL="22860" marR="22860" marT="15240" marB="15240" anchor="b">
                    <a:solidFill>
                      <a:schemeClr val="bg1"/>
                    </a:solidFill>
                  </a:tcPr>
                </a:tc>
                <a:extLst>
                  <a:ext uri="{0D108BD9-81ED-4DB2-BD59-A6C34878D82A}">
                    <a16:rowId xmlns:a16="http://schemas.microsoft.com/office/drawing/2014/main" val="3240819830"/>
                  </a:ext>
                </a:extLst>
              </a:tr>
              <a:tr h="178594">
                <a:tc>
                  <a:txBody>
                    <a:bodyPr/>
                    <a:lstStyle/>
                    <a:p>
                      <a:pPr algn="ctr" rtl="0" fontAlgn="b"/>
                      <a:r>
                        <a:rPr lang="id-ID" sz="1100" b="0" dirty="0">
                          <a:effectLst/>
                          <a:latin typeface="Calibri" panose="020F0502020204030204" pitchFamily="34" charset="0"/>
                          <a:cs typeface="Calibri" panose="020F0502020204030204" pitchFamily="34" charset="0"/>
                        </a:rPr>
                        <a:t>34.</a:t>
                      </a:r>
                    </a:p>
                  </a:txBody>
                  <a:tcPr marL="22860" marR="22860" marT="15240" marB="15240" anchor="b">
                    <a:solidFill>
                      <a:schemeClr val="accent6">
                        <a:lumMod val="75000"/>
                      </a:schemeClr>
                    </a:solidFill>
                  </a:tcPr>
                </a:tc>
                <a:tc>
                  <a:txBody>
                    <a:bodyPr/>
                    <a:lstStyle/>
                    <a:p>
                      <a:pPr rtl="0" fontAlgn="b"/>
                      <a:r>
                        <a:rPr lang="id-ID" sz="1100" dirty="0">
                          <a:effectLst/>
                          <a:latin typeface="Calibri" panose="020F0502020204030204" pitchFamily="34" charset="0"/>
                          <a:cs typeface="Calibri" panose="020F0502020204030204" pitchFamily="34" charset="0"/>
                        </a:rPr>
                        <a:t>Karton </a:t>
                      </a:r>
                      <a:r>
                        <a:rPr lang="id-ID" sz="1100" dirty="0" err="1">
                          <a:effectLst/>
                          <a:latin typeface="Calibri" panose="020F0502020204030204" pitchFamily="34" charset="0"/>
                          <a:cs typeface="Calibri" panose="020F0502020204030204" pitchFamily="34" charset="0"/>
                        </a:rPr>
                        <a:t>board</a:t>
                      </a:r>
                      <a:r>
                        <a:rPr lang="id-ID" sz="1100" dirty="0">
                          <a:effectLst/>
                          <a:latin typeface="Calibri" panose="020F0502020204030204" pitchFamily="34" charset="0"/>
                          <a:cs typeface="Calibri" panose="020F0502020204030204" pitchFamily="34" charset="0"/>
                        </a:rPr>
                        <a:t> kuning 20 65x76cm</a:t>
                      </a:r>
                      <a:endParaRPr lang="nb-NO"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algn="ctr" rtl="0" fontAlgn="b"/>
                      <a:r>
                        <a:rPr lang="id-ID" sz="1100" dirty="0">
                          <a:effectLst/>
                          <a:latin typeface="Calibri" panose="020F0502020204030204" pitchFamily="34" charset="0"/>
                          <a:cs typeface="Calibri" panose="020F0502020204030204" pitchFamily="34" charset="0"/>
                        </a:rPr>
                        <a:t>3</a:t>
                      </a:r>
                    </a:p>
                  </a:txBody>
                  <a:tcPr marL="22860" marR="22860" marT="15240" marB="15240" anchor="b">
                    <a:solidFill>
                      <a:schemeClr val="bg1"/>
                    </a:solidFill>
                  </a:tcPr>
                </a:tc>
                <a:tc>
                  <a:txBody>
                    <a:bodyPr/>
                    <a:lstStyle/>
                    <a:p>
                      <a:pPr rtl="0" fontAlgn="b"/>
                      <a:r>
                        <a:rPr lang="id-ID" sz="1100" dirty="0">
                          <a:effectLst/>
                          <a:latin typeface="Calibri" panose="020F0502020204030204" pitchFamily="34" charset="0"/>
                          <a:cs typeface="Calibri" panose="020F0502020204030204" pitchFamily="34" charset="0"/>
                        </a:rPr>
                        <a:t>Rp26.000,00</a:t>
                      </a: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Rp78.000,00</a:t>
                      </a:r>
                    </a:p>
                  </a:txBody>
                  <a:tcPr marL="22860" marR="22860" marT="15240" marB="15240" anchor="b">
                    <a:solidFill>
                      <a:schemeClr val="bg1"/>
                    </a:solidFill>
                  </a:tcPr>
                </a:tc>
                <a:extLst>
                  <a:ext uri="{0D108BD9-81ED-4DB2-BD59-A6C34878D82A}">
                    <a16:rowId xmlns:a16="http://schemas.microsoft.com/office/drawing/2014/main" val="2186606519"/>
                  </a:ext>
                </a:extLst>
              </a:tr>
              <a:tr h="212642">
                <a:tc>
                  <a:txBody>
                    <a:bodyPr/>
                    <a:lstStyle/>
                    <a:p>
                      <a:pPr algn="ctr" rtl="0" fontAlgn="b"/>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accent6">
                        <a:lumMod val="75000"/>
                      </a:schemeClr>
                    </a:solidFill>
                  </a:tcPr>
                </a:tc>
                <a:tc gridSpan="3">
                  <a:txBody>
                    <a:bodyPr/>
                    <a:lstStyle/>
                    <a:p>
                      <a:pPr algn="ctr" rtl="0" fontAlgn="b"/>
                      <a:r>
                        <a:rPr lang="id-ID" sz="1100" b="1" dirty="0">
                          <a:effectLst/>
                          <a:latin typeface="Calibri" panose="020F0502020204030204" pitchFamily="34" charset="0"/>
                          <a:cs typeface="Calibri" panose="020F0502020204030204" pitchFamily="34" charset="0"/>
                        </a:rPr>
                        <a:t>Total</a:t>
                      </a:r>
                    </a:p>
                  </a:txBody>
                  <a:tcPr marL="22860" marR="22860" marT="15240" marB="15240" anchor="b">
                    <a:solidFill>
                      <a:schemeClr val="bg1"/>
                    </a:solidFill>
                  </a:tcPr>
                </a:tc>
                <a:tc hMerge="1">
                  <a:txBody>
                    <a:bodyPr/>
                    <a:lstStyle/>
                    <a:p>
                      <a:pPr rtl="0" fontAlgn="b"/>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hMerge="1">
                  <a:txBody>
                    <a:bodyPr/>
                    <a:lstStyle/>
                    <a:p>
                      <a:pPr rtl="0" fontAlgn="b"/>
                      <a:endParaRPr lang="id-ID" sz="1100" dirty="0">
                        <a:effectLst/>
                        <a:latin typeface="Calibri" panose="020F0502020204030204" pitchFamily="34" charset="0"/>
                        <a:cs typeface="Calibri" panose="020F0502020204030204" pitchFamily="34" charset="0"/>
                      </a:endParaRPr>
                    </a:p>
                  </a:txBody>
                  <a:tcPr marL="22860" marR="22860" marT="15240" marB="15240" anchor="b">
                    <a:solidFill>
                      <a:schemeClr val="bg1"/>
                    </a:solidFill>
                  </a:tcPr>
                </a:tc>
                <a:tc>
                  <a:txBody>
                    <a:bodyPr/>
                    <a:lstStyle/>
                    <a:p>
                      <a:pPr rtl="0" fontAlgn="b"/>
                      <a:r>
                        <a:rPr lang="id-ID" sz="1100" b="0" dirty="0">
                          <a:effectLst/>
                          <a:latin typeface="Calibri" panose="020F0502020204030204" pitchFamily="34" charset="0"/>
                          <a:cs typeface="Calibri" panose="020F0502020204030204" pitchFamily="34" charset="0"/>
                        </a:rPr>
                        <a:t>Rp5.180.842,00</a:t>
                      </a:r>
                    </a:p>
                  </a:txBody>
                  <a:tcPr marL="22860" marR="22860" marT="15240" marB="15240" anchor="b">
                    <a:solidFill>
                      <a:schemeClr val="bg1"/>
                    </a:solidFill>
                  </a:tcPr>
                </a:tc>
                <a:extLst>
                  <a:ext uri="{0D108BD9-81ED-4DB2-BD59-A6C34878D82A}">
                    <a16:rowId xmlns:a16="http://schemas.microsoft.com/office/drawing/2014/main" val="3636299524"/>
                  </a:ext>
                </a:extLst>
              </a:tr>
            </a:tbl>
          </a:graphicData>
        </a:graphic>
      </p:graphicFrame>
    </p:spTree>
    <p:extLst>
      <p:ext uri="{BB962C8B-B14F-4D97-AF65-F5344CB8AC3E}">
        <p14:creationId xmlns:p14="http://schemas.microsoft.com/office/powerpoint/2010/main" val="2904367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6" name="Google Shape;1236;p46"/>
          <p:cNvSpPr txBox="1">
            <a:spLocks noGrp="1"/>
          </p:cNvSpPr>
          <p:nvPr>
            <p:ph type="subTitle" idx="1"/>
          </p:nvPr>
        </p:nvSpPr>
        <p:spPr>
          <a:xfrm>
            <a:off x="4774780" y="1438472"/>
            <a:ext cx="3586164" cy="150092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dirty="0">
                <a:latin typeface="ROG Fonts" panose="00000500000000000000" pitchFamily="50" charset="0"/>
              </a:rPr>
              <a:t>“</a:t>
            </a:r>
            <a:r>
              <a:rPr lang="id-ID" sz="4800" dirty="0">
                <a:latin typeface="ROG Fonts" panose="00000500000000000000" pitchFamily="50" charset="0"/>
              </a:rPr>
              <a:t>TERIMA </a:t>
            </a:r>
            <a:r>
              <a:rPr lang="id-ID" sz="4800" dirty="0">
                <a:solidFill>
                  <a:schemeClr val="accent6"/>
                </a:solidFill>
                <a:latin typeface="ROG Fonts" panose="00000500000000000000" pitchFamily="50" charset="0"/>
              </a:rPr>
              <a:t>KASIH</a:t>
            </a:r>
            <a:r>
              <a:rPr lang="id-ID" sz="4800" dirty="0">
                <a:latin typeface="ROG Fonts" panose="00000500000000000000" pitchFamily="50" charset="0"/>
              </a:rPr>
              <a:t>”</a:t>
            </a:r>
            <a:endParaRPr sz="4800" dirty="0">
              <a:latin typeface="ROG Fonts" panose="00000500000000000000" pitchFamily="50" charset="0"/>
            </a:endParaRPr>
          </a:p>
        </p:txBody>
      </p:sp>
      <p:grpSp>
        <p:nvGrpSpPr>
          <p:cNvPr id="1237" name="Google Shape;1237;p46"/>
          <p:cNvGrpSpPr/>
          <p:nvPr/>
        </p:nvGrpSpPr>
        <p:grpSpPr>
          <a:xfrm>
            <a:off x="712921" y="1400950"/>
            <a:ext cx="3752419" cy="3203364"/>
            <a:chOff x="713100" y="1582625"/>
            <a:chExt cx="3539350" cy="3021471"/>
          </a:xfrm>
        </p:grpSpPr>
        <p:sp>
          <p:nvSpPr>
            <p:cNvPr id="1238" name="Google Shape;1238;p46"/>
            <p:cNvSpPr/>
            <p:nvPr/>
          </p:nvSpPr>
          <p:spPr>
            <a:xfrm>
              <a:off x="2487553" y="1934417"/>
              <a:ext cx="397541" cy="357652"/>
            </a:xfrm>
            <a:custGeom>
              <a:avLst/>
              <a:gdLst/>
              <a:ahLst/>
              <a:cxnLst/>
              <a:rect l="l" t="t" r="r" b="b"/>
              <a:pathLst>
                <a:path w="3666" h="3298" extrusionOk="0">
                  <a:moveTo>
                    <a:pt x="2228" y="56"/>
                  </a:moveTo>
                  <a:cubicBezTo>
                    <a:pt x="2172" y="23"/>
                    <a:pt x="2106" y="1"/>
                    <a:pt x="2050" y="23"/>
                  </a:cubicBezTo>
                  <a:lnTo>
                    <a:pt x="513" y="368"/>
                  </a:lnTo>
                  <a:cubicBezTo>
                    <a:pt x="435" y="379"/>
                    <a:pt x="379" y="435"/>
                    <a:pt x="368" y="502"/>
                  </a:cubicBezTo>
                  <a:lnTo>
                    <a:pt x="23" y="2095"/>
                  </a:lnTo>
                  <a:cubicBezTo>
                    <a:pt x="0" y="2162"/>
                    <a:pt x="34" y="2240"/>
                    <a:pt x="89" y="2284"/>
                  </a:cubicBezTo>
                  <a:lnTo>
                    <a:pt x="1337" y="3242"/>
                  </a:lnTo>
                  <a:cubicBezTo>
                    <a:pt x="1393" y="3276"/>
                    <a:pt x="1460" y="3298"/>
                    <a:pt x="1526" y="3287"/>
                  </a:cubicBezTo>
                  <a:cubicBezTo>
                    <a:pt x="1905" y="3209"/>
                    <a:pt x="3253" y="2953"/>
                    <a:pt x="3253" y="2875"/>
                  </a:cubicBezTo>
                  <a:cubicBezTo>
                    <a:pt x="3253" y="2785"/>
                    <a:pt x="3008" y="2674"/>
                    <a:pt x="2841" y="2663"/>
                  </a:cubicBezTo>
                  <a:cubicBezTo>
                    <a:pt x="2518" y="2652"/>
                    <a:pt x="1961" y="2607"/>
                    <a:pt x="1783" y="2585"/>
                  </a:cubicBezTo>
                  <a:cubicBezTo>
                    <a:pt x="1738" y="2585"/>
                    <a:pt x="1705" y="2574"/>
                    <a:pt x="1671" y="2540"/>
                  </a:cubicBezTo>
                  <a:lnTo>
                    <a:pt x="1337" y="2240"/>
                  </a:lnTo>
                  <a:cubicBezTo>
                    <a:pt x="1292" y="2195"/>
                    <a:pt x="1270" y="2128"/>
                    <a:pt x="1281" y="2073"/>
                  </a:cubicBezTo>
                  <a:lnTo>
                    <a:pt x="1504" y="1059"/>
                  </a:lnTo>
                  <a:cubicBezTo>
                    <a:pt x="1515" y="992"/>
                    <a:pt x="1571" y="936"/>
                    <a:pt x="1627" y="925"/>
                  </a:cubicBezTo>
                  <a:lnTo>
                    <a:pt x="2050" y="792"/>
                  </a:lnTo>
                  <a:cubicBezTo>
                    <a:pt x="2095" y="780"/>
                    <a:pt x="2139" y="780"/>
                    <a:pt x="2172" y="792"/>
                  </a:cubicBezTo>
                  <a:cubicBezTo>
                    <a:pt x="2351" y="858"/>
                    <a:pt x="2874" y="1048"/>
                    <a:pt x="3175" y="1170"/>
                  </a:cubicBezTo>
                  <a:cubicBezTo>
                    <a:pt x="3331" y="1226"/>
                    <a:pt x="3587" y="1237"/>
                    <a:pt x="3632" y="1148"/>
                  </a:cubicBezTo>
                  <a:cubicBezTo>
                    <a:pt x="3665" y="1070"/>
                    <a:pt x="2540" y="279"/>
                    <a:pt x="2228" y="5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39" name="Google Shape;1239;p46"/>
            <p:cNvSpPr/>
            <p:nvPr/>
          </p:nvSpPr>
          <p:spPr>
            <a:xfrm>
              <a:off x="1133425" y="3006383"/>
              <a:ext cx="167974" cy="229470"/>
            </a:xfrm>
            <a:custGeom>
              <a:avLst/>
              <a:gdLst/>
              <a:ahLst/>
              <a:cxnLst/>
              <a:rect l="l" t="t" r="r" b="b"/>
              <a:pathLst>
                <a:path w="1549" h="2116" extrusionOk="0">
                  <a:moveTo>
                    <a:pt x="879" y="0"/>
                  </a:moveTo>
                  <a:cubicBezTo>
                    <a:pt x="857" y="0"/>
                    <a:pt x="836" y="2"/>
                    <a:pt x="814" y="7"/>
                  </a:cubicBezTo>
                  <a:lnTo>
                    <a:pt x="257" y="119"/>
                  </a:lnTo>
                  <a:cubicBezTo>
                    <a:pt x="101" y="152"/>
                    <a:pt x="0" y="308"/>
                    <a:pt x="34" y="453"/>
                  </a:cubicBezTo>
                  <a:lnTo>
                    <a:pt x="312" y="1890"/>
                  </a:lnTo>
                  <a:cubicBezTo>
                    <a:pt x="343" y="2021"/>
                    <a:pt x="455" y="2116"/>
                    <a:pt x="592" y="2116"/>
                  </a:cubicBezTo>
                  <a:cubicBezTo>
                    <a:pt x="606" y="2116"/>
                    <a:pt x="621" y="2115"/>
                    <a:pt x="635" y="2112"/>
                  </a:cubicBezTo>
                  <a:lnTo>
                    <a:pt x="1270" y="2034"/>
                  </a:lnTo>
                  <a:cubicBezTo>
                    <a:pt x="1437" y="2023"/>
                    <a:pt x="1549" y="1856"/>
                    <a:pt x="1515" y="1689"/>
                  </a:cubicBezTo>
                  <a:lnTo>
                    <a:pt x="1148" y="219"/>
                  </a:lnTo>
                  <a:cubicBezTo>
                    <a:pt x="1119" y="85"/>
                    <a:pt x="1008" y="0"/>
                    <a:pt x="879"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0" name="Google Shape;1240;p46"/>
            <p:cNvSpPr/>
            <p:nvPr/>
          </p:nvSpPr>
          <p:spPr>
            <a:xfrm>
              <a:off x="1344780" y="1694106"/>
              <a:ext cx="249195" cy="273065"/>
            </a:xfrm>
            <a:custGeom>
              <a:avLst/>
              <a:gdLst/>
              <a:ahLst/>
              <a:cxnLst/>
              <a:rect l="l" t="t" r="r" b="b"/>
              <a:pathLst>
                <a:path w="2298" h="2518" extrusionOk="0">
                  <a:moveTo>
                    <a:pt x="1104" y="0"/>
                  </a:moveTo>
                  <a:lnTo>
                    <a:pt x="1" y="446"/>
                  </a:lnTo>
                  <a:lnTo>
                    <a:pt x="1048" y="2517"/>
                  </a:lnTo>
                  <a:cubicBezTo>
                    <a:pt x="1048" y="2517"/>
                    <a:pt x="2297" y="2083"/>
                    <a:pt x="2296" y="2083"/>
                  </a:cubicBezTo>
                  <a:lnTo>
                    <a:pt x="2296" y="2083"/>
                  </a:lnTo>
                  <a:cubicBezTo>
                    <a:pt x="2296" y="2083"/>
                    <a:pt x="2296" y="2083"/>
                    <a:pt x="2295" y="2083"/>
                  </a:cubicBezTo>
                  <a:cubicBezTo>
                    <a:pt x="2295" y="2083"/>
                    <a:pt x="2295" y="2083"/>
                    <a:pt x="2295" y="2083"/>
                  </a:cubicBezTo>
                  <a:cubicBezTo>
                    <a:pt x="2250" y="2083"/>
                    <a:pt x="1104" y="0"/>
                    <a:pt x="1104"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1" name="Google Shape;1241;p46"/>
            <p:cNvSpPr/>
            <p:nvPr/>
          </p:nvSpPr>
          <p:spPr>
            <a:xfrm>
              <a:off x="1345973" y="2815088"/>
              <a:ext cx="449484" cy="203009"/>
            </a:xfrm>
            <a:custGeom>
              <a:avLst/>
              <a:gdLst/>
              <a:ahLst/>
              <a:cxnLst/>
              <a:rect l="l" t="t" r="r" b="b"/>
              <a:pathLst>
                <a:path w="4145" h="1872" extrusionOk="0">
                  <a:moveTo>
                    <a:pt x="3955" y="0"/>
                  </a:moveTo>
                  <a:lnTo>
                    <a:pt x="1" y="557"/>
                  </a:lnTo>
                  <a:lnTo>
                    <a:pt x="190" y="1871"/>
                  </a:lnTo>
                  <a:lnTo>
                    <a:pt x="4145" y="1314"/>
                  </a:lnTo>
                  <a:lnTo>
                    <a:pt x="3955" y="0"/>
                  </a:lnTo>
                  <a:close/>
                </a:path>
              </a:pathLst>
            </a:custGeom>
            <a:gradFill>
              <a:gsLst>
                <a:gs pos="0">
                  <a:schemeClr val="accent5"/>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a:off x="2950170" y="2600044"/>
              <a:ext cx="395155" cy="141412"/>
            </a:xfrm>
            <a:custGeom>
              <a:avLst/>
              <a:gdLst/>
              <a:ahLst/>
              <a:cxnLst/>
              <a:rect l="l" t="t" r="r" b="b"/>
              <a:pathLst>
                <a:path w="3644" h="1304" extrusionOk="0">
                  <a:moveTo>
                    <a:pt x="3387" y="78"/>
                  </a:moveTo>
                  <a:cubicBezTo>
                    <a:pt x="3053" y="45"/>
                    <a:pt x="2217" y="45"/>
                    <a:pt x="1259" y="56"/>
                  </a:cubicBezTo>
                  <a:cubicBezTo>
                    <a:pt x="970" y="34"/>
                    <a:pt x="301" y="11"/>
                    <a:pt x="12" y="0"/>
                  </a:cubicBezTo>
                  <a:cubicBezTo>
                    <a:pt x="12" y="34"/>
                    <a:pt x="1" y="67"/>
                    <a:pt x="1" y="101"/>
                  </a:cubicBezTo>
                  <a:cubicBezTo>
                    <a:pt x="1" y="134"/>
                    <a:pt x="1" y="179"/>
                    <a:pt x="1" y="212"/>
                  </a:cubicBezTo>
                  <a:cubicBezTo>
                    <a:pt x="1" y="212"/>
                    <a:pt x="1" y="212"/>
                    <a:pt x="1" y="212"/>
                  </a:cubicBezTo>
                  <a:cubicBezTo>
                    <a:pt x="246" y="591"/>
                    <a:pt x="847" y="1304"/>
                    <a:pt x="1471" y="1281"/>
                  </a:cubicBezTo>
                  <a:cubicBezTo>
                    <a:pt x="2262" y="1259"/>
                    <a:pt x="3643" y="89"/>
                    <a:pt x="3387" y="78"/>
                  </a:cubicBezTo>
                  <a:close/>
                </a:path>
              </a:pathLst>
            </a:custGeom>
            <a:solidFill>
              <a:srgbClr val="25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a:off x="1991101" y="3619523"/>
              <a:ext cx="2261299" cy="340734"/>
            </a:xfrm>
            <a:custGeom>
              <a:avLst/>
              <a:gdLst/>
              <a:ahLst/>
              <a:cxnLst/>
              <a:rect l="l" t="t" r="r" b="b"/>
              <a:pathLst>
                <a:path w="20853" h="3142" extrusionOk="0">
                  <a:moveTo>
                    <a:pt x="16909" y="3142"/>
                  </a:moveTo>
                  <a:lnTo>
                    <a:pt x="0" y="2306"/>
                  </a:lnTo>
                  <a:lnTo>
                    <a:pt x="4434" y="1"/>
                  </a:lnTo>
                  <a:lnTo>
                    <a:pt x="20853" y="947"/>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4" name="Google Shape;1244;p46"/>
            <p:cNvSpPr/>
            <p:nvPr/>
          </p:nvSpPr>
          <p:spPr>
            <a:xfrm>
              <a:off x="3824763" y="3722219"/>
              <a:ext cx="427687" cy="881875"/>
            </a:xfrm>
            <a:custGeom>
              <a:avLst/>
              <a:gdLst/>
              <a:ahLst/>
              <a:cxnLst/>
              <a:rect l="l" t="t" r="r" b="b"/>
              <a:pathLst>
                <a:path w="3944" h="8132" extrusionOk="0">
                  <a:moveTo>
                    <a:pt x="3944" y="0"/>
                  </a:moveTo>
                  <a:lnTo>
                    <a:pt x="3944" y="5358"/>
                  </a:lnTo>
                  <a:lnTo>
                    <a:pt x="0" y="8132"/>
                  </a:lnTo>
                  <a:lnTo>
                    <a:pt x="0" y="219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5" name="Google Shape;1245;p46"/>
            <p:cNvSpPr/>
            <p:nvPr/>
          </p:nvSpPr>
          <p:spPr>
            <a:xfrm>
              <a:off x="3824763" y="4205444"/>
              <a:ext cx="427687" cy="398644"/>
            </a:xfrm>
            <a:custGeom>
              <a:avLst/>
              <a:gdLst/>
              <a:ahLst/>
              <a:cxnLst/>
              <a:rect l="l" t="t" r="r" b="b"/>
              <a:pathLst>
                <a:path w="3944" h="3676" extrusionOk="0">
                  <a:moveTo>
                    <a:pt x="3944" y="0"/>
                  </a:moveTo>
                  <a:lnTo>
                    <a:pt x="0" y="2317"/>
                  </a:lnTo>
                  <a:lnTo>
                    <a:pt x="0" y="3676"/>
                  </a:lnTo>
                  <a:lnTo>
                    <a:pt x="3944" y="902"/>
                  </a:lnTo>
                  <a:lnTo>
                    <a:pt x="3944"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6" name="Google Shape;1246;p46"/>
            <p:cNvSpPr/>
            <p:nvPr/>
          </p:nvSpPr>
          <p:spPr>
            <a:xfrm>
              <a:off x="1991101" y="3868402"/>
              <a:ext cx="1833720" cy="735691"/>
            </a:xfrm>
            <a:custGeom>
              <a:avLst/>
              <a:gdLst/>
              <a:ahLst/>
              <a:cxnLst/>
              <a:rect l="l" t="t" r="r" b="b"/>
              <a:pathLst>
                <a:path w="16910" h="6784" extrusionOk="0">
                  <a:moveTo>
                    <a:pt x="16909" y="847"/>
                  </a:moveTo>
                  <a:lnTo>
                    <a:pt x="16909" y="6784"/>
                  </a:lnTo>
                  <a:lnTo>
                    <a:pt x="0" y="6784"/>
                  </a:lnTo>
                  <a:lnTo>
                    <a:pt x="0"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7" name="Google Shape;1247;p46"/>
            <p:cNvSpPr/>
            <p:nvPr/>
          </p:nvSpPr>
          <p:spPr>
            <a:xfrm>
              <a:off x="1991101" y="3868402"/>
              <a:ext cx="192156" cy="735691"/>
            </a:xfrm>
            <a:custGeom>
              <a:avLst/>
              <a:gdLst/>
              <a:ahLst/>
              <a:cxnLst/>
              <a:rect l="l" t="t" r="r" b="b"/>
              <a:pathLst>
                <a:path w="1772" h="6784" extrusionOk="0">
                  <a:moveTo>
                    <a:pt x="0" y="0"/>
                  </a:moveTo>
                  <a:lnTo>
                    <a:pt x="0" y="6784"/>
                  </a:lnTo>
                  <a:lnTo>
                    <a:pt x="1771" y="6784"/>
                  </a:lnTo>
                  <a:lnTo>
                    <a:pt x="1771" y="89"/>
                  </a:ln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8" name="Google Shape;1248;p46"/>
            <p:cNvSpPr/>
            <p:nvPr/>
          </p:nvSpPr>
          <p:spPr>
            <a:xfrm>
              <a:off x="1991101" y="4456709"/>
              <a:ext cx="1833720" cy="147377"/>
            </a:xfrm>
            <a:custGeom>
              <a:avLst/>
              <a:gdLst/>
              <a:ahLst/>
              <a:cxnLst/>
              <a:rect l="l" t="t" r="r" b="b"/>
              <a:pathLst>
                <a:path w="16910" h="1359" extrusionOk="0">
                  <a:moveTo>
                    <a:pt x="0" y="0"/>
                  </a:moveTo>
                  <a:lnTo>
                    <a:pt x="0" y="1359"/>
                  </a:lnTo>
                  <a:lnTo>
                    <a:pt x="16909" y="1359"/>
                  </a:lnTo>
                  <a:lnTo>
                    <a:pt x="16909"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9" name="Google Shape;1249;p46"/>
            <p:cNvSpPr/>
            <p:nvPr/>
          </p:nvSpPr>
          <p:spPr>
            <a:xfrm>
              <a:off x="3010573" y="3373139"/>
              <a:ext cx="162009" cy="449505"/>
            </a:xfrm>
            <a:custGeom>
              <a:avLst/>
              <a:gdLst/>
              <a:ahLst/>
              <a:cxnLst/>
              <a:rect l="l" t="t" r="r" b="b"/>
              <a:pathLst>
                <a:path w="1494" h="4145" extrusionOk="0">
                  <a:moveTo>
                    <a:pt x="1" y="0"/>
                  </a:moveTo>
                  <a:lnTo>
                    <a:pt x="1" y="3721"/>
                  </a:lnTo>
                  <a:cubicBezTo>
                    <a:pt x="1" y="3721"/>
                    <a:pt x="769" y="4144"/>
                    <a:pt x="1493" y="3721"/>
                  </a:cubicBezTo>
                  <a:lnTo>
                    <a:pt x="1493"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0" name="Google Shape;1250;p46"/>
            <p:cNvSpPr/>
            <p:nvPr/>
          </p:nvSpPr>
          <p:spPr>
            <a:xfrm>
              <a:off x="3010573" y="3373139"/>
              <a:ext cx="95536" cy="424237"/>
            </a:xfrm>
            <a:custGeom>
              <a:avLst/>
              <a:gdLst/>
              <a:ahLst/>
              <a:cxnLst/>
              <a:rect l="l" t="t" r="r" b="b"/>
              <a:pathLst>
                <a:path w="881" h="3912" extrusionOk="0">
                  <a:moveTo>
                    <a:pt x="1" y="0"/>
                  </a:moveTo>
                  <a:lnTo>
                    <a:pt x="1" y="3721"/>
                  </a:lnTo>
                  <a:cubicBezTo>
                    <a:pt x="1" y="3721"/>
                    <a:pt x="352" y="3912"/>
                    <a:pt x="808" y="3912"/>
                  </a:cubicBezTo>
                  <a:cubicBezTo>
                    <a:pt x="832" y="3912"/>
                    <a:pt x="856" y="3911"/>
                    <a:pt x="881" y="3910"/>
                  </a:cubicBezTo>
                  <a:lnTo>
                    <a:pt x="88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1" name="Google Shape;1251;p46"/>
            <p:cNvSpPr/>
            <p:nvPr/>
          </p:nvSpPr>
          <p:spPr>
            <a:xfrm>
              <a:off x="2943241" y="2127663"/>
              <a:ext cx="404807" cy="634186"/>
            </a:xfrm>
            <a:custGeom>
              <a:avLst/>
              <a:gdLst/>
              <a:ahLst/>
              <a:cxnLst/>
              <a:rect l="l" t="t" r="r" b="b"/>
              <a:pathLst>
                <a:path w="3733" h="5848" extrusionOk="0">
                  <a:moveTo>
                    <a:pt x="3487" y="1"/>
                  </a:moveTo>
                  <a:cubicBezTo>
                    <a:pt x="2864" y="112"/>
                    <a:pt x="2218" y="380"/>
                    <a:pt x="1883" y="424"/>
                  </a:cubicBezTo>
                  <a:cubicBezTo>
                    <a:pt x="1471" y="1104"/>
                    <a:pt x="1371" y="1973"/>
                    <a:pt x="937" y="2663"/>
                  </a:cubicBezTo>
                  <a:cubicBezTo>
                    <a:pt x="825" y="2841"/>
                    <a:pt x="703" y="2997"/>
                    <a:pt x="569" y="3120"/>
                  </a:cubicBezTo>
                  <a:cubicBezTo>
                    <a:pt x="569" y="3153"/>
                    <a:pt x="580" y="3176"/>
                    <a:pt x="580" y="3198"/>
                  </a:cubicBezTo>
                  <a:cubicBezTo>
                    <a:pt x="580" y="3198"/>
                    <a:pt x="803" y="3955"/>
                    <a:pt x="792" y="4078"/>
                  </a:cubicBezTo>
                  <a:cubicBezTo>
                    <a:pt x="781" y="4189"/>
                    <a:pt x="1" y="4846"/>
                    <a:pt x="1" y="4846"/>
                  </a:cubicBezTo>
                  <a:cubicBezTo>
                    <a:pt x="1" y="4846"/>
                    <a:pt x="561" y="5847"/>
                    <a:pt x="1426" y="5847"/>
                  </a:cubicBezTo>
                  <a:cubicBezTo>
                    <a:pt x="1474" y="5847"/>
                    <a:pt x="1522" y="5844"/>
                    <a:pt x="1571" y="5838"/>
                  </a:cubicBezTo>
                  <a:cubicBezTo>
                    <a:pt x="2518" y="5715"/>
                    <a:pt x="3287" y="4657"/>
                    <a:pt x="3287" y="4657"/>
                  </a:cubicBezTo>
                  <a:cubicBezTo>
                    <a:pt x="3287" y="4657"/>
                    <a:pt x="2240" y="4445"/>
                    <a:pt x="2585" y="3410"/>
                  </a:cubicBezTo>
                  <a:cubicBezTo>
                    <a:pt x="2930" y="2385"/>
                    <a:pt x="3732" y="1505"/>
                    <a:pt x="3732" y="1416"/>
                  </a:cubicBezTo>
                  <a:cubicBezTo>
                    <a:pt x="3732" y="1382"/>
                    <a:pt x="3732" y="636"/>
                    <a:pt x="348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2" name="Google Shape;1252;p46"/>
            <p:cNvSpPr/>
            <p:nvPr/>
          </p:nvSpPr>
          <p:spPr>
            <a:xfrm>
              <a:off x="2943241" y="2612081"/>
              <a:ext cx="356442" cy="149763"/>
            </a:xfrm>
            <a:custGeom>
              <a:avLst/>
              <a:gdLst/>
              <a:ahLst/>
              <a:cxnLst/>
              <a:rect l="l" t="t" r="r" b="b"/>
              <a:pathLst>
                <a:path w="3287" h="1381" extrusionOk="0">
                  <a:moveTo>
                    <a:pt x="2864" y="1"/>
                  </a:moveTo>
                  <a:cubicBezTo>
                    <a:pt x="2674" y="290"/>
                    <a:pt x="1972" y="524"/>
                    <a:pt x="1661" y="547"/>
                  </a:cubicBezTo>
                  <a:cubicBezTo>
                    <a:pt x="1570" y="556"/>
                    <a:pt x="1478" y="561"/>
                    <a:pt x="1387" y="561"/>
                  </a:cubicBezTo>
                  <a:cubicBezTo>
                    <a:pt x="951" y="561"/>
                    <a:pt x="529" y="440"/>
                    <a:pt x="335" y="90"/>
                  </a:cubicBezTo>
                  <a:cubicBezTo>
                    <a:pt x="157" y="246"/>
                    <a:pt x="1" y="379"/>
                    <a:pt x="1" y="379"/>
                  </a:cubicBezTo>
                  <a:cubicBezTo>
                    <a:pt x="1" y="379"/>
                    <a:pt x="561" y="1380"/>
                    <a:pt x="1426" y="1380"/>
                  </a:cubicBezTo>
                  <a:cubicBezTo>
                    <a:pt x="1474" y="1380"/>
                    <a:pt x="1522" y="1377"/>
                    <a:pt x="1571" y="1371"/>
                  </a:cubicBezTo>
                  <a:cubicBezTo>
                    <a:pt x="2518" y="1248"/>
                    <a:pt x="3287" y="190"/>
                    <a:pt x="3287" y="190"/>
                  </a:cubicBezTo>
                  <a:cubicBezTo>
                    <a:pt x="3287" y="190"/>
                    <a:pt x="3064" y="146"/>
                    <a:pt x="286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3" name="Google Shape;1253;p46"/>
            <p:cNvSpPr/>
            <p:nvPr/>
          </p:nvSpPr>
          <p:spPr>
            <a:xfrm>
              <a:off x="3004836" y="2131350"/>
              <a:ext cx="333561" cy="444299"/>
            </a:xfrm>
            <a:custGeom>
              <a:avLst/>
              <a:gdLst/>
              <a:ahLst/>
              <a:cxnLst/>
              <a:rect l="l" t="t" r="r" b="b"/>
              <a:pathLst>
                <a:path w="3076" h="4097" extrusionOk="0">
                  <a:moveTo>
                    <a:pt x="2730" y="0"/>
                  </a:moveTo>
                  <a:lnTo>
                    <a:pt x="2730" y="0"/>
                  </a:lnTo>
                  <a:cubicBezTo>
                    <a:pt x="2173" y="123"/>
                    <a:pt x="1616" y="357"/>
                    <a:pt x="1315" y="390"/>
                  </a:cubicBezTo>
                  <a:cubicBezTo>
                    <a:pt x="903" y="1070"/>
                    <a:pt x="803" y="1950"/>
                    <a:pt x="369" y="2629"/>
                  </a:cubicBezTo>
                  <a:cubicBezTo>
                    <a:pt x="257" y="2807"/>
                    <a:pt x="135" y="2963"/>
                    <a:pt x="1" y="3097"/>
                  </a:cubicBezTo>
                  <a:cubicBezTo>
                    <a:pt x="1" y="3119"/>
                    <a:pt x="12" y="3142"/>
                    <a:pt x="12" y="3164"/>
                  </a:cubicBezTo>
                  <a:cubicBezTo>
                    <a:pt x="12" y="3164"/>
                    <a:pt x="235" y="3921"/>
                    <a:pt x="224" y="4044"/>
                  </a:cubicBezTo>
                  <a:cubicBezTo>
                    <a:pt x="224" y="4053"/>
                    <a:pt x="340" y="4097"/>
                    <a:pt x="516" y="4097"/>
                  </a:cubicBezTo>
                  <a:cubicBezTo>
                    <a:pt x="781" y="4097"/>
                    <a:pt x="1181" y="3996"/>
                    <a:pt x="1516" y="3520"/>
                  </a:cubicBezTo>
                  <a:cubicBezTo>
                    <a:pt x="1650" y="3320"/>
                    <a:pt x="1895" y="2384"/>
                    <a:pt x="2362" y="1939"/>
                  </a:cubicBezTo>
                  <a:cubicBezTo>
                    <a:pt x="2596" y="1727"/>
                    <a:pt x="2708" y="1927"/>
                    <a:pt x="2908" y="1571"/>
                  </a:cubicBezTo>
                  <a:cubicBezTo>
                    <a:pt x="3075" y="1293"/>
                    <a:pt x="2708" y="491"/>
                    <a:pt x="2719" y="156"/>
                  </a:cubicBezTo>
                  <a:cubicBezTo>
                    <a:pt x="2719" y="101"/>
                    <a:pt x="2719" y="45"/>
                    <a:pt x="2730"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6"/>
            <p:cNvSpPr/>
            <p:nvPr/>
          </p:nvSpPr>
          <p:spPr>
            <a:xfrm>
              <a:off x="2862342" y="2079406"/>
              <a:ext cx="374552" cy="470001"/>
            </a:xfrm>
            <a:custGeom>
              <a:avLst/>
              <a:gdLst/>
              <a:ahLst/>
              <a:cxnLst/>
              <a:rect l="l" t="t" r="r" b="b"/>
              <a:pathLst>
                <a:path w="3454" h="4334" extrusionOk="0">
                  <a:moveTo>
                    <a:pt x="1749" y="123"/>
                  </a:moveTo>
                  <a:cubicBezTo>
                    <a:pt x="1348" y="145"/>
                    <a:pt x="947" y="112"/>
                    <a:pt x="546" y="67"/>
                  </a:cubicBezTo>
                  <a:cubicBezTo>
                    <a:pt x="446" y="56"/>
                    <a:pt x="324" y="23"/>
                    <a:pt x="212" y="0"/>
                  </a:cubicBezTo>
                  <a:cubicBezTo>
                    <a:pt x="212" y="0"/>
                    <a:pt x="212" y="0"/>
                    <a:pt x="212" y="12"/>
                  </a:cubicBezTo>
                  <a:cubicBezTo>
                    <a:pt x="1" y="702"/>
                    <a:pt x="179" y="3175"/>
                    <a:pt x="513" y="3754"/>
                  </a:cubicBezTo>
                  <a:cubicBezTo>
                    <a:pt x="847" y="4334"/>
                    <a:pt x="1816" y="4111"/>
                    <a:pt x="2195" y="3988"/>
                  </a:cubicBezTo>
                  <a:cubicBezTo>
                    <a:pt x="2574" y="3866"/>
                    <a:pt x="3086" y="2306"/>
                    <a:pt x="3287" y="1460"/>
                  </a:cubicBezTo>
                  <a:cubicBezTo>
                    <a:pt x="3331" y="1304"/>
                    <a:pt x="3387" y="1181"/>
                    <a:pt x="3454" y="1092"/>
                  </a:cubicBezTo>
                  <a:cubicBezTo>
                    <a:pt x="3008" y="535"/>
                    <a:pt x="2663" y="90"/>
                    <a:pt x="1749" y="12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5" name="Google Shape;1255;p46"/>
            <p:cNvSpPr/>
            <p:nvPr/>
          </p:nvSpPr>
          <p:spPr>
            <a:xfrm>
              <a:off x="2881645" y="1945044"/>
              <a:ext cx="449484" cy="276969"/>
            </a:xfrm>
            <a:custGeom>
              <a:avLst/>
              <a:gdLst/>
              <a:ahLst/>
              <a:cxnLst/>
              <a:rect l="l" t="t" r="r" b="b"/>
              <a:pathLst>
                <a:path w="4145" h="2554" extrusionOk="0">
                  <a:moveTo>
                    <a:pt x="2315" y="1"/>
                  </a:moveTo>
                  <a:cubicBezTo>
                    <a:pt x="1549" y="1"/>
                    <a:pt x="206" y="658"/>
                    <a:pt x="34" y="1251"/>
                  </a:cubicBezTo>
                  <a:cubicBezTo>
                    <a:pt x="23" y="1284"/>
                    <a:pt x="12" y="1329"/>
                    <a:pt x="1" y="1384"/>
                  </a:cubicBezTo>
                  <a:cubicBezTo>
                    <a:pt x="257" y="1484"/>
                    <a:pt x="502" y="1574"/>
                    <a:pt x="769" y="1652"/>
                  </a:cubicBezTo>
                  <a:cubicBezTo>
                    <a:pt x="946" y="1700"/>
                    <a:pt x="1101" y="1718"/>
                    <a:pt x="1248" y="1718"/>
                  </a:cubicBezTo>
                  <a:cubicBezTo>
                    <a:pt x="1536" y="1718"/>
                    <a:pt x="1792" y="1651"/>
                    <a:pt x="2117" y="1629"/>
                  </a:cubicBezTo>
                  <a:cubicBezTo>
                    <a:pt x="2145" y="1628"/>
                    <a:pt x="2173" y="1627"/>
                    <a:pt x="2199" y="1627"/>
                  </a:cubicBezTo>
                  <a:cubicBezTo>
                    <a:pt x="2826" y="1627"/>
                    <a:pt x="2907" y="2126"/>
                    <a:pt x="3153" y="2554"/>
                  </a:cubicBezTo>
                  <a:cubicBezTo>
                    <a:pt x="3351" y="2029"/>
                    <a:pt x="3834" y="1969"/>
                    <a:pt x="4044" y="1969"/>
                  </a:cubicBezTo>
                  <a:cubicBezTo>
                    <a:pt x="4106" y="1969"/>
                    <a:pt x="4145" y="1975"/>
                    <a:pt x="4145" y="1975"/>
                  </a:cubicBezTo>
                  <a:cubicBezTo>
                    <a:pt x="4122" y="1106"/>
                    <a:pt x="3253" y="337"/>
                    <a:pt x="2641" y="59"/>
                  </a:cubicBezTo>
                  <a:cubicBezTo>
                    <a:pt x="2553" y="19"/>
                    <a:pt x="2442" y="1"/>
                    <a:pt x="231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6" name="Google Shape;1256;p46"/>
            <p:cNvSpPr/>
            <p:nvPr/>
          </p:nvSpPr>
          <p:spPr>
            <a:xfrm>
              <a:off x="2940855" y="1955021"/>
              <a:ext cx="296041" cy="176440"/>
            </a:xfrm>
            <a:custGeom>
              <a:avLst/>
              <a:gdLst/>
              <a:ahLst/>
              <a:cxnLst/>
              <a:rect l="l" t="t" r="r" b="b"/>
              <a:pathLst>
                <a:path w="2730" h="1627" extrusionOk="0">
                  <a:moveTo>
                    <a:pt x="2730" y="379"/>
                  </a:moveTo>
                  <a:cubicBezTo>
                    <a:pt x="2696" y="357"/>
                    <a:pt x="2674" y="334"/>
                    <a:pt x="2641" y="301"/>
                  </a:cubicBezTo>
                  <a:cubicBezTo>
                    <a:pt x="1638" y="0"/>
                    <a:pt x="669" y="680"/>
                    <a:pt x="1" y="1493"/>
                  </a:cubicBezTo>
                  <a:cubicBezTo>
                    <a:pt x="79" y="1515"/>
                    <a:pt x="145" y="1537"/>
                    <a:pt x="223" y="1560"/>
                  </a:cubicBezTo>
                  <a:cubicBezTo>
                    <a:pt x="413" y="1615"/>
                    <a:pt x="569" y="1626"/>
                    <a:pt x="725" y="1626"/>
                  </a:cubicBezTo>
                  <a:cubicBezTo>
                    <a:pt x="881" y="1259"/>
                    <a:pt x="1282" y="758"/>
                    <a:pt x="1694" y="535"/>
                  </a:cubicBezTo>
                  <a:cubicBezTo>
                    <a:pt x="1950" y="390"/>
                    <a:pt x="2295" y="334"/>
                    <a:pt x="2730" y="3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7" name="Google Shape;1257;p46"/>
            <p:cNvSpPr/>
            <p:nvPr/>
          </p:nvSpPr>
          <p:spPr>
            <a:xfrm>
              <a:off x="2902249" y="2204984"/>
              <a:ext cx="108657" cy="160932"/>
            </a:xfrm>
            <a:custGeom>
              <a:avLst/>
              <a:gdLst/>
              <a:ahLst/>
              <a:cxnLst/>
              <a:rect l="l" t="t" r="r" b="b"/>
              <a:pathLst>
                <a:path w="1002" h="1484" extrusionOk="0">
                  <a:moveTo>
                    <a:pt x="390" y="1"/>
                  </a:moveTo>
                  <a:lnTo>
                    <a:pt x="390" y="1"/>
                  </a:lnTo>
                  <a:cubicBezTo>
                    <a:pt x="390" y="1"/>
                    <a:pt x="312" y="547"/>
                    <a:pt x="256" y="725"/>
                  </a:cubicBezTo>
                  <a:cubicBezTo>
                    <a:pt x="190" y="903"/>
                    <a:pt x="11" y="1104"/>
                    <a:pt x="0" y="1193"/>
                  </a:cubicBezTo>
                  <a:cubicBezTo>
                    <a:pt x="0" y="1278"/>
                    <a:pt x="91" y="1484"/>
                    <a:pt x="341" y="1484"/>
                  </a:cubicBezTo>
                  <a:cubicBezTo>
                    <a:pt x="353" y="1484"/>
                    <a:pt x="366" y="1483"/>
                    <a:pt x="379" y="1482"/>
                  </a:cubicBezTo>
                  <a:cubicBezTo>
                    <a:pt x="605" y="1456"/>
                    <a:pt x="566" y="1369"/>
                    <a:pt x="602" y="1369"/>
                  </a:cubicBezTo>
                  <a:cubicBezTo>
                    <a:pt x="612" y="1369"/>
                    <a:pt x="628" y="1376"/>
                    <a:pt x="657" y="1393"/>
                  </a:cubicBezTo>
                  <a:cubicBezTo>
                    <a:pt x="715" y="1431"/>
                    <a:pt x="780" y="1455"/>
                    <a:pt x="838" y="1455"/>
                  </a:cubicBezTo>
                  <a:cubicBezTo>
                    <a:pt x="915" y="1455"/>
                    <a:pt x="979" y="1413"/>
                    <a:pt x="992" y="1304"/>
                  </a:cubicBezTo>
                  <a:cubicBezTo>
                    <a:pt x="1002" y="1120"/>
                    <a:pt x="814" y="1058"/>
                    <a:pt x="749" y="1058"/>
                  </a:cubicBezTo>
                  <a:cubicBezTo>
                    <a:pt x="744" y="1058"/>
                    <a:pt x="739" y="1058"/>
                    <a:pt x="735" y="1059"/>
                  </a:cubicBezTo>
                  <a:cubicBezTo>
                    <a:pt x="702" y="1059"/>
                    <a:pt x="813" y="1170"/>
                    <a:pt x="813" y="1215"/>
                  </a:cubicBezTo>
                  <a:cubicBezTo>
                    <a:pt x="820" y="1240"/>
                    <a:pt x="808" y="1269"/>
                    <a:pt x="758" y="1269"/>
                  </a:cubicBezTo>
                  <a:cubicBezTo>
                    <a:pt x="720" y="1269"/>
                    <a:pt x="660" y="1252"/>
                    <a:pt x="568" y="1204"/>
                  </a:cubicBezTo>
                  <a:cubicBezTo>
                    <a:pt x="563" y="1202"/>
                    <a:pt x="558" y="1201"/>
                    <a:pt x="553" y="1201"/>
                  </a:cubicBezTo>
                  <a:cubicBezTo>
                    <a:pt x="492" y="1201"/>
                    <a:pt x="427" y="1346"/>
                    <a:pt x="310" y="1346"/>
                  </a:cubicBezTo>
                  <a:cubicBezTo>
                    <a:pt x="287" y="1346"/>
                    <a:pt x="262" y="1340"/>
                    <a:pt x="234" y="1326"/>
                  </a:cubicBezTo>
                  <a:cubicBezTo>
                    <a:pt x="56" y="1226"/>
                    <a:pt x="279" y="1081"/>
                    <a:pt x="368" y="948"/>
                  </a:cubicBezTo>
                  <a:cubicBezTo>
                    <a:pt x="457" y="825"/>
                    <a:pt x="635" y="90"/>
                    <a:pt x="39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8" name="Google Shape;1258;p46"/>
            <p:cNvSpPr/>
            <p:nvPr/>
          </p:nvSpPr>
          <p:spPr>
            <a:xfrm>
              <a:off x="2996378" y="2229167"/>
              <a:ext cx="43593" cy="31557"/>
            </a:xfrm>
            <a:custGeom>
              <a:avLst/>
              <a:gdLst/>
              <a:ahLst/>
              <a:cxnLst/>
              <a:rect l="l" t="t" r="r" b="b"/>
              <a:pathLst>
                <a:path w="402" h="291" extrusionOk="0">
                  <a:moveTo>
                    <a:pt x="135" y="1"/>
                  </a:moveTo>
                  <a:cubicBezTo>
                    <a:pt x="112" y="1"/>
                    <a:pt x="101" y="12"/>
                    <a:pt x="68" y="34"/>
                  </a:cubicBezTo>
                  <a:cubicBezTo>
                    <a:pt x="12" y="101"/>
                    <a:pt x="1" y="190"/>
                    <a:pt x="57" y="268"/>
                  </a:cubicBezTo>
                  <a:cubicBezTo>
                    <a:pt x="68" y="290"/>
                    <a:pt x="179" y="268"/>
                    <a:pt x="201" y="268"/>
                  </a:cubicBezTo>
                  <a:cubicBezTo>
                    <a:pt x="279" y="246"/>
                    <a:pt x="402" y="268"/>
                    <a:pt x="402" y="123"/>
                  </a:cubicBezTo>
                  <a:cubicBezTo>
                    <a:pt x="402" y="23"/>
                    <a:pt x="279" y="45"/>
                    <a:pt x="224" y="23"/>
                  </a:cubicBezTo>
                  <a:cubicBezTo>
                    <a:pt x="179" y="23"/>
                    <a:pt x="157" y="1"/>
                    <a:pt x="135" y="1"/>
                  </a:cubicBezTo>
                  <a:close/>
                </a:path>
              </a:pathLst>
            </a:custGeom>
            <a:gradFill>
              <a:gsLst>
                <a:gs pos="0">
                  <a:schemeClr val="accent2"/>
                </a:gs>
                <a:gs pos="100000">
                  <a:srgbClr val="3C78D8"/>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9" name="Google Shape;1259;p46"/>
            <p:cNvSpPr/>
            <p:nvPr/>
          </p:nvSpPr>
          <p:spPr>
            <a:xfrm>
              <a:off x="2986726" y="2219515"/>
              <a:ext cx="77426" cy="42836"/>
            </a:xfrm>
            <a:custGeom>
              <a:avLst/>
              <a:gdLst/>
              <a:ahLst/>
              <a:cxnLst/>
              <a:rect l="l" t="t" r="r" b="b"/>
              <a:pathLst>
                <a:path w="714" h="395" extrusionOk="0">
                  <a:moveTo>
                    <a:pt x="57" y="1"/>
                  </a:moveTo>
                  <a:cubicBezTo>
                    <a:pt x="57" y="1"/>
                    <a:pt x="1" y="23"/>
                    <a:pt x="57" y="67"/>
                  </a:cubicBezTo>
                  <a:cubicBezTo>
                    <a:pt x="112" y="112"/>
                    <a:pt x="524" y="190"/>
                    <a:pt x="614" y="201"/>
                  </a:cubicBezTo>
                  <a:cubicBezTo>
                    <a:pt x="614" y="201"/>
                    <a:pt x="566" y="326"/>
                    <a:pt x="318" y="326"/>
                  </a:cubicBezTo>
                  <a:cubicBezTo>
                    <a:pt x="299" y="326"/>
                    <a:pt x="279" y="325"/>
                    <a:pt x="257" y="324"/>
                  </a:cubicBezTo>
                  <a:cubicBezTo>
                    <a:pt x="157" y="316"/>
                    <a:pt x="89" y="303"/>
                    <a:pt x="56" y="303"/>
                  </a:cubicBezTo>
                  <a:cubicBezTo>
                    <a:pt x="42" y="303"/>
                    <a:pt x="34" y="306"/>
                    <a:pt x="34" y="312"/>
                  </a:cubicBezTo>
                  <a:cubicBezTo>
                    <a:pt x="34" y="312"/>
                    <a:pt x="12" y="368"/>
                    <a:pt x="34" y="379"/>
                  </a:cubicBezTo>
                  <a:cubicBezTo>
                    <a:pt x="38" y="383"/>
                    <a:pt x="109" y="395"/>
                    <a:pt x="204" y="395"/>
                  </a:cubicBezTo>
                  <a:cubicBezTo>
                    <a:pt x="371" y="395"/>
                    <a:pt x="615" y="360"/>
                    <a:pt x="714" y="190"/>
                  </a:cubicBezTo>
                  <a:cubicBezTo>
                    <a:pt x="714" y="190"/>
                    <a:pt x="502" y="79"/>
                    <a:pt x="5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0" name="Google Shape;1260;p46"/>
            <p:cNvSpPr/>
            <p:nvPr/>
          </p:nvSpPr>
          <p:spPr>
            <a:xfrm>
              <a:off x="2875681" y="2214635"/>
              <a:ext cx="43593" cy="38823"/>
            </a:xfrm>
            <a:custGeom>
              <a:avLst/>
              <a:gdLst/>
              <a:ahLst/>
              <a:cxnLst/>
              <a:rect l="l" t="t" r="r" b="b"/>
              <a:pathLst>
                <a:path w="402" h="358" extrusionOk="0">
                  <a:moveTo>
                    <a:pt x="245" y="346"/>
                  </a:moveTo>
                  <a:cubicBezTo>
                    <a:pt x="245" y="346"/>
                    <a:pt x="401" y="257"/>
                    <a:pt x="301" y="112"/>
                  </a:cubicBezTo>
                  <a:cubicBezTo>
                    <a:pt x="290" y="90"/>
                    <a:pt x="201" y="57"/>
                    <a:pt x="178" y="46"/>
                  </a:cubicBezTo>
                  <a:cubicBezTo>
                    <a:pt x="78" y="1"/>
                    <a:pt x="0" y="146"/>
                    <a:pt x="34" y="257"/>
                  </a:cubicBezTo>
                  <a:cubicBezTo>
                    <a:pt x="67" y="357"/>
                    <a:pt x="212" y="324"/>
                    <a:pt x="245" y="346"/>
                  </a:cubicBezTo>
                  <a:close/>
                </a:path>
              </a:pathLst>
            </a:custGeom>
            <a:gradFill>
              <a:gsLst>
                <a:gs pos="0">
                  <a:schemeClr val="accent2"/>
                </a:gs>
                <a:gs pos="100000">
                  <a:srgbClr val="3C78D8"/>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1" name="Google Shape;1261;p46"/>
            <p:cNvSpPr/>
            <p:nvPr/>
          </p:nvSpPr>
          <p:spPr>
            <a:xfrm>
              <a:off x="2875681" y="2208671"/>
              <a:ext cx="54437" cy="46740"/>
            </a:xfrm>
            <a:custGeom>
              <a:avLst/>
              <a:gdLst/>
              <a:ahLst/>
              <a:cxnLst/>
              <a:rect l="l" t="t" r="r" b="b"/>
              <a:pathLst>
                <a:path w="502" h="431" extrusionOk="0">
                  <a:moveTo>
                    <a:pt x="0" y="0"/>
                  </a:moveTo>
                  <a:lnTo>
                    <a:pt x="0" y="67"/>
                  </a:lnTo>
                  <a:cubicBezTo>
                    <a:pt x="0" y="67"/>
                    <a:pt x="301" y="167"/>
                    <a:pt x="412" y="268"/>
                  </a:cubicBezTo>
                  <a:cubicBezTo>
                    <a:pt x="412" y="268"/>
                    <a:pt x="348" y="367"/>
                    <a:pt x="168" y="367"/>
                  </a:cubicBezTo>
                  <a:cubicBezTo>
                    <a:pt x="124" y="367"/>
                    <a:pt x="71" y="361"/>
                    <a:pt x="11" y="346"/>
                  </a:cubicBezTo>
                  <a:lnTo>
                    <a:pt x="11" y="412"/>
                  </a:lnTo>
                  <a:cubicBezTo>
                    <a:pt x="11" y="412"/>
                    <a:pt x="90" y="430"/>
                    <a:pt x="186" y="430"/>
                  </a:cubicBezTo>
                  <a:cubicBezTo>
                    <a:pt x="306" y="430"/>
                    <a:pt x="452" y="403"/>
                    <a:pt x="501" y="279"/>
                  </a:cubicBezTo>
                  <a:cubicBezTo>
                    <a:pt x="501" y="279"/>
                    <a:pt x="401" y="101"/>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2" name="Google Shape;1262;p46"/>
            <p:cNvSpPr/>
            <p:nvPr/>
          </p:nvSpPr>
          <p:spPr>
            <a:xfrm>
              <a:off x="3004836" y="2389989"/>
              <a:ext cx="23640" cy="33184"/>
            </a:xfrm>
            <a:custGeom>
              <a:avLst/>
              <a:gdLst/>
              <a:ahLst/>
              <a:cxnLst/>
              <a:rect l="l" t="t" r="r" b="b"/>
              <a:pathLst>
                <a:path w="218" h="306" extrusionOk="0">
                  <a:moveTo>
                    <a:pt x="119" y="0"/>
                  </a:moveTo>
                  <a:cubicBezTo>
                    <a:pt x="97" y="0"/>
                    <a:pt x="79" y="21"/>
                    <a:pt x="79" y="44"/>
                  </a:cubicBezTo>
                  <a:cubicBezTo>
                    <a:pt x="79" y="88"/>
                    <a:pt x="1" y="155"/>
                    <a:pt x="1" y="155"/>
                  </a:cubicBezTo>
                  <a:lnTo>
                    <a:pt x="1" y="244"/>
                  </a:lnTo>
                  <a:cubicBezTo>
                    <a:pt x="1" y="244"/>
                    <a:pt x="1" y="227"/>
                    <a:pt x="22" y="227"/>
                  </a:cubicBezTo>
                  <a:cubicBezTo>
                    <a:pt x="35" y="227"/>
                    <a:pt x="56" y="234"/>
                    <a:pt x="90" y="255"/>
                  </a:cubicBezTo>
                  <a:cubicBezTo>
                    <a:pt x="135" y="288"/>
                    <a:pt x="173" y="305"/>
                    <a:pt x="195" y="305"/>
                  </a:cubicBezTo>
                  <a:cubicBezTo>
                    <a:pt x="210" y="305"/>
                    <a:pt x="217" y="296"/>
                    <a:pt x="213" y="278"/>
                  </a:cubicBezTo>
                  <a:cubicBezTo>
                    <a:pt x="201" y="233"/>
                    <a:pt x="201" y="155"/>
                    <a:pt x="179" y="66"/>
                  </a:cubicBezTo>
                  <a:cubicBezTo>
                    <a:pt x="163" y="18"/>
                    <a:pt x="139" y="0"/>
                    <a:pt x="11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3" name="Google Shape;1263;p46"/>
            <p:cNvSpPr/>
            <p:nvPr/>
          </p:nvSpPr>
          <p:spPr>
            <a:xfrm>
              <a:off x="2902249" y="2379795"/>
              <a:ext cx="116031" cy="31124"/>
            </a:xfrm>
            <a:custGeom>
              <a:avLst/>
              <a:gdLst/>
              <a:ahLst/>
              <a:cxnLst/>
              <a:rect l="l" t="t" r="r" b="b"/>
              <a:pathLst>
                <a:path w="1070" h="287" extrusionOk="0">
                  <a:moveTo>
                    <a:pt x="268" y="1"/>
                  </a:moveTo>
                  <a:cubicBezTo>
                    <a:pt x="227" y="1"/>
                    <a:pt x="176" y="16"/>
                    <a:pt x="112" y="60"/>
                  </a:cubicBezTo>
                  <a:cubicBezTo>
                    <a:pt x="56" y="93"/>
                    <a:pt x="22" y="93"/>
                    <a:pt x="0" y="104"/>
                  </a:cubicBezTo>
                  <a:cubicBezTo>
                    <a:pt x="25" y="145"/>
                    <a:pt x="233" y="286"/>
                    <a:pt x="599" y="286"/>
                  </a:cubicBezTo>
                  <a:cubicBezTo>
                    <a:pt x="734" y="286"/>
                    <a:pt x="892" y="267"/>
                    <a:pt x="1069" y="216"/>
                  </a:cubicBezTo>
                  <a:cubicBezTo>
                    <a:pt x="1069" y="216"/>
                    <a:pt x="847" y="149"/>
                    <a:pt x="780" y="82"/>
                  </a:cubicBezTo>
                  <a:cubicBezTo>
                    <a:pt x="731" y="33"/>
                    <a:pt x="666" y="16"/>
                    <a:pt x="604" y="16"/>
                  </a:cubicBezTo>
                  <a:cubicBezTo>
                    <a:pt x="510" y="16"/>
                    <a:pt x="421" y="55"/>
                    <a:pt x="401" y="82"/>
                  </a:cubicBezTo>
                  <a:cubicBezTo>
                    <a:pt x="401" y="82"/>
                    <a:pt x="363" y="1"/>
                    <a:pt x="2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4" name="Google Shape;1264;p46"/>
            <p:cNvSpPr/>
            <p:nvPr/>
          </p:nvSpPr>
          <p:spPr>
            <a:xfrm>
              <a:off x="2904635" y="2399532"/>
              <a:ext cx="113645" cy="42294"/>
            </a:xfrm>
            <a:custGeom>
              <a:avLst/>
              <a:gdLst/>
              <a:ahLst/>
              <a:cxnLst/>
              <a:rect l="l" t="t" r="r" b="b"/>
              <a:pathLst>
                <a:path w="1048" h="390" extrusionOk="0">
                  <a:moveTo>
                    <a:pt x="0" y="0"/>
                  </a:moveTo>
                  <a:lnTo>
                    <a:pt x="0" y="0"/>
                  </a:lnTo>
                  <a:cubicBezTo>
                    <a:pt x="67" y="78"/>
                    <a:pt x="112" y="357"/>
                    <a:pt x="323" y="379"/>
                  </a:cubicBezTo>
                  <a:cubicBezTo>
                    <a:pt x="405" y="383"/>
                    <a:pt x="481" y="389"/>
                    <a:pt x="552" y="389"/>
                  </a:cubicBezTo>
                  <a:cubicBezTo>
                    <a:pt x="665" y="389"/>
                    <a:pt x="765" y="374"/>
                    <a:pt x="847" y="312"/>
                  </a:cubicBezTo>
                  <a:cubicBezTo>
                    <a:pt x="981" y="212"/>
                    <a:pt x="1047" y="67"/>
                    <a:pt x="1047" y="67"/>
                  </a:cubicBezTo>
                  <a:lnTo>
                    <a:pt x="1047" y="67"/>
                  </a:lnTo>
                  <a:cubicBezTo>
                    <a:pt x="1021" y="111"/>
                    <a:pt x="878" y="141"/>
                    <a:pt x="747" y="141"/>
                  </a:cubicBezTo>
                  <a:cubicBezTo>
                    <a:pt x="712" y="141"/>
                    <a:pt x="677" y="139"/>
                    <a:pt x="646" y="134"/>
                  </a:cubicBezTo>
                  <a:cubicBezTo>
                    <a:pt x="502" y="101"/>
                    <a:pt x="279" y="89"/>
                    <a:pt x="212" y="89"/>
                  </a:cubicBezTo>
                  <a:cubicBezTo>
                    <a:pt x="145" y="89"/>
                    <a:pt x="0" y="0"/>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5" name="Google Shape;1265;p46"/>
            <p:cNvSpPr/>
            <p:nvPr/>
          </p:nvSpPr>
          <p:spPr>
            <a:xfrm>
              <a:off x="2651844" y="2593971"/>
              <a:ext cx="948308" cy="879489"/>
            </a:xfrm>
            <a:custGeom>
              <a:avLst/>
              <a:gdLst/>
              <a:ahLst/>
              <a:cxnLst/>
              <a:rect l="l" t="t" r="r" b="b"/>
              <a:pathLst>
                <a:path w="8745" h="8110" extrusionOk="0">
                  <a:moveTo>
                    <a:pt x="2796" y="67"/>
                  </a:moveTo>
                  <a:cubicBezTo>
                    <a:pt x="2796" y="67"/>
                    <a:pt x="936" y="1"/>
                    <a:pt x="747" y="168"/>
                  </a:cubicBezTo>
                  <a:cubicBezTo>
                    <a:pt x="568" y="346"/>
                    <a:pt x="0" y="1493"/>
                    <a:pt x="747" y="3153"/>
                  </a:cubicBezTo>
                  <a:cubicBezTo>
                    <a:pt x="1493" y="4813"/>
                    <a:pt x="1771" y="6729"/>
                    <a:pt x="1660" y="7798"/>
                  </a:cubicBezTo>
                  <a:cubicBezTo>
                    <a:pt x="1660" y="7798"/>
                    <a:pt x="2841" y="8032"/>
                    <a:pt x="3019" y="7998"/>
                  </a:cubicBezTo>
                  <a:cubicBezTo>
                    <a:pt x="3587" y="7876"/>
                    <a:pt x="4545" y="8088"/>
                    <a:pt x="4746" y="8099"/>
                  </a:cubicBezTo>
                  <a:cubicBezTo>
                    <a:pt x="4957" y="8110"/>
                    <a:pt x="6160" y="7965"/>
                    <a:pt x="6661" y="7597"/>
                  </a:cubicBezTo>
                  <a:cubicBezTo>
                    <a:pt x="6661" y="7597"/>
                    <a:pt x="6929" y="4378"/>
                    <a:pt x="7553" y="3754"/>
                  </a:cubicBezTo>
                  <a:cubicBezTo>
                    <a:pt x="8176" y="3131"/>
                    <a:pt x="8744" y="3298"/>
                    <a:pt x="8544" y="2006"/>
                  </a:cubicBezTo>
                  <a:cubicBezTo>
                    <a:pt x="8343" y="714"/>
                    <a:pt x="8221" y="168"/>
                    <a:pt x="7296" y="123"/>
                  </a:cubicBezTo>
                  <a:cubicBezTo>
                    <a:pt x="6372" y="67"/>
                    <a:pt x="5982" y="112"/>
                    <a:pt x="5982" y="112"/>
                  </a:cubicBezTo>
                  <a:cubicBezTo>
                    <a:pt x="5982" y="112"/>
                    <a:pt x="5748" y="947"/>
                    <a:pt x="4211" y="970"/>
                  </a:cubicBezTo>
                  <a:cubicBezTo>
                    <a:pt x="3008" y="992"/>
                    <a:pt x="2663" y="145"/>
                    <a:pt x="2796" y="6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6" name="Google Shape;1266;p46"/>
            <p:cNvSpPr/>
            <p:nvPr/>
          </p:nvSpPr>
          <p:spPr>
            <a:xfrm>
              <a:off x="2725477" y="2597658"/>
              <a:ext cx="750296" cy="874609"/>
            </a:xfrm>
            <a:custGeom>
              <a:avLst/>
              <a:gdLst/>
              <a:ahLst/>
              <a:cxnLst/>
              <a:rect l="l" t="t" r="r" b="b"/>
              <a:pathLst>
                <a:path w="6919" h="8065" extrusionOk="0">
                  <a:moveTo>
                    <a:pt x="4144" y="8065"/>
                  </a:moveTo>
                  <a:cubicBezTo>
                    <a:pt x="4144" y="8065"/>
                    <a:pt x="4167" y="8065"/>
                    <a:pt x="4178" y="8065"/>
                  </a:cubicBezTo>
                  <a:cubicBezTo>
                    <a:pt x="4189" y="8065"/>
                    <a:pt x="4200" y="8065"/>
                    <a:pt x="4211" y="8065"/>
                  </a:cubicBezTo>
                  <a:cubicBezTo>
                    <a:pt x="4222" y="8065"/>
                    <a:pt x="4234" y="8054"/>
                    <a:pt x="4245" y="8054"/>
                  </a:cubicBezTo>
                  <a:cubicBezTo>
                    <a:pt x="4356" y="8054"/>
                    <a:pt x="4523" y="8031"/>
                    <a:pt x="4701" y="7998"/>
                  </a:cubicBezTo>
                  <a:cubicBezTo>
                    <a:pt x="4468" y="6784"/>
                    <a:pt x="4735" y="5313"/>
                    <a:pt x="5548" y="4389"/>
                  </a:cubicBezTo>
                  <a:cubicBezTo>
                    <a:pt x="5882" y="4010"/>
                    <a:pt x="6673" y="3509"/>
                    <a:pt x="6751" y="2974"/>
                  </a:cubicBezTo>
                  <a:cubicBezTo>
                    <a:pt x="6818" y="2551"/>
                    <a:pt x="6918" y="1025"/>
                    <a:pt x="6874" y="657"/>
                  </a:cubicBezTo>
                  <a:cubicBezTo>
                    <a:pt x="6874" y="657"/>
                    <a:pt x="6874" y="657"/>
                    <a:pt x="6874" y="657"/>
                  </a:cubicBezTo>
                  <a:cubicBezTo>
                    <a:pt x="6829" y="323"/>
                    <a:pt x="6528" y="78"/>
                    <a:pt x="6194" y="67"/>
                  </a:cubicBezTo>
                  <a:cubicBezTo>
                    <a:pt x="5648" y="56"/>
                    <a:pt x="5381" y="67"/>
                    <a:pt x="5325" y="78"/>
                  </a:cubicBezTo>
                  <a:cubicBezTo>
                    <a:pt x="5325" y="78"/>
                    <a:pt x="5314" y="78"/>
                    <a:pt x="5314" y="78"/>
                  </a:cubicBezTo>
                  <a:cubicBezTo>
                    <a:pt x="5314" y="78"/>
                    <a:pt x="5303" y="78"/>
                    <a:pt x="5303" y="78"/>
                  </a:cubicBezTo>
                  <a:cubicBezTo>
                    <a:pt x="5303" y="78"/>
                    <a:pt x="5069" y="913"/>
                    <a:pt x="3532" y="936"/>
                  </a:cubicBezTo>
                  <a:cubicBezTo>
                    <a:pt x="2329" y="958"/>
                    <a:pt x="1984" y="111"/>
                    <a:pt x="2117" y="33"/>
                  </a:cubicBezTo>
                  <a:cubicBezTo>
                    <a:pt x="2117" y="33"/>
                    <a:pt x="2117" y="33"/>
                    <a:pt x="2117" y="33"/>
                  </a:cubicBezTo>
                  <a:cubicBezTo>
                    <a:pt x="2106" y="33"/>
                    <a:pt x="2106" y="33"/>
                    <a:pt x="2106" y="33"/>
                  </a:cubicBezTo>
                  <a:cubicBezTo>
                    <a:pt x="2084" y="22"/>
                    <a:pt x="2061" y="22"/>
                    <a:pt x="2017" y="22"/>
                  </a:cubicBezTo>
                  <a:lnTo>
                    <a:pt x="2017" y="22"/>
                  </a:lnTo>
                  <a:cubicBezTo>
                    <a:pt x="1727" y="22"/>
                    <a:pt x="1048" y="0"/>
                    <a:pt x="524" y="45"/>
                  </a:cubicBezTo>
                  <a:lnTo>
                    <a:pt x="524" y="45"/>
                  </a:lnTo>
                  <a:cubicBezTo>
                    <a:pt x="79" y="22"/>
                    <a:pt x="1" y="2417"/>
                    <a:pt x="212" y="3019"/>
                  </a:cubicBezTo>
                  <a:cubicBezTo>
                    <a:pt x="446" y="3687"/>
                    <a:pt x="602" y="3665"/>
                    <a:pt x="903" y="4077"/>
                  </a:cubicBezTo>
                  <a:cubicBezTo>
                    <a:pt x="1315" y="4634"/>
                    <a:pt x="1727" y="5135"/>
                    <a:pt x="1794" y="5993"/>
                  </a:cubicBezTo>
                  <a:cubicBezTo>
                    <a:pt x="1839" y="6617"/>
                    <a:pt x="1850" y="7185"/>
                    <a:pt x="1794" y="7942"/>
                  </a:cubicBezTo>
                  <a:cubicBezTo>
                    <a:pt x="1995" y="7976"/>
                    <a:pt x="2184" y="7998"/>
                    <a:pt x="2284" y="7976"/>
                  </a:cubicBezTo>
                  <a:cubicBezTo>
                    <a:pt x="2295" y="7976"/>
                    <a:pt x="2295" y="7976"/>
                    <a:pt x="2307" y="7976"/>
                  </a:cubicBezTo>
                  <a:cubicBezTo>
                    <a:pt x="2318" y="7976"/>
                    <a:pt x="2329" y="7964"/>
                    <a:pt x="2340" y="7964"/>
                  </a:cubicBezTo>
                  <a:cubicBezTo>
                    <a:pt x="2485" y="7864"/>
                    <a:pt x="2997" y="7508"/>
                    <a:pt x="3142" y="7597"/>
                  </a:cubicBezTo>
                  <a:cubicBezTo>
                    <a:pt x="3298" y="7686"/>
                    <a:pt x="3866" y="8065"/>
                    <a:pt x="4067" y="8065"/>
                  </a:cubicBezTo>
                  <a:cubicBezTo>
                    <a:pt x="4078" y="8065"/>
                    <a:pt x="4100" y="8065"/>
                    <a:pt x="4111" y="8065"/>
                  </a:cubicBezTo>
                  <a:cubicBezTo>
                    <a:pt x="4122" y="8065"/>
                    <a:pt x="4133" y="8065"/>
                    <a:pt x="4144" y="806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7" name="Google Shape;1267;p46"/>
            <p:cNvSpPr/>
            <p:nvPr/>
          </p:nvSpPr>
          <p:spPr>
            <a:xfrm>
              <a:off x="2840209" y="3062665"/>
              <a:ext cx="480931" cy="409597"/>
            </a:xfrm>
            <a:custGeom>
              <a:avLst/>
              <a:gdLst/>
              <a:ahLst/>
              <a:cxnLst/>
              <a:rect l="l" t="t" r="r" b="b"/>
              <a:pathLst>
                <a:path w="4435" h="3777" extrusionOk="0">
                  <a:moveTo>
                    <a:pt x="4434" y="168"/>
                  </a:moveTo>
                  <a:cubicBezTo>
                    <a:pt x="3755" y="424"/>
                    <a:pt x="2830" y="636"/>
                    <a:pt x="2073" y="580"/>
                  </a:cubicBezTo>
                  <a:cubicBezTo>
                    <a:pt x="1293" y="524"/>
                    <a:pt x="747" y="413"/>
                    <a:pt x="1" y="1"/>
                  </a:cubicBezTo>
                  <a:cubicBezTo>
                    <a:pt x="357" y="480"/>
                    <a:pt x="680" y="959"/>
                    <a:pt x="736" y="1705"/>
                  </a:cubicBezTo>
                  <a:cubicBezTo>
                    <a:pt x="781" y="2329"/>
                    <a:pt x="792" y="2897"/>
                    <a:pt x="736" y="3654"/>
                  </a:cubicBezTo>
                  <a:cubicBezTo>
                    <a:pt x="937" y="3688"/>
                    <a:pt x="1126" y="3710"/>
                    <a:pt x="1226" y="3688"/>
                  </a:cubicBezTo>
                  <a:cubicBezTo>
                    <a:pt x="1237" y="3688"/>
                    <a:pt x="1237" y="3688"/>
                    <a:pt x="1249" y="3688"/>
                  </a:cubicBezTo>
                  <a:cubicBezTo>
                    <a:pt x="1260" y="3688"/>
                    <a:pt x="1271" y="3676"/>
                    <a:pt x="1282" y="3676"/>
                  </a:cubicBezTo>
                  <a:cubicBezTo>
                    <a:pt x="1427" y="3576"/>
                    <a:pt x="1939" y="3220"/>
                    <a:pt x="2084" y="3309"/>
                  </a:cubicBezTo>
                  <a:cubicBezTo>
                    <a:pt x="2240" y="3398"/>
                    <a:pt x="2808" y="3777"/>
                    <a:pt x="3009" y="3777"/>
                  </a:cubicBezTo>
                  <a:cubicBezTo>
                    <a:pt x="3020" y="3777"/>
                    <a:pt x="3042" y="3777"/>
                    <a:pt x="3053" y="3777"/>
                  </a:cubicBezTo>
                  <a:cubicBezTo>
                    <a:pt x="3064" y="3777"/>
                    <a:pt x="3075" y="3777"/>
                    <a:pt x="3075" y="3777"/>
                  </a:cubicBezTo>
                  <a:cubicBezTo>
                    <a:pt x="3086" y="3777"/>
                    <a:pt x="3109" y="3777"/>
                    <a:pt x="3120" y="3777"/>
                  </a:cubicBezTo>
                  <a:cubicBezTo>
                    <a:pt x="3131" y="3777"/>
                    <a:pt x="3142" y="3777"/>
                    <a:pt x="3153" y="3777"/>
                  </a:cubicBezTo>
                  <a:cubicBezTo>
                    <a:pt x="3164" y="3777"/>
                    <a:pt x="3176" y="3777"/>
                    <a:pt x="3187" y="3766"/>
                  </a:cubicBezTo>
                  <a:cubicBezTo>
                    <a:pt x="3298" y="3766"/>
                    <a:pt x="3465" y="3743"/>
                    <a:pt x="3643" y="3710"/>
                  </a:cubicBezTo>
                  <a:cubicBezTo>
                    <a:pt x="3410" y="2529"/>
                    <a:pt x="3666" y="1092"/>
                    <a:pt x="4434" y="1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8" name="Google Shape;1268;p46"/>
            <p:cNvSpPr/>
            <p:nvPr/>
          </p:nvSpPr>
          <p:spPr>
            <a:xfrm>
              <a:off x="2747274" y="2631384"/>
              <a:ext cx="724813" cy="245411"/>
            </a:xfrm>
            <a:custGeom>
              <a:avLst/>
              <a:gdLst/>
              <a:ahLst/>
              <a:cxnLst/>
              <a:rect l="l" t="t" r="r" b="b"/>
              <a:pathLst>
                <a:path w="6684" h="2263" extrusionOk="0">
                  <a:moveTo>
                    <a:pt x="6673" y="346"/>
                  </a:moveTo>
                  <a:cubicBezTo>
                    <a:pt x="6673" y="346"/>
                    <a:pt x="6673" y="346"/>
                    <a:pt x="6673" y="346"/>
                  </a:cubicBezTo>
                  <a:cubicBezTo>
                    <a:pt x="6661" y="268"/>
                    <a:pt x="6639" y="190"/>
                    <a:pt x="6595" y="123"/>
                  </a:cubicBezTo>
                  <a:cubicBezTo>
                    <a:pt x="6260" y="146"/>
                    <a:pt x="5859" y="324"/>
                    <a:pt x="5548" y="703"/>
                  </a:cubicBezTo>
                  <a:cubicBezTo>
                    <a:pt x="5002" y="1371"/>
                    <a:pt x="4612" y="1772"/>
                    <a:pt x="3175" y="1794"/>
                  </a:cubicBezTo>
                  <a:cubicBezTo>
                    <a:pt x="1727" y="1817"/>
                    <a:pt x="1081" y="602"/>
                    <a:pt x="791" y="291"/>
                  </a:cubicBezTo>
                  <a:cubicBezTo>
                    <a:pt x="624" y="101"/>
                    <a:pt x="290" y="34"/>
                    <a:pt x="89" y="1"/>
                  </a:cubicBezTo>
                  <a:cubicBezTo>
                    <a:pt x="56" y="101"/>
                    <a:pt x="23" y="224"/>
                    <a:pt x="0" y="357"/>
                  </a:cubicBezTo>
                  <a:cubicBezTo>
                    <a:pt x="301" y="391"/>
                    <a:pt x="479" y="513"/>
                    <a:pt x="869" y="1048"/>
                  </a:cubicBezTo>
                  <a:cubicBezTo>
                    <a:pt x="1549" y="1950"/>
                    <a:pt x="2150" y="2140"/>
                    <a:pt x="3175" y="2206"/>
                  </a:cubicBezTo>
                  <a:cubicBezTo>
                    <a:pt x="3977" y="2262"/>
                    <a:pt x="4790" y="2095"/>
                    <a:pt x="5592" y="1204"/>
                  </a:cubicBezTo>
                  <a:cubicBezTo>
                    <a:pt x="5993" y="747"/>
                    <a:pt x="6394" y="558"/>
                    <a:pt x="6684" y="491"/>
                  </a:cubicBezTo>
                  <a:cubicBezTo>
                    <a:pt x="6684" y="435"/>
                    <a:pt x="6673" y="391"/>
                    <a:pt x="6673" y="34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9" name="Google Shape;1269;p46"/>
            <p:cNvSpPr/>
            <p:nvPr/>
          </p:nvSpPr>
          <p:spPr>
            <a:xfrm>
              <a:off x="3002115" y="2926134"/>
              <a:ext cx="125790" cy="82310"/>
            </a:xfrm>
            <a:custGeom>
              <a:avLst/>
              <a:gdLst/>
              <a:ahLst/>
              <a:cxnLst/>
              <a:rect l="l" t="t" r="r" b="b"/>
              <a:pathLst>
                <a:path w="1160" h="759" extrusionOk="0">
                  <a:moveTo>
                    <a:pt x="1148" y="424"/>
                  </a:moveTo>
                  <a:cubicBezTo>
                    <a:pt x="1126" y="625"/>
                    <a:pt x="869" y="758"/>
                    <a:pt x="546" y="736"/>
                  </a:cubicBezTo>
                  <a:cubicBezTo>
                    <a:pt x="235" y="703"/>
                    <a:pt x="1" y="524"/>
                    <a:pt x="12" y="335"/>
                  </a:cubicBezTo>
                  <a:cubicBezTo>
                    <a:pt x="34" y="135"/>
                    <a:pt x="301" y="1"/>
                    <a:pt x="613" y="23"/>
                  </a:cubicBezTo>
                  <a:cubicBezTo>
                    <a:pt x="925" y="57"/>
                    <a:pt x="1159" y="235"/>
                    <a:pt x="1148" y="424"/>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0" name="Google Shape;1270;p46"/>
            <p:cNvSpPr/>
            <p:nvPr/>
          </p:nvSpPr>
          <p:spPr>
            <a:xfrm>
              <a:off x="3002115" y="2926134"/>
              <a:ext cx="108874" cy="72658"/>
            </a:xfrm>
            <a:custGeom>
              <a:avLst/>
              <a:gdLst/>
              <a:ahLst/>
              <a:cxnLst/>
              <a:rect l="l" t="t" r="r" b="b"/>
              <a:pathLst>
                <a:path w="1004" h="670" extrusionOk="0">
                  <a:moveTo>
                    <a:pt x="279" y="614"/>
                  </a:moveTo>
                  <a:cubicBezTo>
                    <a:pt x="223" y="413"/>
                    <a:pt x="335" y="213"/>
                    <a:pt x="535" y="157"/>
                  </a:cubicBezTo>
                  <a:cubicBezTo>
                    <a:pt x="691" y="112"/>
                    <a:pt x="858" y="112"/>
                    <a:pt x="1003" y="168"/>
                  </a:cubicBezTo>
                  <a:cubicBezTo>
                    <a:pt x="914" y="90"/>
                    <a:pt x="769" y="45"/>
                    <a:pt x="613" y="23"/>
                  </a:cubicBezTo>
                  <a:cubicBezTo>
                    <a:pt x="301" y="1"/>
                    <a:pt x="34" y="135"/>
                    <a:pt x="12" y="335"/>
                  </a:cubicBezTo>
                  <a:cubicBezTo>
                    <a:pt x="1" y="469"/>
                    <a:pt x="123" y="602"/>
                    <a:pt x="301" y="669"/>
                  </a:cubicBezTo>
                  <a:cubicBezTo>
                    <a:pt x="290" y="658"/>
                    <a:pt x="279" y="636"/>
                    <a:pt x="279" y="61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1" name="Google Shape;1271;p46"/>
            <p:cNvSpPr/>
            <p:nvPr/>
          </p:nvSpPr>
          <p:spPr>
            <a:xfrm>
              <a:off x="3027490" y="2931014"/>
              <a:ext cx="100415" cy="77430"/>
            </a:xfrm>
            <a:custGeom>
              <a:avLst/>
              <a:gdLst/>
              <a:ahLst/>
              <a:cxnLst/>
              <a:rect l="l" t="t" r="r" b="b"/>
              <a:pathLst>
                <a:path w="926" h="714" extrusionOk="0">
                  <a:moveTo>
                    <a:pt x="491" y="0"/>
                  </a:moveTo>
                  <a:cubicBezTo>
                    <a:pt x="624" y="78"/>
                    <a:pt x="713" y="190"/>
                    <a:pt x="702" y="312"/>
                  </a:cubicBezTo>
                  <a:cubicBezTo>
                    <a:pt x="691" y="502"/>
                    <a:pt x="424" y="646"/>
                    <a:pt x="112" y="613"/>
                  </a:cubicBezTo>
                  <a:cubicBezTo>
                    <a:pt x="78" y="613"/>
                    <a:pt x="34" y="602"/>
                    <a:pt x="1" y="602"/>
                  </a:cubicBezTo>
                  <a:cubicBezTo>
                    <a:pt x="90" y="646"/>
                    <a:pt x="201" y="680"/>
                    <a:pt x="312" y="691"/>
                  </a:cubicBezTo>
                  <a:cubicBezTo>
                    <a:pt x="635" y="713"/>
                    <a:pt x="892" y="580"/>
                    <a:pt x="914" y="379"/>
                  </a:cubicBezTo>
                  <a:cubicBezTo>
                    <a:pt x="925" y="212"/>
                    <a:pt x="747" y="56"/>
                    <a:pt x="4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2" name="Google Shape;1272;p46"/>
            <p:cNvSpPr/>
            <p:nvPr/>
          </p:nvSpPr>
          <p:spPr>
            <a:xfrm>
              <a:off x="2875681" y="2161498"/>
              <a:ext cx="52051" cy="31557"/>
            </a:xfrm>
            <a:custGeom>
              <a:avLst/>
              <a:gdLst/>
              <a:ahLst/>
              <a:cxnLst/>
              <a:rect l="l" t="t" r="r" b="b"/>
              <a:pathLst>
                <a:path w="480" h="291" extrusionOk="0">
                  <a:moveTo>
                    <a:pt x="412" y="68"/>
                  </a:moveTo>
                  <a:cubicBezTo>
                    <a:pt x="368" y="34"/>
                    <a:pt x="323" y="34"/>
                    <a:pt x="279" y="23"/>
                  </a:cubicBezTo>
                  <a:cubicBezTo>
                    <a:pt x="189" y="12"/>
                    <a:pt x="100" y="1"/>
                    <a:pt x="11" y="1"/>
                  </a:cubicBezTo>
                  <a:cubicBezTo>
                    <a:pt x="11" y="1"/>
                    <a:pt x="0" y="1"/>
                    <a:pt x="0" y="1"/>
                  </a:cubicBezTo>
                  <a:cubicBezTo>
                    <a:pt x="0" y="90"/>
                    <a:pt x="0" y="190"/>
                    <a:pt x="0" y="290"/>
                  </a:cubicBezTo>
                  <a:cubicBezTo>
                    <a:pt x="0" y="290"/>
                    <a:pt x="0" y="290"/>
                    <a:pt x="11" y="290"/>
                  </a:cubicBezTo>
                  <a:cubicBezTo>
                    <a:pt x="111" y="290"/>
                    <a:pt x="212" y="279"/>
                    <a:pt x="312" y="268"/>
                  </a:cubicBezTo>
                  <a:cubicBezTo>
                    <a:pt x="379" y="268"/>
                    <a:pt x="446" y="246"/>
                    <a:pt x="468" y="190"/>
                  </a:cubicBezTo>
                  <a:cubicBezTo>
                    <a:pt x="479" y="146"/>
                    <a:pt x="446" y="90"/>
                    <a:pt x="412" y="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3" name="Google Shape;1273;p46"/>
            <p:cNvSpPr/>
            <p:nvPr/>
          </p:nvSpPr>
          <p:spPr>
            <a:xfrm>
              <a:off x="2984341" y="2163992"/>
              <a:ext cx="110067" cy="42402"/>
            </a:xfrm>
            <a:custGeom>
              <a:avLst/>
              <a:gdLst/>
              <a:ahLst/>
              <a:cxnLst/>
              <a:rect l="l" t="t" r="r" b="b"/>
              <a:pathLst>
                <a:path w="1015" h="391" extrusionOk="0">
                  <a:moveTo>
                    <a:pt x="580" y="56"/>
                  </a:moveTo>
                  <a:cubicBezTo>
                    <a:pt x="457" y="45"/>
                    <a:pt x="324" y="22"/>
                    <a:pt x="201" y="0"/>
                  </a:cubicBezTo>
                  <a:cubicBezTo>
                    <a:pt x="168" y="0"/>
                    <a:pt x="145" y="0"/>
                    <a:pt x="112" y="0"/>
                  </a:cubicBezTo>
                  <a:cubicBezTo>
                    <a:pt x="45" y="22"/>
                    <a:pt x="1" y="100"/>
                    <a:pt x="23" y="178"/>
                  </a:cubicBezTo>
                  <a:cubicBezTo>
                    <a:pt x="45" y="245"/>
                    <a:pt x="101" y="290"/>
                    <a:pt x="168" y="323"/>
                  </a:cubicBezTo>
                  <a:cubicBezTo>
                    <a:pt x="235" y="345"/>
                    <a:pt x="301" y="357"/>
                    <a:pt x="368" y="357"/>
                  </a:cubicBezTo>
                  <a:cubicBezTo>
                    <a:pt x="480" y="368"/>
                    <a:pt x="580" y="379"/>
                    <a:pt x="680" y="379"/>
                  </a:cubicBezTo>
                  <a:cubicBezTo>
                    <a:pt x="736" y="390"/>
                    <a:pt x="791" y="390"/>
                    <a:pt x="847" y="379"/>
                  </a:cubicBezTo>
                  <a:cubicBezTo>
                    <a:pt x="914" y="368"/>
                    <a:pt x="970" y="334"/>
                    <a:pt x="992" y="279"/>
                  </a:cubicBezTo>
                  <a:cubicBezTo>
                    <a:pt x="1014" y="234"/>
                    <a:pt x="1014" y="190"/>
                    <a:pt x="981" y="156"/>
                  </a:cubicBezTo>
                  <a:cubicBezTo>
                    <a:pt x="959" y="134"/>
                    <a:pt x="925" y="134"/>
                    <a:pt x="903" y="123"/>
                  </a:cubicBezTo>
                  <a:cubicBezTo>
                    <a:pt x="758" y="89"/>
                    <a:pt x="725" y="78"/>
                    <a:pt x="580" y="5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4" name="Google Shape;1274;p46"/>
            <p:cNvSpPr/>
            <p:nvPr/>
          </p:nvSpPr>
          <p:spPr>
            <a:xfrm>
              <a:off x="1239699" y="3536238"/>
              <a:ext cx="750296" cy="1067858"/>
            </a:xfrm>
            <a:custGeom>
              <a:avLst/>
              <a:gdLst/>
              <a:ahLst/>
              <a:cxnLst/>
              <a:rect l="l" t="t" r="r" b="b"/>
              <a:pathLst>
                <a:path w="6919" h="9847" extrusionOk="0">
                  <a:moveTo>
                    <a:pt x="1" y="0"/>
                  </a:moveTo>
                  <a:lnTo>
                    <a:pt x="6918" y="0"/>
                  </a:lnTo>
                  <a:lnTo>
                    <a:pt x="6918" y="9847"/>
                  </a:lnTo>
                  <a:lnTo>
                    <a:pt x="1" y="9847"/>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5" name="Google Shape;1275;p46"/>
            <p:cNvSpPr/>
            <p:nvPr/>
          </p:nvSpPr>
          <p:spPr>
            <a:xfrm>
              <a:off x="1181791" y="3449267"/>
              <a:ext cx="866110" cy="126881"/>
            </a:xfrm>
            <a:custGeom>
              <a:avLst/>
              <a:gdLst/>
              <a:ahLst/>
              <a:cxnLst/>
              <a:rect l="l" t="t" r="r" b="b"/>
              <a:pathLst>
                <a:path w="7987" h="1170" extrusionOk="0">
                  <a:moveTo>
                    <a:pt x="0" y="0"/>
                  </a:moveTo>
                  <a:lnTo>
                    <a:pt x="0" y="1170"/>
                  </a:lnTo>
                  <a:lnTo>
                    <a:pt x="7987" y="1170"/>
                  </a:lnTo>
                  <a:lnTo>
                    <a:pt x="7987"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6" name="Google Shape;1276;p46"/>
            <p:cNvSpPr/>
            <p:nvPr/>
          </p:nvSpPr>
          <p:spPr>
            <a:xfrm>
              <a:off x="1455934" y="3339305"/>
              <a:ext cx="317838" cy="110072"/>
            </a:xfrm>
            <a:custGeom>
              <a:avLst/>
              <a:gdLst/>
              <a:ahLst/>
              <a:cxnLst/>
              <a:rect l="l" t="t" r="r" b="b"/>
              <a:pathLst>
                <a:path w="2931" h="1015" extrusionOk="0">
                  <a:moveTo>
                    <a:pt x="1" y="0"/>
                  </a:moveTo>
                  <a:lnTo>
                    <a:pt x="2930" y="0"/>
                  </a:lnTo>
                  <a:lnTo>
                    <a:pt x="2930" y="1014"/>
                  </a:lnTo>
                  <a:lnTo>
                    <a:pt x="1" y="1014"/>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7" name="Google Shape;1277;p46"/>
            <p:cNvSpPr/>
            <p:nvPr/>
          </p:nvSpPr>
          <p:spPr>
            <a:xfrm>
              <a:off x="1227662" y="2876250"/>
              <a:ext cx="748995" cy="504703"/>
            </a:xfrm>
            <a:custGeom>
              <a:avLst/>
              <a:gdLst/>
              <a:ahLst/>
              <a:cxnLst/>
              <a:rect l="l" t="t" r="r" b="b"/>
              <a:pathLst>
                <a:path w="6907" h="4654" extrusionOk="0">
                  <a:moveTo>
                    <a:pt x="6201" y="1"/>
                  </a:moveTo>
                  <a:cubicBezTo>
                    <a:pt x="6188" y="1"/>
                    <a:pt x="6174" y="2"/>
                    <a:pt x="6160" y="4"/>
                  </a:cubicBezTo>
                  <a:lnTo>
                    <a:pt x="234" y="884"/>
                  </a:lnTo>
                  <a:cubicBezTo>
                    <a:pt x="89" y="906"/>
                    <a:pt x="0" y="1029"/>
                    <a:pt x="11" y="1163"/>
                  </a:cubicBezTo>
                  <a:lnTo>
                    <a:pt x="145" y="2811"/>
                  </a:lnTo>
                  <a:cubicBezTo>
                    <a:pt x="179" y="3223"/>
                    <a:pt x="424" y="3591"/>
                    <a:pt x="780" y="3791"/>
                  </a:cubicBezTo>
                  <a:lnTo>
                    <a:pt x="2284" y="4627"/>
                  </a:lnTo>
                  <a:cubicBezTo>
                    <a:pt x="2308" y="4643"/>
                    <a:pt x="2345" y="4654"/>
                    <a:pt x="2380" y="4654"/>
                  </a:cubicBezTo>
                  <a:cubicBezTo>
                    <a:pt x="2393" y="4654"/>
                    <a:pt x="2406" y="4652"/>
                    <a:pt x="2418" y="4649"/>
                  </a:cubicBezTo>
                  <a:lnTo>
                    <a:pt x="4690" y="4515"/>
                  </a:lnTo>
                  <a:cubicBezTo>
                    <a:pt x="4734" y="4515"/>
                    <a:pt x="4790" y="4493"/>
                    <a:pt x="4824" y="4460"/>
                  </a:cubicBezTo>
                  <a:lnTo>
                    <a:pt x="6595" y="3134"/>
                  </a:lnTo>
                  <a:cubicBezTo>
                    <a:pt x="6806" y="2978"/>
                    <a:pt x="6907" y="2711"/>
                    <a:pt x="6862" y="2444"/>
                  </a:cubicBezTo>
                  <a:lnTo>
                    <a:pt x="6450" y="216"/>
                  </a:lnTo>
                  <a:cubicBezTo>
                    <a:pt x="6430" y="86"/>
                    <a:pt x="6320" y="1"/>
                    <a:pt x="620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8" name="Google Shape;1278;p46"/>
            <p:cNvSpPr/>
            <p:nvPr/>
          </p:nvSpPr>
          <p:spPr>
            <a:xfrm>
              <a:off x="1290450" y="2952703"/>
              <a:ext cx="599239" cy="389101"/>
            </a:xfrm>
            <a:custGeom>
              <a:avLst/>
              <a:gdLst/>
              <a:ahLst/>
              <a:cxnLst/>
              <a:rect l="l" t="t" r="r" b="b"/>
              <a:pathLst>
                <a:path w="5526" h="3588" extrusionOk="0">
                  <a:moveTo>
                    <a:pt x="3365" y="3543"/>
                  </a:moveTo>
                  <a:lnTo>
                    <a:pt x="5258" y="2062"/>
                  </a:lnTo>
                  <a:cubicBezTo>
                    <a:pt x="5436" y="1939"/>
                    <a:pt x="5526" y="1739"/>
                    <a:pt x="5481" y="1538"/>
                  </a:cubicBezTo>
                  <a:cubicBezTo>
                    <a:pt x="5481" y="1538"/>
                    <a:pt x="5236" y="1"/>
                    <a:pt x="5113" y="23"/>
                  </a:cubicBezTo>
                  <a:lnTo>
                    <a:pt x="190" y="692"/>
                  </a:lnTo>
                  <a:cubicBezTo>
                    <a:pt x="79" y="714"/>
                    <a:pt x="1" y="803"/>
                    <a:pt x="12" y="903"/>
                  </a:cubicBezTo>
                  <a:lnTo>
                    <a:pt x="123" y="2151"/>
                  </a:lnTo>
                  <a:cubicBezTo>
                    <a:pt x="157" y="2463"/>
                    <a:pt x="346" y="2752"/>
                    <a:pt x="658" y="2908"/>
                  </a:cubicBezTo>
                  <a:lnTo>
                    <a:pt x="2429" y="3554"/>
                  </a:lnTo>
                  <a:cubicBezTo>
                    <a:pt x="2473" y="3577"/>
                    <a:pt x="2507" y="3588"/>
                    <a:pt x="2551" y="3577"/>
                  </a:cubicBezTo>
                  <a:lnTo>
                    <a:pt x="3253" y="3588"/>
                  </a:lnTo>
                  <a:cubicBezTo>
                    <a:pt x="3298" y="3588"/>
                    <a:pt x="3331" y="3577"/>
                    <a:pt x="3365" y="354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9" name="Google Shape;1279;p46"/>
            <p:cNvSpPr/>
            <p:nvPr/>
          </p:nvSpPr>
          <p:spPr>
            <a:xfrm>
              <a:off x="1695160" y="3012022"/>
              <a:ext cx="155937" cy="74935"/>
            </a:xfrm>
            <a:custGeom>
              <a:avLst/>
              <a:gdLst/>
              <a:ahLst/>
              <a:cxnLst/>
              <a:rect l="l" t="t" r="r" b="b"/>
              <a:pathLst>
                <a:path w="1438" h="691" extrusionOk="0">
                  <a:moveTo>
                    <a:pt x="1214" y="1"/>
                  </a:moveTo>
                  <a:cubicBezTo>
                    <a:pt x="1182" y="1"/>
                    <a:pt x="1159" y="11"/>
                    <a:pt x="1159" y="11"/>
                  </a:cubicBezTo>
                  <a:lnTo>
                    <a:pt x="0" y="300"/>
                  </a:lnTo>
                  <a:lnTo>
                    <a:pt x="123" y="690"/>
                  </a:lnTo>
                  <a:lnTo>
                    <a:pt x="1292" y="412"/>
                  </a:lnTo>
                  <a:cubicBezTo>
                    <a:pt x="1292" y="412"/>
                    <a:pt x="1437" y="345"/>
                    <a:pt x="1381" y="156"/>
                  </a:cubicBezTo>
                  <a:cubicBezTo>
                    <a:pt x="1340" y="26"/>
                    <a:pt x="1266" y="1"/>
                    <a:pt x="1214"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0" name="Google Shape;1280;p46"/>
            <p:cNvSpPr/>
            <p:nvPr/>
          </p:nvSpPr>
          <p:spPr>
            <a:xfrm>
              <a:off x="1342395" y="3065051"/>
              <a:ext cx="135442" cy="134255"/>
            </a:xfrm>
            <a:custGeom>
              <a:avLst/>
              <a:gdLst/>
              <a:ahLst/>
              <a:cxnLst/>
              <a:rect l="l" t="t" r="r" b="b"/>
              <a:pathLst>
                <a:path w="1249" h="1238" extrusionOk="0">
                  <a:moveTo>
                    <a:pt x="624" y="1"/>
                  </a:moveTo>
                  <a:cubicBezTo>
                    <a:pt x="279" y="1"/>
                    <a:pt x="1" y="279"/>
                    <a:pt x="1" y="614"/>
                  </a:cubicBezTo>
                  <a:cubicBezTo>
                    <a:pt x="1" y="959"/>
                    <a:pt x="279" y="1237"/>
                    <a:pt x="624" y="1237"/>
                  </a:cubicBezTo>
                  <a:cubicBezTo>
                    <a:pt x="970" y="1237"/>
                    <a:pt x="1248" y="959"/>
                    <a:pt x="1248" y="614"/>
                  </a:cubicBezTo>
                  <a:cubicBezTo>
                    <a:pt x="1248" y="279"/>
                    <a:pt x="970" y="1"/>
                    <a:pt x="624"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1" name="Google Shape;1281;p46"/>
            <p:cNvSpPr/>
            <p:nvPr/>
          </p:nvSpPr>
          <p:spPr>
            <a:xfrm>
              <a:off x="1368963" y="3090426"/>
              <a:ext cx="82306" cy="82310"/>
            </a:xfrm>
            <a:custGeom>
              <a:avLst/>
              <a:gdLst/>
              <a:ahLst/>
              <a:cxnLst/>
              <a:rect l="l" t="t" r="r" b="b"/>
              <a:pathLst>
                <a:path w="759" h="759" extrusionOk="0">
                  <a:moveTo>
                    <a:pt x="758" y="380"/>
                  </a:moveTo>
                  <a:cubicBezTo>
                    <a:pt x="758" y="591"/>
                    <a:pt x="591" y="758"/>
                    <a:pt x="379" y="758"/>
                  </a:cubicBezTo>
                  <a:cubicBezTo>
                    <a:pt x="168" y="758"/>
                    <a:pt x="1" y="591"/>
                    <a:pt x="1" y="380"/>
                  </a:cubicBezTo>
                  <a:cubicBezTo>
                    <a:pt x="1" y="179"/>
                    <a:pt x="168" y="1"/>
                    <a:pt x="379" y="1"/>
                  </a:cubicBezTo>
                  <a:cubicBezTo>
                    <a:pt x="591" y="1"/>
                    <a:pt x="758" y="179"/>
                    <a:pt x="758" y="3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2" name="Google Shape;1282;p46"/>
            <p:cNvSpPr/>
            <p:nvPr/>
          </p:nvSpPr>
          <p:spPr>
            <a:xfrm>
              <a:off x="1494649" y="3040976"/>
              <a:ext cx="135333" cy="135339"/>
            </a:xfrm>
            <a:custGeom>
              <a:avLst/>
              <a:gdLst/>
              <a:ahLst/>
              <a:cxnLst/>
              <a:rect l="l" t="t" r="r" b="b"/>
              <a:pathLst>
                <a:path w="1248" h="1248" extrusionOk="0">
                  <a:moveTo>
                    <a:pt x="624" y="0"/>
                  </a:moveTo>
                  <a:cubicBezTo>
                    <a:pt x="279" y="0"/>
                    <a:pt x="0" y="279"/>
                    <a:pt x="0" y="624"/>
                  </a:cubicBezTo>
                  <a:cubicBezTo>
                    <a:pt x="0" y="969"/>
                    <a:pt x="279" y="1248"/>
                    <a:pt x="624" y="1248"/>
                  </a:cubicBezTo>
                  <a:cubicBezTo>
                    <a:pt x="969" y="1248"/>
                    <a:pt x="1248" y="969"/>
                    <a:pt x="1248" y="624"/>
                  </a:cubicBezTo>
                  <a:cubicBezTo>
                    <a:pt x="1248" y="279"/>
                    <a:pt x="969" y="0"/>
                    <a:pt x="624" y="0"/>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3" name="Google Shape;1283;p46"/>
            <p:cNvSpPr/>
            <p:nvPr/>
          </p:nvSpPr>
          <p:spPr>
            <a:xfrm>
              <a:off x="1521217" y="3067545"/>
              <a:ext cx="82198" cy="82201"/>
            </a:xfrm>
            <a:custGeom>
              <a:avLst/>
              <a:gdLst/>
              <a:ahLst/>
              <a:cxnLst/>
              <a:rect l="l" t="t" r="r" b="b"/>
              <a:pathLst>
                <a:path w="758" h="758" extrusionOk="0">
                  <a:moveTo>
                    <a:pt x="758" y="379"/>
                  </a:moveTo>
                  <a:cubicBezTo>
                    <a:pt x="758" y="591"/>
                    <a:pt x="590" y="758"/>
                    <a:pt x="379" y="758"/>
                  </a:cubicBezTo>
                  <a:cubicBezTo>
                    <a:pt x="167" y="758"/>
                    <a:pt x="0" y="591"/>
                    <a:pt x="0" y="379"/>
                  </a:cubicBezTo>
                  <a:cubicBezTo>
                    <a:pt x="0" y="167"/>
                    <a:pt x="167" y="0"/>
                    <a:pt x="379" y="0"/>
                  </a:cubicBezTo>
                  <a:cubicBezTo>
                    <a:pt x="590" y="0"/>
                    <a:pt x="758" y="167"/>
                    <a:pt x="758" y="37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4" name="Google Shape;1284;p46"/>
            <p:cNvSpPr/>
            <p:nvPr/>
          </p:nvSpPr>
          <p:spPr>
            <a:xfrm>
              <a:off x="745633" y="2217129"/>
              <a:ext cx="1047422" cy="680167"/>
            </a:xfrm>
            <a:custGeom>
              <a:avLst/>
              <a:gdLst/>
              <a:ahLst/>
              <a:cxnLst/>
              <a:rect l="l" t="t" r="r" b="b"/>
              <a:pathLst>
                <a:path w="9659" h="6272" extrusionOk="0">
                  <a:moveTo>
                    <a:pt x="9502" y="5625"/>
                  </a:moveTo>
                  <a:cubicBezTo>
                    <a:pt x="9502" y="5625"/>
                    <a:pt x="9658" y="4489"/>
                    <a:pt x="9502" y="4066"/>
                  </a:cubicBezTo>
                  <a:cubicBezTo>
                    <a:pt x="9358" y="3632"/>
                    <a:pt x="2652" y="323"/>
                    <a:pt x="2652" y="323"/>
                  </a:cubicBezTo>
                  <a:lnTo>
                    <a:pt x="1" y="0"/>
                  </a:lnTo>
                  <a:lnTo>
                    <a:pt x="5570" y="6272"/>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5" name="Google Shape;1285;p46"/>
            <p:cNvSpPr/>
            <p:nvPr/>
          </p:nvSpPr>
          <p:spPr>
            <a:xfrm>
              <a:off x="1466779" y="2587898"/>
              <a:ext cx="211566" cy="211576"/>
            </a:xfrm>
            <a:custGeom>
              <a:avLst/>
              <a:gdLst/>
              <a:ahLst/>
              <a:cxnLst/>
              <a:rect l="l" t="t" r="r" b="b"/>
              <a:pathLst>
                <a:path w="1951" h="1951" extrusionOk="0">
                  <a:moveTo>
                    <a:pt x="1950" y="970"/>
                  </a:moveTo>
                  <a:cubicBezTo>
                    <a:pt x="1950" y="1516"/>
                    <a:pt x="1516" y="1950"/>
                    <a:pt x="970" y="1950"/>
                  </a:cubicBezTo>
                  <a:cubicBezTo>
                    <a:pt x="435" y="1950"/>
                    <a:pt x="1" y="1516"/>
                    <a:pt x="1" y="970"/>
                  </a:cubicBezTo>
                  <a:cubicBezTo>
                    <a:pt x="1" y="435"/>
                    <a:pt x="435" y="1"/>
                    <a:pt x="970" y="1"/>
                  </a:cubicBezTo>
                  <a:cubicBezTo>
                    <a:pt x="1516" y="1"/>
                    <a:pt x="1950" y="435"/>
                    <a:pt x="1950" y="97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6" name="Google Shape;1286;p46"/>
            <p:cNvSpPr/>
            <p:nvPr/>
          </p:nvSpPr>
          <p:spPr>
            <a:xfrm>
              <a:off x="1506686" y="2627806"/>
              <a:ext cx="131755" cy="131761"/>
            </a:xfrm>
            <a:custGeom>
              <a:avLst/>
              <a:gdLst/>
              <a:ahLst/>
              <a:cxnLst/>
              <a:rect l="l" t="t" r="r" b="b"/>
              <a:pathLst>
                <a:path w="1215" h="1215" extrusionOk="0">
                  <a:moveTo>
                    <a:pt x="1215" y="602"/>
                  </a:moveTo>
                  <a:cubicBezTo>
                    <a:pt x="1215" y="936"/>
                    <a:pt x="936" y="1215"/>
                    <a:pt x="602" y="1215"/>
                  </a:cubicBezTo>
                  <a:cubicBezTo>
                    <a:pt x="268" y="1215"/>
                    <a:pt x="0" y="936"/>
                    <a:pt x="0" y="602"/>
                  </a:cubicBezTo>
                  <a:cubicBezTo>
                    <a:pt x="0" y="268"/>
                    <a:pt x="268" y="1"/>
                    <a:pt x="602" y="1"/>
                  </a:cubicBezTo>
                  <a:cubicBezTo>
                    <a:pt x="936" y="1"/>
                    <a:pt x="1215" y="268"/>
                    <a:pt x="1215" y="602"/>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6"/>
            <p:cNvSpPr/>
            <p:nvPr/>
          </p:nvSpPr>
          <p:spPr>
            <a:xfrm>
              <a:off x="929227" y="2240011"/>
              <a:ext cx="553369" cy="642754"/>
            </a:xfrm>
            <a:custGeom>
              <a:avLst/>
              <a:gdLst/>
              <a:ahLst/>
              <a:cxnLst/>
              <a:rect l="l" t="t" r="r" b="b"/>
              <a:pathLst>
                <a:path w="5103" h="5927" extrusionOk="0">
                  <a:moveTo>
                    <a:pt x="1" y="1"/>
                  </a:moveTo>
                  <a:lnTo>
                    <a:pt x="3098" y="3109"/>
                  </a:lnTo>
                  <a:cubicBezTo>
                    <a:pt x="2953" y="3220"/>
                    <a:pt x="2864" y="3309"/>
                    <a:pt x="2864" y="3387"/>
                  </a:cubicBezTo>
                  <a:cubicBezTo>
                    <a:pt x="2841" y="3699"/>
                    <a:pt x="3966" y="5158"/>
                    <a:pt x="4691" y="5927"/>
                  </a:cubicBezTo>
                  <a:lnTo>
                    <a:pt x="4913" y="5893"/>
                  </a:lnTo>
                  <a:cubicBezTo>
                    <a:pt x="4078" y="5047"/>
                    <a:pt x="3042" y="3599"/>
                    <a:pt x="3042" y="3398"/>
                  </a:cubicBezTo>
                  <a:cubicBezTo>
                    <a:pt x="3098" y="3242"/>
                    <a:pt x="4122" y="2685"/>
                    <a:pt x="5103" y="2229"/>
                  </a:cubicBezTo>
                  <a:cubicBezTo>
                    <a:pt x="5092" y="2229"/>
                    <a:pt x="5092" y="2229"/>
                    <a:pt x="5092" y="2218"/>
                  </a:cubicBezTo>
                  <a:cubicBezTo>
                    <a:pt x="5025" y="2184"/>
                    <a:pt x="4958" y="2151"/>
                    <a:pt x="4891" y="2117"/>
                  </a:cubicBezTo>
                  <a:cubicBezTo>
                    <a:pt x="4345" y="2385"/>
                    <a:pt x="3666" y="2719"/>
                    <a:pt x="3254" y="2997"/>
                  </a:cubicBezTo>
                  <a:lnTo>
                    <a:pt x="302" y="34"/>
                  </a:lnTo>
                  <a:lnTo>
                    <a:pt x="68"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8" name="Google Shape;1288;p46"/>
            <p:cNvSpPr/>
            <p:nvPr/>
          </p:nvSpPr>
          <p:spPr>
            <a:xfrm>
              <a:off x="713100" y="1953720"/>
              <a:ext cx="379323" cy="328697"/>
            </a:xfrm>
            <a:custGeom>
              <a:avLst/>
              <a:gdLst/>
              <a:ahLst/>
              <a:cxnLst/>
              <a:rect l="l" t="t" r="r" b="b"/>
              <a:pathLst>
                <a:path w="3498" h="3031" extrusionOk="0">
                  <a:moveTo>
                    <a:pt x="0" y="1"/>
                  </a:moveTo>
                  <a:lnTo>
                    <a:pt x="212" y="2518"/>
                  </a:lnTo>
                  <a:lnTo>
                    <a:pt x="3498" y="3031"/>
                  </a:lnTo>
                  <a:lnTo>
                    <a:pt x="3498" y="3031"/>
                  </a:lnTo>
                  <a:lnTo>
                    <a:pt x="3442" y="1538"/>
                  </a:lnTo>
                  <a:lnTo>
                    <a:pt x="0" y="1"/>
                  </a:ln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9" name="Google Shape;1289;p46"/>
            <p:cNvSpPr/>
            <p:nvPr/>
          </p:nvSpPr>
          <p:spPr>
            <a:xfrm>
              <a:off x="713100" y="1725446"/>
              <a:ext cx="769490" cy="416863"/>
            </a:xfrm>
            <a:custGeom>
              <a:avLst/>
              <a:gdLst/>
              <a:ahLst/>
              <a:cxnLst/>
              <a:rect l="l" t="t" r="r" b="b"/>
              <a:pathLst>
                <a:path w="7096" h="3844" extrusionOk="0">
                  <a:moveTo>
                    <a:pt x="7096" y="2273"/>
                  </a:moveTo>
                  <a:lnTo>
                    <a:pt x="3453" y="3844"/>
                  </a:lnTo>
                  <a:lnTo>
                    <a:pt x="0" y="2106"/>
                  </a:lnTo>
                  <a:lnTo>
                    <a:pt x="583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0" name="Google Shape;1290;p46"/>
            <p:cNvSpPr/>
            <p:nvPr/>
          </p:nvSpPr>
          <p:spPr>
            <a:xfrm>
              <a:off x="802457" y="1877701"/>
              <a:ext cx="637844" cy="230771"/>
            </a:xfrm>
            <a:custGeom>
              <a:avLst/>
              <a:gdLst/>
              <a:ahLst/>
              <a:cxnLst/>
              <a:rect l="l" t="t" r="r" b="b"/>
              <a:pathLst>
                <a:path w="5882" h="2128" extrusionOk="0">
                  <a:moveTo>
                    <a:pt x="5782" y="0"/>
                  </a:moveTo>
                  <a:lnTo>
                    <a:pt x="2139" y="1292"/>
                  </a:lnTo>
                  <a:lnTo>
                    <a:pt x="234" y="312"/>
                  </a:lnTo>
                  <a:lnTo>
                    <a:pt x="145" y="346"/>
                  </a:lnTo>
                  <a:lnTo>
                    <a:pt x="0" y="401"/>
                  </a:lnTo>
                  <a:lnTo>
                    <a:pt x="3353" y="2128"/>
                  </a:lnTo>
                  <a:lnTo>
                    <a:pt x="3576" y="2028"/>
                  </a:lnTo>
                  <a:lnTo>
                    <a:pt x="2362" y="1404"/>
                  </a:lnTo>
                  <a:lnTo>
                    <a:pt x="5882" y="156"/>
                  </a:lnTo>
                  <a:lnTo>
                    <a:pt x="5826" y="67"/>
                  </a:lnTo>
                  <a:lnTo>
                    <a:pt x="5782"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1" name="Google Shape;1291;p46"/>
            <p:cNvSpPr/>
            <p:nvPr/>
          </p:nvSpPr>
          <p:spPr>
            <a:xfrm>
              <a:off x="859173" y="2028654"/>
              <a:ext cx="200722" cy="200623"/>
            </a:xfrm>
            <a:custGeom>
              <a:avLst/>
              <a:gdLst/>
              <a:ahLst/>
              <a:cxnLst/>
              <a:rect l="l" t="t" r="r" b="b"/>
              <a:pathLst>
                <a:path w="1851" h="1850" extrusionOk="0">
                  <a:moveTo>
                    <a:pt x="1850" y="925"/>
                  </a:moveTo>
                  <a:cubicBezTo>
                    <a:pt x="1850" y="1438"/>
                    <a:pt x="1438" y="1850"/>
                    <a:pt x="925" y="1850"/>
                  </a:cubicBezTo>
                  <a:cubicBezTo>
                    <a:pt x="413" y="1850"/>
                    <a:pt x="1" y="1438"/>
                    <a:pt x="1" y="925"/>
                  </a:cubicBezTo>
                  <a:cubicBezTo>
                    <a:pt x="1" y="413"/>
                    <a:pt x="413" y="1"/>
                    <a:pt x="925" y="1"/>
                  </a:cubicBezTo>
                  <a:cubicBezTo>
                    <a:pt x="1438" y="1"/>
                    <a:pt x="1850" y="413"/>
                    <a:pt x="1850" y="92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2" name="Google Shape;1292;p46"/>
            <p:cNvSpPr/>
            <p:nvPr/>
          </p:nvSpPr>
          <p:spPr>
            <a:xfrm>
              <a:off x="907538" y="2077020"/>
              <a:ext cx="103994" cy="103999"/>
            </a:xfrm>
            <a:custGeom>
              <a:avLst/>
              <a:gdLst/>
              <a:ahLst/>
              <a:cxnLst/>
              <a:rect l="l" t="t" r="r" b="b"/>
              <a:pathLst>
                <a:path w="959" h="959" extrusionOk="0">
                  <a:moveTo>
                    <a:pt x="958" y="479"/>
                  </a:moveTo>
                  <a:cubicBezTo>
                    <a:pt x="958" y="746"/>
                    <a:pt x="747" y="958"/>
                    <a:pt x="479" y="958"/>
                  </a:cubicBezTo>
                  <a:cubicBezTo>
                    <a:pt x="212" y="958"/>
                    <a:pt x="0" y="746"/>
                    <a:pt x="0" y="479"/>
                  </a:cubicBezTo>
                  <a:cubicBezTo>
                    <a:pt x="0" y="212"/>
                    <a:pt x="212" y="0"/>
                    <a:pt x="479" y="0"/>
                  </a:cubicBezTo>
                  <a:cubicBezTo>
                    <a:pt x="747" y="0"/>
                    <a:pt x="958" y="212"/>
                    <a:pt x="958" y="479"/>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6"/>
            <p:cNvSpPr/>
            <p:nvPr/>
          </p:nvSpPr>
          <p:spPr>
            <a:xfrm>
              <a:off x="1416136" y="1582625"/>
              <a:ext cx="1017167" cy="548840"/>
            </a:xfrm>
            <a:custGeom>
              <a:avLst/>
              <a:gdLst/>
              <a:ahLst/>
              <a:cxnLst/>
              <a:rect l="l" t="t" r="r" b="b"/>
              <a:pathLst>
                <a:path w="9380" h="5061" extrusionOk="0">
                  <a:moveTo>
                    <a:pt x="1859" y="0"/>
                  </a:moveTo>
                  <a:cubicBezTo>
                    <a:pt x="1441" y="0"/>
                    <a:pt x="681" y="134"/>
                    <a:pt x="356" y="1017"/>
                  </a:cubicBezTo>
                  <a:cubicBezTo>
                    <a:pt x="0" y="2008"/>
                    <a:pt x="757" y="2833"/>
                    <a:pt x="1114" y="3144"/>
                  </a:cubicBezTo>
                  <a:cubicBezTo>
                    <a:pt x="1225" y="3245"/>
                    <a:pt x="1348" y="3312"/>
                    <a:pt x="1482" y="3334"/>
                  </a:cubicBezTo>
                  <a:lnTo>
                    <a:pt x="9179" y="5060"/>
                  </a:lnTo>
                  <a:lnTo>
                    <a:pt x="9379" y="3635"/>
                  </a:lnTo>
                  <a:lnTo>
                    <a:pt x="2272" y="81"/>
                  </a:lnTo>
                  <a:cubicBezTo>
                    <a:pt x="2183" y="37"/>
                    <a:pt x="2083" y="3"/>
                    <a:pt x="1972" y="3"/>
                  </a:cubicBezTo>
                  <a:cubicBezTo>
                    <a:pt x="1938" y="1"/>
                    <a:pt x="1900" y="0"/>
                    <a:pt x="185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4" name="Google Shape;1294;p46"/>
            <p:cNvSpPr/>
            <p:nvPr/>
          </p:nvSpPr>
          <p:spPr>
            <a:xfrm>
              <a:off x="1484889" y="1586529"/>
              <a:ext cx="948416" cy="515981"/>
            </a:xfrm>
            <a:custGeom>
              <a:avLst/>
              <a:gdLst/>
              <a:ahLst/>
              <a:cxnLst/>
              <a:rect l="l" t="t" r="r" b="b"/>
              <a:pathLst>
                <a:path w="8746" h="4758" extrusionOk="0">
                  <a:moveTo>
                    <a:pt x="8745" y="3955"/>
                  </a:moveTo>
                  <a:lnTo>
                    <a:pt x="1739" y="335"/>
                  </a:lnTo>
                  <a:cubicBezTo>
                    <a:pt x="1739" y="335"/>
                    <a:pt x="536" y="1"/>
                    <a:pt x="157" y="1148"/>
                  </a:cubicBezTo>
                  <a:cubicBezTo>
                    <a:pt x="1" y="1616"/>
                    <a:pt x="101" y="2017"/>
                    <a:pt x="302" y="2306"/>
                  </a:cubicBezTo>
                  <a:cubicBezTo>
                    <a:pt x="547" y="2630"/>
                    <a:pt x="803" y="2875"/>
                    <a:pt x="1003" y="2919"/>
                  </a:cubicBezTo>
                  <a:lnTo>
                    <a:pt x="8600" y="4757"/>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5" name="Google Shape;1295;p46"/>
            <p:cNvSpPr/>
            <p:nvPr/>
          </p:nvSpPr>
          <p:spPr>
            <a:xfrm>
              <a:off x="2369133" y="1944068"/>
              <a:ext cx="171661" cy="229687"/>
            </a:xfrm>
            <a:custGeom>
              <a:avLst/>
              <a:gdLst/>
              <a:ahLst/>
              <a:cxnLst/>
              <a:rect l="l" t="t" r="r" b="b"/>
              <a:pathLst>
                <a:path w="1583" h="2118" extrusionOk="0">
                  <a:moveTo>
                    <a:pt x="1137" y="2117"/>
                  </a:moveTo>
                  <a:lnTo>
                    <a:pt x="1" y="1839"/>
                  </a:lnTo>
                  <a:lnTo>
                    <a:pt x="446" y="1"/>
                  </a:lnTo>
                  <a:lnTo>
                    <a:pt x="1582" y="279"/>
                  </a:ln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6" name="Google Shape;1296;p46"/>
            <p:cNvSpPr/>
            <p:nvPr/>
          </p:nvSpPr>
          <p:spPr>
            <a:xfrm>
              <a:off x="1540520" y="1655391"/>
              <a:ext cx="211458" cy="211468"/>
            </a:xfrm>
            <a:custGeom>
              <a:avLst/>
              <a:gdLst/>
              <a:ahLst/>
              <a:cxnLst/>
              <a:rect l="l" t="t" r="r" b="b"/>
              <a:pathLst>
                <a:path w="1950" h="1950" extrusionOk="0">
                  <a:moveTo>
                    <a:pt x="1950" y="981"/>
                  </a:moveTo>
                  <a:cubicBezTo>
                    <a:pt x="1950" y="1516"/>
                    <a:pt x="1515" y="1950"/>
                    <a:pt x="969" y="1950"/>
                  </a:cubicBezTo>
                  <a:cubicBezTo>
                    <a:pt x="435" y="1950"/>
                    <a:pt x="0" y="1516"/>
                    <a:pt x="0" y="981"/>
                  </a:cubicBezTo>
                  <a:cubicBezTo>
                    <a:pt x="0" y="435"/>
                    <a:pt x="435" y="1"/>
                    <a:pt x="969" y="1"/>
                  </a:cubicBezTo>
                  <a:cubicBezTo>
                    <a:pt x="1515" y="1"/>
                    <a:pt x="1950" y="435"/>
                    <a:pt x="1950" y="98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7" name="Google Shape;1297;p46"/>
            <p:cNvSpPr/>
            <p:nvPr/>
          </p:nvSpPr>
          <p:spPr>
            <a:xfrm>
              <a:off x="1580319" y="1695298"/>
              <a:ext cx="131863" cy="131761"/>
            </a:xfrm>
            <a:custGeom>
              <a:avLst/>
              <a:gdLst/>
              <a:ahLst/>
              <a:cxnLst/>
              <a:rect l="l" t="t" r="r" b="b"/>
              <a:pathLst>
                <a:path w="1216" h="1215" extrusionOk="0">
                  <a:moveTo>
                    <a:pt x="1215" y="613"/>
                  </a:moveTo>
                  <a:cubicBezTo>
                    <a:pt x="1215" y="947"/>
                    <a:pt x="948" y="1214"/>
                    <a:pt x="602" y="1214"/>
                  </a:cubicBezTo>
                  <a:cubicBezTo>
                    <a:pt x="268" y="1214"/>
                    <a:pt x="1" y="947"/>
                    <a:pt x="1" y="613"/>
                  </a:cubicBezTo>
                  <a:cubicBezTo>
                    <a:pt x="1" y="279"/>
                    <a:pt x="268" y="0"/>
                    <a:pt x="602" y="0"/>
                  </a:cubicBezTo>
                  <a:cubicBezTo>
                    <a:pt x="948" y="0"/>
                    <a:pt x="1215" y="279"/>
                    <a:pt x="1215" y="61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8" name="Google Shape;1298;p46"/>
            <p:cNvSpPr/>
            <p:nvPr/>
          </p:nvSpPr>
          <p:spPr>
            <a:xfrm>
              <a:off x="3235603" y="2148268"/>
              <a:ext cx="135442" cy="157137"/>
            </a:xfrm>
            <a:custGeom>
              <a:avLst/>
              <a:gdLst/>
              <a:ahLst/>
              <a:cxnLst/>
              <a:rect l="l" t="t" r="r" b="b"/>
              <a:pathLst>
                <a:path w="1249" h="1449" extrusionOk="0">
                  <a:moveTo>
                    <a:pt x="947" y="56"/>
                  </a:moveTo>
                  <a:lnTo>
                    <a:pt x="524" y="0"/>
                  </a:lnTo>
                  <a:cubicBezTo>
                    <a:pt x="524" y="0"/>
                    <a:pt x="34" y="78"/>
                    <a:pt x="12" y="680"/>
                  </a:cubicBezTo>
                  <a:cubicBezTo>
                    <a:pt x="1" y="1281"/>
                    <a:pt x="290" y="1437"/>
                    <a:pt x="357" y="1448"/>
                  </a:cubicBezTo>
                  <a:lnTo>
                    <a:pt x="825" y="1415"/>
                  </a:lnTo>
                  <a:cubicBezTo>
                    <a:pt x="825" y="1415"/>
                    <a:pt x="1159" y="1348"/>
                    <a:pt x="1204" y="758"/>
                  </a:cubicBezTo>
                  <a:cubicBezTo>
                    <a:pt x="1248" y="101"/>
                    <a:pt x="947" y="56"/>
                    <a:pt x="947" y="5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99" name="Google Shape;1299;p46"/>
            <p:cNvSpPr/>
            <p:nvPr/>
          </p:nvSpPr>
          <p:spPr>
            <a:xfrm>
              <a:off x="3235603" y="2148268"/>
              <a:ext cx="102801" cy="157137"/>
            </a:xfrm>
            <a:custGeom>
              <a:avLst/>
              <a:gdLst/>
              <a:ahLst/>
              <a:cxnLst/>
              <a:rect l="l" t="t" r="r" b="b"/>
              <a:pathLst>
                <a:path w="948" h="1449" extrusionOk="0">
                  <a:moveTo>
                    <a:pt x="468" y="713"/>
                  </a:moveTo>
                  <a:cubicBezTo>
                    <a:pt x="513" y="89"/>
                    <a:pt x="947" y="56"/>
                    <a:pt x="947" y="56"/>
                  </a:cubicBezTo>
                  <a:lnTo>
                    <a:pt x="524" y="0"/>
                  </a:lnTo>
                  <a:cubicBezTo>
                    <a:pt x="524" y="0"/>
                    <a:pt x="34" y="78"/>
                    <a:pt x="12" y="680"/>
                  </a:cubicBezTo>
                  <a:cubicBezTo>
                    <a:pt x="1" y="1281"/>
                    <a:pt x="290" y="1437"/>
                    <a:pt x="357" y="1448"/>
                  </a:cubicBezTo>
                  <a:lnTo>
                    <a:pt x="825" y="1415"/>
                  </a:lnTo>
                  <a:lnTo>
                    <a:pt x="825" y="1415"/>
                  </a:lnTo>
                  <a:cubicBezTo>
                    <a:pt x="580" y="1359"/>
                    <a:pt x="446" y="1059"/>
                    <a:pt x="468" y="71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300" name="Google Shape;1300;p46"/>
          <p:cNvSpPr/>
          <p:nvPr/>
        </p:nvSpPr>
        <p:spPr>
          <a:xfrm>
            <a:off x="5442600" y="3631500"/>
            <a:ext cx="2415600" cy="2415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6"/>
          <p:cNvSpPr/>
          <p:nvPr/>
        </p:nvSpPr>
        <p:spPr>
          <a:xfrm>
            <a:off x="5997000" y="-77160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6"/>
          <p:cNvSpPr/>
          <p:nvPr/>
        </p:nvSpPr>
        <p:spPr>
          <a:xfrm>
            <a:off x="-532225" y="-489600"/>
            <a:ext cx="1682100" cy="16821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r>
              <a:rPr lang="en-US" sz="3600" dirty="0" err="1">
                <a:latin typeface="ROG Fonts" panose="00000500000000000000" pitchFamily="50" charset="0"/>
              </a:rPr>
              <a:t>Rancangan</a:t>
            </a:r>
            <a:r>
              <a:rPr lang="en-US" sz="3600" dirty="0">
                <a:latin typeface="ROG Fonts" panose="00000500000000000000" pitchFamily="50" charset="0"/>
              </a:rPr>
              <a:t> </a:t>
            </a:r>
            <a:r>
              <a:rPr lang="en-US" sz="3600" dirty="0" err="1">
                <a:solidFill>
                  <a:schemeClr val="accent6"/>
                </a:solidFill>
                <a:latin typeface="ROG Fonts" panose="00000500000000000000" pitchFamily="50" charset="0"/>
              </a:rPr>
              <a:t>Kontes</a:t>
            </a:r>
            <a:br>
              <a:rPr lang="id-ID" sz="3600" dirty="0">
                <a:solidFill>
                  <a:schemeClr val="accent6"/>
                </a:solidFill>
                <a:latin typeface="ROG Fonts" panose="00000500000000000000" pitchFamily="50" charset="0"/>
              </a:rPr>
            </a:br>
            <a:r>
              <a:rPr lang="id-ID" sz="1800" dirty="0">
                <a:solidFill>
                  <a:schemeClr val="accent6"/>
                </a:solidFill>
                <a:latin typeface="ROG Fonts" panose="00000500000000000000" pitchFamily="50" charset="0"/>
              </a:rPr>
              <a:t>nasional</a:t>
            </a:r>
            <a:endParaRPr lang="en-ID" sz="1800" dirty="0">
              <a:solidFill>
                <a:schemeClr val="accent6"/>
              </a:solidFill>
              <a:latin typeface="ROG Fonts" panose="00000500000000000000" pitchFamily="50" charset="0"/>
            </a:endParaRPr>
          </a:p>
        </p:txBody>
      </p:sp>
      <p:sp>
        <p:nvSpPr>
          <p:cNvPr id="4" name="Kotak Teks 3">
            <a:extLst>
              <a:ext uri="{FF2B5EF4-FFF2-40B4-BE49-F238E27FC236}">
                <a16:creationId xmlns:a16="http://schemas.microsoft.com/office/drawing/2014/main" id="{C0F78FDC-CA57-F2E3-3B44-22220CD3258C}"/>
              </a:ext>
            </a:extLst>
          </p:cNvPr>
          <p:cNvSpPr txBox="1"/>
          <p:nvPr/>
        </p:nvSpPr>
        <p:spPr>
          <a:xfrm>
            <a:off x="713100" y="1374488"/>
            <a:ext cx="7066444" cy="2893100"/>
          </a:xfrm>
          <a:prstGeom prst="rect">
            <a:avLst/>
          </a:prstGeom>
          <a:noFill/>
        </p:spPr>
        <p:txBody>
          <a:bodyPr wrap="square" rtlCol="0">
            <a:spAutoFit/>
          </a:bodyPr>
          <a:lstStyle/>
          <a:p>
            <a:pPr algn="justLow"/>
            <a:r>
              <a:rPr lang="id-ID" dirty="0">
                <a:solidFill>
                  <a:schemeClr val="bg1"/>
                </a:solidFill>
                <a:latin typeface="Calibri" panose="020F0502020204030204" pitchFamily="34" charset="0"/>
                <a:cs typeface="Calibri" panose="020F0502020204030204" pitchFamily="34" charset="0"/>
              </a:rPr>
              <a:t>Kontes ini mengadu kecekatan dan keakuratan antara dua Tim dalam menggerakkan robot, mengambil dan menempatkan koin (roda gigi) pada posisi tertentu di lapangan fisik sesuai acuan pada lapangan digital, pada saat kontes dimulai kedua robot akan bergerak mengambil KOIN di rak dan kemudian bergerak membawa KOIN untuk ditempatkan pada lokasi yang sah pada lapangan digital,</a:t>
            </a:r>
            <a:r>
              <a:rPr lang="sv-SE" dirty="0">
                <a:solidFill>
                  <a:schemeClr val="bg1"/>
                </a:solidFill>
                <a:latin typeface="Calibri" panose="020F0502020204030204" pitchFamily="34" charset="0"/>
                <a:cs typeface="Calibri" panose="020F0502020204030204" pitchFamily="34" charset="0"/>
              </a:rPr>
              <a:t> </a:t>
            </a:r>
            <a:r>
              <a:rPr lang="id-ID" dirty="0">
                <a:solidFill>
                  <a:schemeClr val="bg1"/>
                </a:solidFill>
                <a:latin typeface="Calibri" panose="020F0502020204030204" pitchFamily="34" charset="0"/>
                <a:cs typeface="Calibri" panose="020F0502020204030204" pitchFamily="34" charset="0"/>
              </a:rPr>
              <a:t>p</a:t>
            </a:r>
            <a:r>
              <a:rPr lang="sv-SE" dirty="0">
                <a:solidFill>
                  <a:schemeClr val="bg1"/>
                </a:solidFill>
                <a:latin typeface="Calibri" panose="020F0502020204030204" pitchFamily="34" charset="0"/>
                <a:cs typeface="Calibri" panose="020F0502020204030204" pitchFamily="34" charset="0"/>
              </a:rPr>
              <a:t>ada kontes ini masing-masing Tim akan diberi tugas untuk merakit roda gigi planet yang berupa KOIN pada lapangan fisik untuk ditempatkan pada lapangan digital</a:t>
            </a:r>
            <a:r>
              <a:rPr lang="id-ID" dirty="0">
                <a:solidFill>
                  <a:schemeClr val="bg1"/>
                </a:solidFill>
                <a:latin typeface="Calibri" panose="020F0502020204030204" pitchFamily="34" charset="0"/>
                <a:cs typeface="Calibri" panose="020F0502020204030204" pitchFamily="34" charset="0"/>
              </a:rPr>
              <a:t>, kedua tim akan bergerak pada saat yang sama, masing-masing tim boleh menempatkan KOIN di posisi yang sah pada lapangan digital, pada tahap pertama tim harus menempatkan minimal 3 roda gigi planet bagian dalam hingga posisi masing-masing roda gigi planet berjarak 120º di sekeliling roda gigi matahari, tim yang berhasil menempatkan tiga roda gigi planet di bagian dalam secara simetri dapat langsung melanjutkan untuk menempatkan roda gigi planet di bagian luar, tim yang berhasil lebih dahulu menempatkan empat roda gigi planet luar dengan konfigurasi simetri yakni masing-masing berjarak 90º akan memenangkan kontes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3" name="Google Shape;303;p36"/>
          <p:cNvSpPr txBox="1">
            <a:spLocks noGrp="1"/>
          </p:cNvSpPr>
          <p:nvPr>
            <p:ph type="title"/>
          </p:nvPr>
        </p:nvSpPr>
        <p:spPr>
          <a:xfrm>
            <a:off x="586424" y="431908"/>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ROG Fonts" panose="00000500000000000000" pitchFamily="50" charset="0"/>
              </a:rPr>
              <a:t>Rancangan</a:t>
            </a:r>
            <a:r>
              <a:rPr lang="en-US" sz="3200" dirty="0">
                <a:latin typeface="ROG Fonts" panose="00000500000000000000" pitchFamily="50" charset="0"/>
              </a:rPr>
              <a:t> </a:t>
            </a:r>
            <a:r>
              <a:rPr lang="en-US" sz="3200" dirty="0" err="1">
                <a:solidFill>
                  <a:schemeClr val="accent6"/>
                </a:solidFill>
                <a:latin typeface="ROG Fonts" panose="00000500000000000000" pitchFamily="50" charset="0"/>
              </a:rPr>
              <a:t>Kontes</a:t>
            </a:r>
            <a:br>
              <a:rPr lang="id-ID" sz="3200" dirty="0">
                <a:solidFill>
                  <a:schemeClr val="accent6"/>
                </a:solidFill>
                <a:latin typeface="ROG Fonts" panose="00000500000000000000" pitchFamily="50" charset="0"/>
              </a:rPr>
            </a:br>
            <a:r>
              <a:rPr lang="id-ID" sz="1600" dirty="0">
                <a:solidFill>
                  <a:schemeClr val="accent6"/>
                </a:solidFill>
                <a:latin typeface="ROG Fonts" panose="00000500000000000000" pitchFamily="50" charset="0"/>
              </a:rPr>
              <a:t>seleksi wilayah</a:t>
            </a:r>
            <a:endParaRPr dirty="0">
              <a:solidFill>
                <a:schemeClr val="accent6"/>
              </a:solidFill>
            </a:endParaRPr>
          </a:p>
        </p:txBody>
      </p:sp>
      <p:grpSp>
        <p:nvGrpSpPr>
          <p:cNvPr id="316" name="Google Shape;316;p36"/>
          <p:cNvGrpSpPr/>
          <p:nvPr/>
        </p:nvGrpSpPr>
        <p:grpSpPr>
          <a:xfrm>
            <a:off x="7172824" y="328588"/>
            <a:ext cx="1601146" cy="1197564"/>
            <a:chOff x="7343425" y="328575"/>
            <a:chExt cx="1354149" cy="1012825"/>
          </a:xfrm>
        </p:grpSpPr>
        <p:sp>
          <p:nvSpPr>
            <p:cNvPr id="317" name="Google Shape;317;p36"/>
            <p:cNvSpPr/>
            <p:nvPr/>
          </p:nvSpPr>
          <p:spPr>
            <a:xfrm>
              <a:off x="7503954" y="981659"/>
              <a:ext cx="140567" cy="257529"/>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8" name="Google Shape;318;p36"/>
            <p:cNvSpPr/>
            <p:nvPr/>
          </p:nvSpPr>
          <p:spPr>
            <a:xfrm>
              <a:off x="7526438" y="981659"/>
              <a:ext cx="91843" cy="89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7530195" y="826401"/>
              <a:ext cx="474072" cy="246414"/>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0" name="Google Shape;320;p36"/>
            <p:cNvSpPr/>
            <p:nvPr/>
          </p:nvSpPr>
          <p:spPr>
            <a:xfrm>
              <a:off x="7601404" y="905030"/>
              <a:ext cx="402863" cy="167785"/>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7612618" y="1210312"/>
              <a:ext cx="54388" cy="57046"/>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2" name="Google Shape;322;p36"/>
            <p:cNvSpPr/>
            <p:nvPr/>
          </p:nvSpPr>
          <p:spPr>
            <a:xfrm>
              <a:off x="7526438" y="772061"/>
              <a:ext cx="257361" cy="236534"/>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3" name="Google Shape;323;p36"/>
            <p:cNvSpPr/>
            <p:nvPr/>
          </p:nvSpPr>
          <p:spPr>
            <a:xfrm>
              <a:off x="8396478" y="981659"/>
              <a:ext cx="140567" cy="257529"/>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4" name="Google Shape;324;p36"/>
            <p:cNvSpPr/>
            <p:nvPr/>
          </p:nvSpPr>
          <p:spPr>
            <a:xfrm>
              <a:off x="8422663" y="981659"/>
              <a:ext cx="91899" cy="89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8036732" y="826401"/>
              <a:ext cx="474072" cy="246414"/>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6" name="Google Shape;326;p36"/>
            <p:cNvSpPr/>
            <p:nvPr/>
          </p:nvSpPr>
          <p:spPr>
            <a:xfrm>
              <a:off x="8036732" y="905030"/>
              <a:ext cx="402863" cy="167785"/>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8373994" y="1210312"/>
              <a:ext cx="55005" cy="57046"/>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8" name="Google Shape;328;p36"/>
            <p:cNvSpPr/>
            <p:nvPr/>
          </p:nvSpPr>
          <p:spPr>
            <a:xfrm>
              <a:off x="8257817" y="772061"/>
              <a:ext cx="256745" cy="236534"/>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36"/>
            <p:cNvSpPr/>
            <p:nvPr/>
          </p:nvSpPr>
          <p:spPr>
            <a:xfrm>
              <a:off x="7343425" y="967251"/>
              <a:ext cx="184302" cy="336805"/>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0" name="Google Shape;330;p36"/>
            <p:cNvSpPr/>
            <p:nvPr/>
          </p:nvSpPr>
          <p:spPr>
            <a:xfrm>
              <a:off x="7372806" y="967251"/>
              <a:ext cx="120607" cy="116032"/>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7377796" y="763533"/>
              <a:ext cx="621480" cy="32304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2" name="Google Shape;332;p36"/>
            <p:cNvSpPr/>
            <p:nvPr/>
          </p:nvSpPr>
          <p:spPr>
            <a:xfrm>
              <a:off x="7470872" y="866392"/>
              <a:ext cx="528404" cy="220185"/>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7485843" y="1266005"/>
              <a:ext cx="71882" cy="75394"/>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4" name="Google Shape;334;p36"/>
            <p:cNvSpPr/>
            <p:nvPr/>
          </p:nvSpPr>
          <p:spPr>
            <a:xfrm>
              <a:off x="7372806" y="692138"/>
              <a:ext cx="337317" cy="309929"/>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5" name="Google Shape;335;p36"/>
            <p:cNvSpPr/>
            <p:nvPr/>
          </p:nvSpPr>
          <p:spPr>
            <a:xfrm>
              <a:off x="8513272" y="967251"/>
              <a:ext cx="184302" cy="336805"/>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6" name="Google Shape;336;p36"/>
            <p:cNvSpPr/>
            <p:nvPr/>
          </p:nvSpPr>
          <p:spPr>
            <a:xfrm>
              <a:off x="8548204" y="967251"/>
              <a:ext cx="119990" cy="116032"/>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8041722" y="763533"/>
              <a:ext cx="621480" cy="32304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36"/>
            <p:cNvSpPr/>
            <p:nvPr/>
          </p:nvSpPr>
          <p:spPr>
            <a:xfrm>
              <a:off x="8041722" y="866392"/>
              <a:ext cx="528404" cy="220185"/>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8483275" y="1266005"/>
              <a:ext cx="72499" cy="75394"/>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0" name="Google Shape;340;p36"/>
            <p:cNvSpPr/>
            <p:nvPr/>
          </p:nvSpPr>
          <p:spPr>
            <a:xfrm>
              <a:off x="8330876" y="692138"/>
              <a:ext cx="337317" cy="309929"/>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1" name="Google Shape;341;p36"/>
            <p:cNvSpPr/>
            <p:nvPr/>
          </p:nvSpPr>
          <p:spPr>
            <a:xfrm>
              <a:off x="7790024" y="810052"/>
              <a:ext cx="460951" cy="211657"/>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36"/>
            <p:cNvSpPr/>
            <p:nvPr/>
          </p:nvSpPr>
          <p:spPr>
            <a:xfrm>
              <a:off x="7785650" y="328575"/>
              <a:ext cx="469698" cy="579808"/>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3" name="Google Shape;343;p36"/>
            <p:cNvSpPr/>
            <p:nvPr/>
          </p:nvSpPr>
          <p:spPr>
            <a:xfrm>
              <a:off x="7948646" y="382268"/>
              <a:ext cx="143707" cy="28876"/>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4" name="Google Shape;344;p36"/>
            <p:cNvSpPr/>
            <p:nvPr/>
          </p:nvSpPr>
          <p:spPr>
            <a:xfrm>
              <a:off x="7956776" y="335926"/>
              <a:ext cx="128064" cy="63456"/>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5" name="Google Shape;345;p36"/>
            <p:cNvSpPr/>
            <p:nvPr/>
          </p:nvSpPr>
          <p:spPr>
            <a:xfrm>
              <a:off x="7789351" y="757005"/>
              <a:ext cx="462241" cy="151377"/>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36"/>
            <p:cNvSpPr/>
            <p:nvPr/>
          </p:nvSpPr>
          <p:spPr>
            <a:xfrm>
              <a:off x="7884333" y="478599"/>
              <a:ext cx="71209" cy="79982"/>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36"/>
            <p:cNvSpPr/>
            <p:nvPr/>
          </p:nvSpPr>
          <p:spPr>
            <a:xfrm>
              <a:off x="8085401" y="478599"/>
              <a:ext cx="71265" cy="79982"/>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8" name="Google Shape;348;p36"/>
            <p:cNvSpPr/>
            <p:nvPr/>
          </p:nvSpPr>
          <p:spPr>
            <a:xfrm>
              <a:off x="8009874" y="681670"/>
              <a:ext cx="21251" cy="340039"/>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9" name="Google Shape;349;p36"/>
            <p:cNvSpPr/>
            <p:nvPr/>
          </p:nvSpPr>
          <p:spPr>
            <a:xfrm>
              <a:off x="7905528" y="478599"/>
              <a:ext cx="229887" cy="241121"/>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36"/>
            <p:cNvSpPr/>
            <p:nvPr/>
          </p:nvSpPr>
          <p:spPr>
            <a:xfrm>
              <a:off x="7911808" y="485127"/>
              <a:ext cx="217383" cy="228006"/>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1" name="Google Shape;351;p36"/>
            <p:cNvSpPr/>
            <p:nvPr/>
          </p:nvSpPr>
          <p:spPr>
            <a:xfrm>
              <a:off x="7952403" y="527705"/>
              <a:ext cx="136194" cy="142849"/>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2" name="Google Shape;352;p36"/>
            <p:cNvSpPr/>
            <p:nvPr/>
          </p:nvSpPr>
          <p:spPr>
            <a:xfrm>
              <a:off x="7986101" y="562403"/>
              <a:ext cx="68798" cy="728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6" name="Kotak Teks 25">
            <a:extLst>
              <a:ext uri="{FF2B5EF4-FFF2-40B4-BE49-F238E27FC236}">
                <a16:creationId xmlns:a16="http://schemas.microsoft.com/office/drawing/2014/main" id="{B5C70FAB-BE6F-0D35-049F-6086F6B91E69}"/>
              </a:ext>
            </a:extLst>
          </p:cNvPr>
          <p:cNvSpPr txBox="1"/>
          <p:nvPr/>
        </p:nvSpPr>
        <p:spPr>
          <a:xfrm>
            <a:off x="606435" y="1253045"/>
            <a:ext cx="6643688" cy="3108543"/>
          </a:xfrm>
          <a:prstGeom prst="rect">
            <a:avLst/>
          </a:prstGeom>
          <a:noFill/>
        </p:spPr>
        <p:txBody>
          <a:bodyPr wrap="square" rtlCol="0">
            <a:spAutoFit/>
          </a:bodyPr>
          <a:lstStyle/>
          <a:p>
            <a:pPr algn="just"/>
            <a:r>
              <a:rPr lang="id-ID" dirty="0">
                <a:solidFill>
                  <a:schemeClr val="bg1"/>
                </a:solidFill>
                <a:latin typeface="Calibri" panose="020F0502020204030204" pitchFamily="34" charset="0"/>
                <a:cs typeface="Calibri" panose="020F0502020204030204" pitchFamily="34" charset="0"/>
              </a:rPr>
              <a:t>Pada seleksi ini setiap TIM harus menyiapkan lapangan fisik di tempat masing-masing dengan dimensi sesuai pada Pedoman KRTMI 2023 dengan satu kamera dipasang di atas lapangan. Robot ditugaskan untuk menempatkan KOIN sesuai dengan tempat dan urutan tertentu pada lapangan fisik. Bila penempatan KOIN tidak sesuai dengan urutan maka robot harus membawa KOIN tersebut kembali ke ZONA AWAL dan kemudian bisa menempatkan kembali KOIN ke tempat sesuai urutan. Pada seleksi ini batasan kecepatan robot tidak diberlakukan. Penilaian seleksi berdasarkan jumlah KOIN yang berhasil ditempatkan dan waktu 3 (tiga) menit. Tim yang mampu menyelesaikan tugas dalam waktu tersingkat akan memperoleh nilai tertinggi. Tim yang akan bertanding di Kontes Nasional ditentukan berdasarkan nilai tertinggi. Setiap Tim diberikan kesempatan 2 (dua) kali untuk menyelesaikan tugas dan nilai akhir Buku Pedoman KRI 2023 - 136 adalah rerata dari 2 kali penyelesaian tugas. Gambar 6 menunjukkan salah satu </a:t>
            </a:r>
            <a:r>
              <a:rPr lang="id-ID" dirty="0" err="1">
                <a:solidFill>
                  <a:schemeClr val="bg1"/>
                </a:solidFill>
                <a:latin typeface="Calibri" panose="020F0502020204030204" pitchFamily="34" charset="0"/>
                <a:cs typeface="Calibri" panose="020F0502020204030204" pitchFamily="34" charset="0"/>
              </a:rPr>
              <a:t>skematik</a:t>
            </a:r>
            <a:r>
              <a:rPr lang="id-ID" dirty="0">
                <a:solidFill>
                  <a:schemeClr val="bg1"/>
                </a:solidFill>
                <a:latin typeface="Calibri" panose="020F0502020204030204" pitchFamily="34" charset="0"/>
                <a:cs typeface="Calibri" panose="020F0502020204030204" pitchFamily="34" charset="0"/>
              </a:rPr>
              <a:t> urutan penempatan koin Seleksi Wilayah Secara Daring. Ada 4 konfigurasi penempatan koin yang setara yang dipilih secara acak saat seleksi wilayah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pSp>
        <p:nvGrpSpPr>
          <p:cNvPr id="439" name="Google Shape;439;p37"/>
          <p:cNvGrpSpPr/>
          <p:nvPr/>
        </p:nvGrpSpPr>
        <p:grpSpPr>
          <a:xfrm>
            <a:off x="178370" y="1714500"/>
            <a:ext cx="1450405" cy="3429000"/>
            <a:chOff x="1250353" y="1356307"/>
            <a:chExt cx="1479961" cy="3390902"/>
          </a:xfrm>
        </p:grpSpPr>
        <p:sp>
          <p:nvSpPr>
            <p:cNvPr id="440" name="Google Shape;440;p37"/>
            <p:cNvSpPr/>
            <p:nvPr/>
          </p:nvSpPr>
          <p:spPr>
            <a:xfrm>
              <a:off x="2150185" y="2498609"/>
              <a:ext cx="138995" cy="180079"/>
            </a:xfrm>
            <a:custGeom>
              <a:avLst/>
              <a:gdLst/>
              <a:ahLst/>
              <a:cxnLst/>
              <a:rect l="l" t="t" r="r" b="b"/>
              <a:pathLst>
                <a:path w="1583" h="2051" extrusionOk="0">
                  <a:moveTo>
                    <a:pt x="859" y="135"/>
                  </a:moveTo>
                  <a:cubicBezTo>
                    <a:pt x="458" y="1"/>
                    <a:pt x="57" y="235"/>
                    <a:pt x="23" y="680"/>
                  </a:cubicBezTo>
                  <a:cubicBezTo>
                    <a:pt x="1" y="870"/>
                    <a:pt x="34" y="1070"/>
                    <a:pt x="112" y="1260"/>
                  </a:cubicBezTo>
                  <a:cubicBezTo>
                    <a:pt x="190" y="1460"/>
                    <a:pt x="302" y="1627"/>
                    <a:pt x="435" y="1750"/>
                  </a:cubicBezTo>
                  <a:cubicBezTo>
                    <a:pt x="769" y="2051"/>
                    <a:pt x="1226" y="1950"/>
                    <a:pt x="1427" y="1583"/>
                  </a:cubicBezTo>
                  <a:cubicBezTo>
                    <a:pt x="1560" y="1327"/>
                    <a:pt x="1583" y="1026"/>
                    <a:pt x="1471" y="725"/>
                  </a:cubicBezTo>
                  <a:cubicBezTo>
                    <a:pt x="1349" y="435"/>
                    <a:pt x="1126" y="224"/>
                    <a:pt x="859" y="13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1" name="Google Shape;441;p37"/>
            <p:cNvSpPr/>
            <p:nvPr/>
          </p:nvSpPr>
          <p:spPr>
            <a:xfrm>
              <a:off x="1491028" y="4398991"/>
              <a:ext cx="344370" cy="333642"/>
            </a:xfrm>
            <a:custGeom>
              <a:avLst/>
              <a:gdLst/>
              <a:ahLst/>
              <a:cxnLst/>
              <a:rect l="l" t="t" r="r" b="b"/>
              <a:pathLst>
                <a:path w="3922" h="3800" extrusionOk="0">
                  <a:moveTo>
                    <a:pt x="3297" y="0"/>
                  </a:moveTo>
                  <a:cubicBezTo>
                    <a:pt x="3297" y="0"/>
                    <a:pt x="2975" y="167"/>
                    <a:pt x="2551" y="167"/>
                  </a:cubicBezTo>
                  <a:cubicBezTo>
                    <a:pt x="2374" y="167"/>
                    <a:pt x="2179" y="138"/>
                    <a:pt x="1983" y="56"/>
                  </a:cubicBezTo>
                  <a:cubicBezTo>
                    <a:pt x="1983" y="56"/>
                    <a:pt x="1626" y="969"/>
                    <a:pt x="1292" y="1415"/>
                  </a:cubicBezTo>
                  <a:cubicBezTo>
                    <a:pt x="958" y="1849"/>
                    <a:pt x="0" y="2896"/>
                    <a:pt x="56" y="3297"/>
                  </a:cubicBezTo>
                  <a:cubicBezTo>
                    <a:pt x="103" y="3587"/>
                    <a:pt x="629" y="3800"/>
                    <a:pt x="1085" y="3800"/>
                  </a:cubicBezTo>
                  <a:cubicBezTo>
                    <a:pt x="1277" y="3800"/>
                    <a:pt x="1456" y="3762"/>
                    <a:pt x="1582" y="3676"/>
                  </a:cubicBezTo>
                  <a:cubicBezTo>
                    <a:pt x="2005" y="3386"/>
                    <a:pt x="2607" y="2618"/>
                    <a:pt x="2763" y="2473"/>
                  </a:cubicBezTo>
                  <a:cubicBezTo>
                    <a:pt x="2930" y="2339"/>
                    <a:pt x="3364" y="2150"/>
                    <a:pt x="3587" y="1805"/>
                  </a:cubicBezTo>
                  <a:cubicBezTo>
                    <a:pt x="3754" y="1537"/>
                    <a:pt x="3921" y="802"/>
                    <a:pt x="3297"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2" name="Google Shape;442;p37"/>
            <p:cNvSpPr/>
            <p:nvPr/>
          </p:nvSpPr>
          <p:spPr>
            <a:xfrm>
              <a:off x="1495857" y="4489954"/>
              <a:ext cx="325843" cy="257255"/>
            </a:xfrm>
            <a:custGeom>
              <a:avLst/>
              <a:gdLst/>
              <a:ahLst/>
              <a:cxnLst/>
              <a:rect l="l" t="t" r="r" b="b"/>
              <a:pathLst>
                <a:path w="3711" h="2930" extrusionOk="0">
                  <a:moveTo>
                    <a:pt x="3532" y="468"/>
                  </a:moveTo>
                  <a:cubicBezTo>
                    <a:pt x="3309" y="824"/>
                    <a:pt x="2875" y="1014"/>
                    <a:pt x="2708" y="1147"/>
                  </a:cubicBezTo>
                  <a:cubicBezTo>
                    <a:pt x="2552" y="1281"/>
                    <a:pt x="1950" y="2061"/>
                    <a:pt x="1527" y="2350"/>
                  </a:cubicBezTo>
                  <a:cubicBezTo>
                    <a:pt x="1137" y="2618"/>
                    <a:pt x="224" y="2417"/>
                    <a:pt x="34" y="2061"/>
                  </a:cubicBezTo>
                  <a:cubicBezTo>
                    <a:pt x="12" y="2139"/>
                    <a:pt x="1" y="2206"/>
                    <a:pt x="1" y="2261"/>
                  </a:cubicBezTo>
                  <a:cubicBezTo>
                    <a:pt x="68" y="2673"/>
                    <a:pt x="1104" y="2930"/>
                    <a:pt x="1527" y="2640"/>
                  </a:cubicBezTo>
                  <a:cubicBezTo>
                    <a:pt x="1950" y="2350"/>
                    <a:pt x="2552" y="1582"/>
                    <a:pt x="2708" y="1437"/>
                  </a:cubicBezTo>
                  <a:cubicBezTo>
                    <a:pt x="2875" y="1303"/>
                    <a:pt x="3309" y="1114"/>
                    <a:pt x="3532" y="769"/>
                  </a:cubicBezTo>
                  <a:cubicBezTo>
                    <a:pt x="3621" y="624"/>
                    <a:pt x="3710" y="345"/>
                    <a:pt x="3677" y="0"/>
                  </a:cubicBezTo>
                  <a:cubicBezTo>
                    <a:pt x="3654" y="201"/>
                    <a:pt x="3588" y="368"/>
                    <a:pt x="3532" y="4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3" name="Google Shape;443;p37"/>
            <p:cNvSpPr/>
            <p:nvPr/>
          </p:nvSpPr>
          <p:spPr>
            <a:xfrm>
              <a:off x="1904944" y="4372563"/>
              <a:ext cx="432614" cy="224418"/>
            </a:xfrm>
            <a:custGeom>
              <a:avLst/>
              <a:gdLst/>
              <a:ahLst/>
              <a:cxnLst/>
              <a:rect l="l" t="t" r="r" b="b"/>
              <a:pathLst>
                <a:path w="4927" h="2556" extrusionOk="0">
                  <a:moveTo>
                    <a:pt x="2482" y="0"/>
                  </a:moveTo>
                  <a:cubicBezTo>
                    <a:pt x="2482" y="0"/>
                    <a:pt x="2294" y="207"/>
                    <a:pt x="1663" y="207"/>
                  </a:cubicBezTo>
                  <a:cubicBezTo>
                    <a:pt x="1466" y="207"/>
                    <a:pt x="1225" y="187"/>
                    <a:pt x="934" y="134"/>
                  </a:cubicBezTo>
                  <a:cubicBezTo>
                    <a:pt x="934" y="134"/>
                    <a:pt x="933" y="134"/>
                    <a:pt x="933" y="134"/>
                  </a:cubicBezTo>
                  <a:cubicBezTo>
                    <a:pt x="905" y="134"/>
                    <a:pt x="1" y="1650"/>
                    <a:pt x="778" y="2016"/>
                  </a:cubicBezTo>
                  <a:cubicBezTo>
                    <a:pt x="1021" y="2127"/>
                    <a:pt x="1168" y="2154"/>
                    <a:pt x="1290" y="2154"/>
                  </a:cubicBezTo>
                  <a:cubicBezTo>
                    <a:pt x="1410" y="2154"/>
                    <a:pt x="1505" y="2128"/>
                    <a:pt x="1642" y="2128"/>
                  </a:cubicBezTo>
                  <a:cubicBezTo>
                    <a:pt x="1776" y="2128"/>
                    <a:pt x="1950" y="2153"/>
                    <a:pt x="2226" y="2250"/>
                  </a:cubicBezTo>
                  <a:cubicBezTo>
                    <a:pt x="2672" y="2409"/>
                    <a:pt x="3403" y="2555"/>
                    <a:pt x="3990" y="2555"/>
                  </a:cubicBezTo>
                  <a:cubicBezTo>
                    <a:pt x="4516" y="2555"/>
                    <a:pt x="4926" y="2437"/>
                    <a:pt x="4910" y="2106"/>
                  </a:cubicBezTo>
                  <a:cubicBezTo>
                    <a:pt x="4888" y="1526"/>
                    <a:pt x="4320" y="1582"/>
                    <a:pt x="3952" y="1415"/>
                  </a:cubicBezTo>
                  <a:cubicBezTo>
                    <a:pt x="3585" y="1237"/>
                    <a:pt x="2928" y="947"/>
                    <a:pt x="2482"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4" name="Google Shape;444;p37"/>
            <p:cNvSpPr/>
            <p:nvPr/>
          </p:nvSpPr>
          <p:spPr>
            <a:xfrm>
              <a:off x="1943842" y="4489954"/>
              <a:ext cx="395209" cy="129154"/>
            </a:xfrm>
            <a:custGeom>
              <a:avLst/>
              <a:gdLst/>
              <a:ahLst/>
              <a:cxnLst/>
              <a:rect l="l" t="t" r="r" b="b"/>
              <a:pathLst>
                <a:path w="4501" h="1471" extrusionOk="0">
                  <a:moveTo>
                    <a:pt x="4456" y="646"/>
                  </a:moveTo>
                  <a:cubicBezTo>
                    <a:pt x="4278" y="1203"/>
                    <a:pt x="2574" y="958"/>
                    <a:pt x="1783" y="679"/>
                  </a:cubicBezTo>
                  <a:cubicBezTo>
                    <a:pt x="936" y="379"/>
                    <a:pt x="1048" y="769"/>
                    <a:pt x="335" y="434"/>
                  </a:cubicBezTo>
                  <a:cubicBezTo>
                    <a:pt x="145" y="345"/>
                    <a:pt x="56" y="189"/>
                    <a:pt x="34" y="0"/>
                  </a:cubicBezTo>
                  <a:cubicBezTo>
                    <a:pt x="1" y="290"/>
                    <a:pt x="67" y="546"/>
                    <a:pt x="335" y="679"/>
                  </a:cubicBezTo>
                  <a:cubicBezTo>
                    <a:pt x="1048" y="1003"/>
                    <a:pt x="936" y="613"/>
                    <a:pt x="1783" y="913"/>
                  </a:cubicBezTo>
                  <a:cubicBezTo>
                    <a:pt x="2629" y="1214"/>
                    <a:pt x="4501" y="1470"/>
                    <a:pt x="4467" y="769"/>
                  </a:cubicBezTo>
                  <a:cubicBezTo>
                    <a:pt x="4467" y="724"/>
                    <a:pt x="4456" y="691"/>
                    <a:pt x="4456" y="6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5" name="Google Shape;445;p37"/>
            <p:cNvSpPr/>
            <p:nvPr/>
          </p:nvSpPr>
          <p:spPr>
            <a:xfrm>
              <a:off x="1519389" y="4409703"/>
              <a:ext cx="230839" cy="245578"/>
            </a:xfrm>
            <a:custGeom>
              <a:avLst/>
              <a:gdLst/>
              <a:ahLst/>
              <a:cxnLst/>
              <a:rect l="l" t="t" r="r" b="b"/>
              <a:pathLst>
                <a:path w="2629" h="2797" extrusionOk="0">
                  <a:moveTo>
                    <a:pt x="2596" y="1"/>
                  </a:moveTo>
                  <a:cubicBezTo>
                    <a:pt x="2529" y="12"/>
                    <a:pt x="2462" y="23"/>
                    <a:pt x="2395" y="34"/>
                  </a:cubicBezTo>
                  <a:cubicBezTo>
                    <a:pt x="2384" y="446"/>
                    <a:pt x="2339" y="1037"/>
                    <a:pt x="2295" y="1159"/>
                  </a:cubicBezTo>
                  <a:cubicBezTo>
                    <a:pt x="2217" y="1326"/>
                    <a:pt x="1114" y="2518"/>
                    <a:pt x="925" y="2574"/>
                  </a:cubicBezTo>
                  <a:cubicBezTo>
                    <a:pt x="546" y="2518"/>
                    <a:pt x="268" y="2440"/>
                    <a:pt x="123" y="2351"/>
                  </a:cubicBezTo>
                  <a:cubicBezTo>
                    <a:pt x="78" y="2418"/>
                    <a:pt x="34" y="2485"/>
                    <a:pt x="0" y="2540"/>
                  </a:cubicBezTo>
                  <a:cubicBezTo>
                    <a:pt x="223" y="2685"/>
                    <a:pt x="579" y="2763"/>
                    <a:pt x="902" y="2796"/>
                  </a:cubicBezTo>
                  <a:lnTo>
                    <a:pt x="914" y="2796"/>
                  </a:lnTo>
                  <a:cubicBezTo>
                    <a:pt x="1237" y="2796"/>
                    <a:pt x="2428" y="1404"/>
                    <a:pt x="2506" y="1248"/>
                  </a:cubicBezTo>
                  <a:cubicBezTo>
                    <a:pt x="2596" y="1048"/>
                    <a:pt x="2629" y="179"/>
                    <a:pt x="2629"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6" name="Google Shape;446;p37"/>
            <p:cNvSpPr/>
            <p:nvPr/>
          </p:nvSpPr>
          <p:spPr>
            <a:xfrm>
              <a:off x="2010311" y="4388191"/>
              <a:ext cx="291600" cy="169279"/>
            </a:xfrm>
            <a:custGeom>
              <a:avLst/>
              <a:gdLst/>
              <a:ahLst/>
              <a:cxnLst/>
              <a:rect l="l" t="t" r="r" b="b"/>
              <a:pathLst>
                <a:path w="3321" h="1928" extrusionOk="0">
                  <a:moveTo>
                    <a:pt x="57" y="1"/>
                  </a:moveTo>
                  <a:lnTo>
                    <a:pt x="1" y="56"/>
                  </a:lnTo>
                  <a:cubicBezTo>
                    <a:pt x="12" y="67"/>
                    <a:pt x="892" y="1025"/>
                    <a:pt x="1137" y="1315"/>
                  </a:cubicBezTo>
                  <a:cubicBezTo>
                    <a:pt x="1482" y="1716"/>
                    <a:pt x="2140" y="1928"/>
                    <a:pt x="2552" y="1928"/>
                  </a:cubicBezTo>
                  <a:cubicBezTo>
                    <a:pt x="2630" y="1928"/>
                    <a:pt x="2685" y="1916"/>
                    <a:pt x="2741" y="1905"/>
                  </a:cubicBezTo>
                  <a:cubicBezTo>
                    <a:pt x="2997" y="1850"/>
                    <a:pt x="3187" y="1660"/>
                    <a:pt x="3276" y="1493"/>
                  </a:cubicBezTo>
                  <a:cubicBezTo>
                    <a:pt x="3298" y="1471"/>
                    <a:pt x="3309" y="1437"/>
                    <a:pt x="3320" y="1415"/>
                  </a:cubicBezTo>
                  <a:cubicBezTo>
                    <a:pt x="3242" y="1382"/>
                    <a:pt x="3176" y="1371"/>
                    <a:pt x="3098" y="1348"/>
                  </a:cubicBezTo>
                  <a:cubicBezTo>
                    <a:pt x="3087" y="1360"/>
                    <a:pt x="3087" y="1371"/>
                    <a:pt x="3075" y="1382"/>
                  </a:cubicBezTo>
                  <a:cubicBezTo>
                    <a:pt x="2986" y="1527"/>
                    <a:pt x="2841" y="1649"/>
                    <a:pt x="2685" y="1683"/>
                  </a:cubicBezTo>
                  <a:cubicBezTo>
                    <a:pt x="2648" y="1692"/>
                    <a:pt x="2600" y="1697"/>
                    <a:pt x="2545" y="1697"/>
                  </a:cubicBezTo>
                  <a:cubicBezTo>
                    <a:pt x="2214" y="1697"/>
                    <a:pt x="1621" y="1522"/>
                    <a:pt x="1315" y="1159"/>
                  </a:cubicBezTo>
                  <a:cubicBezTo>
                    <a:pt x="1115" y="925"/>
                    <a:pt x="536" y="290"/>
                    <a:pt x="279" y="23"/>
                  </a:cubicBezTo>
                  <a:cubicBezTo>
                    <a:pt x="213" y="12"/>
                    <a:pt x="135" y="12"/>
                    <a:pt x="5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37"/>
            <p:cNvSpPr/>
            <p:nvPr/>
          </p:nvSpPr>
          <p:spPr>
            <a:xfrm>
              <a:off x="2049472" y="2103501"/>
              <a:ext cx="471511" cy="706267"/>
            </a:xfrm>
            <a:custGeom>
              <a:avLst/>
              <a:gdLst/>
              <a:ahLst/>
              <a:cxnLst/>
              <a:rect l="l" t="t" r="r" b="b"/>
              <a:pathLst>
                <a:path w="5370" h="8044" extrusionOk="0">
                  <a:moveTo>
                    <a:pt x="268" y="1"/>
                  </a:moveTo>
                  <a:cubicBezTo>
                    <a:pt x="268" y="1"/>
                    <a:pt x="1816" y="513"/>
                    <a:pt x="1939" y="1950"/>
                  </a:cubicBezTo>
                  <a:cubicBezTo>
                    <a:pt x="2050" y="3398"/>
                    <a:pt x="2084" y="5136"/>
                    <a:pt x="2150" y="5314"/>
                  </a:cubicBezTo>
                  <a:cubicBezTo>
                    <a:pt x="2228" y="5492"/>
                    <a:pt x="5180" y="7308"/>
                    <a:pt x="5370" y="7431"/>
                  </a:cubicBezTo>
                  <a:lnTo>
                    <a:pt x="4790" y="8043"/>
                  </a:lnTo>
                  <a:cubicBezTo>
                    <a:pt x="4790" y="8043"/>
                    <a:pt x="1337" y="6851"/>
                    <a:pt x="858" y="6239"/>
                  </a:cubicBezTo>
                  <a:cubicBezTo>
                    <a:pt x="390" y="5637"/>
                    <a:pt x="1" y="3465"/>
                    <a:pt x="26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37"/>
            <p:cNvSpPr/>
            <p:nvPr/>
          </p:nvSpPr>
          <p:spPr>
            <a:xfrm>
              <a:off x="2063170" y="2167069"/>
              <a:ext cx="421638" cy="629968"/>
            </a:xfrm>
            <a:custGeom>
              <a:avLst/>
              <a:gdLst/>
              <a:ahLst/>
              <a:cxnLst/>
              <a:rect l="l" t="t" r="r" b="b"/>
              <a:pathLst>
                <a:path w="4802" h="7175" extrusionOk="0">
                  <a:moveTo>
                    <a:pt x="145" y="1"/>
                  </a:moveTo>
                  <a:lnTo>
                    <a:pt x="145" y="1"/>
                  </a:lnTo>
                  <a:cubicBezTo>
                    <a:pt x="0" y="2997"/>
                    <a:pt x="435" y="4813"/>
                    <a:pt x="869" y="5381"/>
                  </a:cubicBezTo>
                  <a:cubicBezTo>
                    <a:pt x="1304" y="5949"/>
                    <a:pt x="4300" y="7018"/>
                    <a:pt x="4735" y="7174"/>
                  </a:cubicBezTo>
                  <a:lnTo>
                    <a:pt x="4801" y="7108"/>
                  </a:lnTo>
                  <a:cubicBezTo>
                    <a:pt x="4612" y="6974"/>
                    <a:pt x="1616" y="5214"/>
                    <a:pt x="1515" y="5047"/>
                  </a:cubicBezTo>
                  <a:cubicBezTo>
                    <a:pt x="1003" y="4189"/>
                    <a:pt x="1025" y="2696"/>
                    <a:pt x="903" y="1248"/>
                  </a:cubicBezTo>
                  <a:cubicBezTo>
                    <a:pt x="836" y="368"/>
                    <a:pt x="613" y="279"/>
                    <a:pt x="1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37"/>
            <p:cNvSpPr/>
            <p:nvPr/>
          </p:nvSpPr>
          <p:spPr>
            <a:xfrm>
              <a:off x="2102331" y="2538032"/>
              <a:ext cx="156556" cy="129945"/>
            </a:xfrm>
            <a:custGeom>
              <a:avLst/>
              <a:gdLst/>
              <a:ahLst/>
              <a:cxnLst/>
              <a:rect l="l" t="t" r="r" b="b"/>
              <a:pathLst>
                <a:path w="1783" h="1480" extrusionOk="0">
                  <a:moveTo>
                    <a:pt x="1417" y="1"/>
                  </a:moveTo>
                  <a:cubicBezTo>
                    <a:pt x="1067" y="1"/>
                    <a:pt x="21" y="519"/>
                    <a:pt x="11" y="710"/>
                  </a:cubicBezTo>
                  <a:cubicBezTo>
                    <a:pt x="0" y="933"/>
                    <a:pt x="178" y="1446"/>
                    <a:pt x="468" y="1479"/>
                  </a:cubicBezTo>
                  <a:cubicBezTo>
                    <a:pt x="468" y="1479"/>
                    <a:pt x="891" y="878"/>
                    <a:pt x="1782" y="554"/>
                  </a:cubicBezTo>
                  <a:cubicBezTo>
                    <a:pt x="1782" y="554"/>
                    <a:pt x="1649" y="120"/>
                    <a:pt x="1504" y="20"/>
                  </a:cubicBezTo>
                  <a:cubicBezTo>
                    <a:pt x="1484" y="7"/>
                    <a:pt x="1455" y="1"/>
                    <a:pt x="141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0" name="Google Shape;450;p37"/>
            <p:cNvSpPr/>
            <p:nvPr/>
          </p:nvSpPr>
          <p:spPr>
            <a:xfrm>
              <a:off x="2036740" y="2088838"/>
              <a:ext cx="207483" cy="263226"/>
            </a:xfrm>
            <a:custGeom>
              <a:avLst/>
              <a:gdLst/>
              <a:ahLst/>
              <a:cxnLst/>
              <a:rect l="l" t="t" r="r" b="b"/>
              <a:pathLst>
                <a:path w="2363" h="2998" extrusionOk="0">
                  <a:moveTo>
                    <a:pt x="2362" y="2306"/>
                  </a:moveTo>
                  <a:cubicBezTo>
                    <a:pt x="2362" y="2306"/>
                    <a:pt x="1805" y="2997"/>
                    <a:pt x="558" y="2875"/>
                  </a:cubicBezTo>
                  <a:cubicBezTo>
                    <a:pt x="558" y="2875"/>
                    <a:pt x="1" y="936"/>
                    <a:pt x="201" y="34"/>
                  </a:cubicBezTo>
                  <a:cubicBezTo>
                    <a:pt x="201" y="34"/>
                    <a:pt x="2073" y="1"/>
                    <a:pt x="2362" y="230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1" name="Google Shape;451;p37"/>
            <p:cNvSpPr/>
            <p:nvPr/>
          </p:nvSpPr>
          <p:spPr>
            <a:xfrm>
              <a:off x="1638717" y="1741670"/>
              <a:ext cx="227941" cy="410818"/>
            </a:xfrm>
            <a:custGeom>
              <a:avLst/>
              <a:gdLst/>
              <a:ahLst/>
              <a:cxnLst/>
              <a:rect l="l" t="t" r="r" b="b"/>
              <a:pathLst>
                <a:path w="2596" h="4679" extrusionOk="0">
                  <a:moveTo>
                    <a:pt x="167" y="0"/>
                  </a:moveTo>
                  <a:lnTo>
                    <a:pt x="0" y="3442"/>
                  </a:lnTo>
                  <a:cubicBezTo>
                    <a:pt x="0" y="3442"/>
                    <a:pt x="1482" y="4679"/>
                    <a:pt x="2596" y="3442"/>
                  </a:cubicBezTo>
                  <a:lnTo>
                    <a:pt x="2139" y="79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2" name="Google Shape;452;p37"/>
            <p:cNvSpPr/>
            <p:nvPr/>
          </p:nvSpPr>
          <p:spPr>
            <a:xfrm>
              <a:off x="1638717" y="1741670"/>
              <a:ext cx="211346" cy="316960"/>
            </a:xfrm>
            <a:custGeom>
              <a:avLst/>
              <a:gdLst/>
              <a:ahLst/>
              <a:cxnLst/>
              <a:rect l="l" t="t" r="r" b="b"/>
              <a:pathLst>
                <a:path w="2407" h="3610" extrusionOk="0">
                  <a:moveTo>
                    <a:pt x="167" y="0"/>
                  </a:moveTo>
                  <a:lnTo>
                    <a:pt x="0" y="3442"/>
                  </a:lnTo>
                  <a:cubicBezTo>
                    <a:pt x="0" y="3442"/>
                    <a:pt x="89" y="3520"/>
                    <a:pt x="234" y="3609"/>
                  </a:cubicBezTo>
                  <a:cubicBezTo>
                    <a:pt x="401" y="3208"/>
                    <a:pt x="680" y="2852"/>
                    <a:pt x="1058" y="2618"/>
                  </a:cubicBezTo>
                  <a:cubicBezTo>
                    <a:pt x="1406" y="2411"/>
                    <a:pt x="1793" y="2332"/>
                    <a:pt x="2186" y="2332"/>
                  </a:cubicBezTo>
                  <a:cubicBezTo>
                    <a:pt x="2259" y="2332"/>
                    <a:pt x="2333" y="2334"/>
                    <a:pt x="2406" y="2340"/>
                  </a:cubicBezTo>
                  <a:lnTo>
                    <a:pt x="2139" y="791"/>
                  </a:lnTo>
                  <a:lnTo>
                    <a:pt x="167"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3" name="Google Shape;453;p37"/>
            <p:cNvSpPr/>
            <p:nvPr/>
          </p:nvSpPr>
          <p:spPr>
            <a:xfrm>
              <a:off x="1459681" y="1356307"/>
              <a:ext cx="553697" cy="578078"/>
            </a:xfrm>
            <a:custGeom>
              <a:avLst/>
              <a:gdLst/>
              <a:ahLst/>
              <a:cxnLst/>
              <a:rect l="l" t="t" r="r" b="b"/>
              <a:pathLst>
                <a:path w="6306" h="6584" extrusionOk="0">
                  <a:moveTo>
                    <a:pt x="2362" y="4935"/>
                  </a:moveTo>
                  <a:cubicBezTo>
                    <a:pt x="2362" y="4935"/>
                    <a:pt x="1716" y="5258"/>
                    <a:pt x="1193" y="4724"/>
                  </a:cubicBezTo>
                  <a:cubicBezTo>
                    <a:pt x="669" y="4178"/>
                    <a:pt x="1" y="2384"/>
                    <a:pt x="1504" y="1014"/>
                  </a:cubicBezTo>
                  <a:cubicBezTo>
                    <a:pt x="1504" y="1014"/>
                    <a:pt x="3142" y="1"/>
                    <a:pt x="4701" y="1204"/>
                  </a:cubicBezTo>
                  <a:cubicBezTo>
                    <a:pt x="6250" y="2407"/>
                    <a:pt x="6305" y="6383"/>
                    <a:pt x="5670" y="6483"/>
                  </a:cubicBezTo>
                  <a:cubicBezTo>
                    <a:pt x="5102" y="6584"/>
                    <a:pt x="3565" y="6394"/>
                    <a:pt x="3097" y="6038"/>
                  </a:cubicBezTo>
                  <a:cubicBezTo>
                    <a:pt x="2630" y="5670"/>
                    <a:pt x="2440" y="5303"/>
                    <a:pt x="2362" y="49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4" name="Google Shape;454;p37"/>
            <p:cNvSpPr/>
            <p:nvPr/>
          </p:nvSpPr>
          <p:spPr>
            <a:xfrm>
              <a:off x="1736533" y="1411096"/>
              <a:ext cx="181931" cy="275869"/>
            </a:xfrm>
            <a:custGeom>
              <a:avLst/>
              <a:gdLst/>
              <a:ahLst/>
              <a:cxnLst/>
              <a:rect l="l" t="t" r="r" b="b"/>
              <a:pathLst>
                <a:path w="2072" h="3142" extrusionOk="0">
                  <a:moveTo>
                    <a:pt x="0" y="0"/>
                  </a:moveTo>
                  <a:cubicBezTo>
                    <a:pt x="267" y="167"/>
                    <a:pt x="590" y="335"/>
                    <a:pt x="969" y="814"/>
                  </a:cubicBezTo>
                  <a:cubicBezTo>
                    <a:pt x="1314" y="1248"/>
                    <a:pt x="1671" y="1894"/>
                    <a:pt x="1949" y="3142"/>
                  </a:cubicBezTo>
                  <a:lnTo>
                    <a:pt x="2072" y="3142"/>
                  </a:lnTo>
                  <a:cubicBezTo>
                    <a:pt x="1660" y="1025"/>
                    <a:pt x="835" y="379"/>
                    <a:pt x="189" y="12"/>
                  </a:cubicBezTo>
                  <a:cubicBezTo>
                    <a:pt x="123" y="0"/>
                    <a:pt x="67" y="0"/>
                    <a:pt x="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5" name="Google Shape;455;p37"/>
            <p:cNvSpPr/>
            <p:nvPr/>
          </p:nvSpPr>
          <p:spPr>
            <a:xfrm>
              <a:off x="1481194" y="1477825"/>
              <a:ext cx="490126" cy="450153"/>
            </a:xfrm>
            <a:custGeom>
              <a:avLst/>
              <a:gdLst/>
              <a:ahLst/>
              <a:cxnLst/>
              <a:rect l="l" t="t" r="r" b="b"/>
              <a:pathLst>
                <a:path w="5582" h="5127" extrusionOk="0">
                  <a:moveTo>
                    <a:pt x="1366" y="0"/>
                  </a:moveTo>
                  <a:cubicBezTo>
                    <a:pt x="1069" y="0"/>
                    <a:pt x="773" y="152"/>
                    <a:pt x="625" y="443"/>
                  </a:cubicBezTo>
                  <a:cubicBezTo>
                    <a:pt x="1" y="1635"/>
                    <a:pt x="513" y="2894"/>
                    <a:pt x="936" y="3340"/>
                  </a:cubicBezTo>
                  <a:cubicBezTo>
                    <a:pt x="1174" y="3582"/>
                    <a:pt x="1436" y="3648"/>
                    <a:pt x="1652" y="3648"/>
                  </a:cubicBezTo>
                  <a:cubicBezTo>
                    <a:pt x="1913" y="3648"/>
                    <a:pt x="2106" y="3551"/>
                    <a:pt x="2106" y="3551"/>
                  </a:cubicBezTo>
                  <a:cubicBezTo>
                    <a:pt x="2184" y="3919"/>
                    <a:pt x="2373" y="4286"/>
                    <a:pt x="2841" y="4654"/>
                  </a:cubicBezTo>
                  <a:cubicBezTo>
                    <a:pt x="3225" y="4946"/>
                    <a:pt x="4328" y="5126"/>
                    <a:pt x="5025" y="5126"/>
                  </a:cubicBezTo>
                  <a:cubicBezTo>
                    <a:pt x="5179" y="5126"/>
                    <a:pt x="5312" y="5118"/>
                    <a:pt x="5414" y="5099"/>
                  </a:cubicBezTo>
                  <a:cubicBezTo>
                    <a:pt x="5481" y="5088"/>
                    <a:pt x="5537" y="5044"/>
                    <a:pt x="5581" y="4966"/>
                  </a:cubicBezTo>
                  <a:lnTo>
                    <a:pt x="5581" y="4966"/>
                  </a:lnTo>
                  <a:cubicBezTo>
                    <a:pt x="5534" y="4968"/>
                    <a:pt x="5488" y="4970"/>
                    <a:pt x="5443" y="4970"/>
                  </a:cubicBezTo>
                  <a:cubicBezTo>
                    <a:pt x="4912" y="4970"/>
                    <a:pt x="4516" y="4797"/>
                    <a:pt x="4167" y="4643"/>
                  </a:cubicBezTo>
                  <a:cubicBezTo>
                    <a:pt x="3565" y="4387"/>
                    <a:pt x="2953" y="3696"/>
                    <a:pt x="2730" y="3150"/>
                  </a:cubicBezTo>
                  <a:cubicBezTo>
                    <a:pt x="2474" y="2504"/>
                    <a:pt x="2696" y="1880"/>
                    <a:pt x="2496" y="1167"/>
                  </a:cubicBezTo>
                  <a:cubicBezTo>
                    <a:pt x="2396" y="778"/>
                    <a:pt x="2206" y="488"/>
                    <a:pt x="1961" y="243"/>
                  </a:cubicBezTo>
                  <a:cubicBezTo>
                    <a:pt x="1798" y="79"/>
                    <a:pt x="1581" y="0"/>
                    <a:pt x="136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6" name="Google Shape;456;p37"/>
            <p:cNvSpPr/>
            <p:nvPr/>
          </p:nvSpPr>
          <p:spPr>
            <a:xfrm>
              <a:off x="1513506" y="1614445"/>
              <a:ext cx="168322" cy="210457"/>
            </a:xfrm>
            <a:custGeom>
              <a:avLst/>
              <a:gdLst/>
              <a:ahLst/>
              <a:cxnLst/>
              <a:rect l="l" t="t" r="r" b="b"/>
              <a:pathLst>
                <a:path w="1917" h="2397" extrusionOk="0">
                  <a:moveTo>
                    <a:pt x="766" y="1"/>
                  </a:moveTo>
                  <a:cubicBezTo>
                    <a:pt x="661" y="1"/>
                    <a:pt x="583" y="21"/>
                    <a:pt x="468" y="57"/>
                  </a:cubicBezTo>
                  <a:cubicBezTo>
                    <a:pt x="190" y="135"/>
                    <a:pt x="0" y="480"/>
                    <a:pt x="67" y="803"/>
                  </a:cubicBezTo>
                  <a:cubicBezTo>
                    <a:pt x="179" y="1238"/>
                    <a:pt x="379" y="1583"/>
                    <a:pt x="568" y="1784"/>
                  </a:cubicBezTo>
                  <a:cubicBezTo>
                    <a:pt x="806" y="2026"/>
                    <a:pt x="1068" y="2092"/>
                    <a:pt x="1284" y="2092"/>
                  </a:cubicBezTo>
                  <a:cubicBezTo>
                    <a:pt x="1545" y="2092"/>
                    <a:pt x="1738" y="1995"/>
                    <a:pt x="1738" y="1995"/>
                  </a:cubicBezTo>
                  <a:cubicBezTo>
                    <a:pt x="1760" y="2129"/>
                    <a:pt x="1805" y="2263"/>
                    <a:pt x="1872" y="2396"/>
                  </a:cubicBezTo>
                  <a:cubicBezTo>
                    <a:pt x="1861" y="2296"/>
                    <a:pt x="1872" y="2185"/>
                    <a:pt x="1916" y="2073"/>
                  </a:cubicBezTo>
                  <a:cubicBezTo>
                    <a:pt x="1872" y="1928"/>
                    <a:pt x="1827" y="1772"/>
                    <a:pt x="1794" y="1605"/>
                  </a:cubicBezTo>
                  <a:cubicBezTo>
                    <a:pt x="1716" y="1282"/>
                    <a:pt x="1538" y="970"/>
                    <a:pt x="1415" y="658"/>
                  </a:cubicBezTo>
                  <a:lnTo>
                    <a:pt x="1292" y="658"/>
                  </a:lnTo>
                  <a:cubicBezTo>
                    <a:pt x="1059" y="636"/>
                    <a:pt x="1359" y="79"/>
                    <a:pt x="1125" y="46"/>
                  </a:cubicBezTo>
                  <a:cubicBezTo>
                    <a:pt x="962" y="15"/>
                    <a:pt x="855" y="1"/>
                    <a:pt x="76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7" name="Google Shape;457;p37"/>
            <p:cNvSpPr/>
            <p:nvPr/>
          </p:nvSpPr>
          <p:spPr>
            <a:xfrm>
              <a:off x="1612288" y="1618396"/>
              <a:ext cx="262185" cy="307214"/>
            </a:xfrm>
            <a:custGeom>
              <a:avLst/>
              <a:gdLst/>
              <a:ahLst/>
              <a:cxnLst/>
              <a:rect l="l" t="t" r="r" b="b"/>
              <a:pathLst>
                <a:path w="2986" h="3499" extrusionOk="0">
                  <a:moveTo>
                    <a:pt x="0" y="1"/>
                  </a:moveTo>
                  <a:cubicBezTo>
                    <a:pt x="101" y="190"/>
                    <a:pt x="201" y="613"/>
                    <a:pt x="290" y="825"/>
                  </a:cubicBezTo>
                  <a:cubicBezTo>
                    <a:pt x="446" y="1204"/>
                    <a:pt x="502" y="1583"/>
                    <a:pt x="591" y="1961"/>
                  </a:cubicBezTo>
                  <a:cubicBezTo>
                    <a:pt x="602" y="1950"/>
                    <a:pt x="613" y="1950"/>
                    <a:pt x="613" y="1950"/>
                  </a:cubicBezTo>
                  <a:cubicBezTo>
                    <a:pt x="691" y="2318"/>
                    <a:pt x="880" y="2685"/>
                    <a:pt x="1348" y="3053"/>
                  </a:cubicBezTo>
                  <a:cubicBezTo>
                    <a:pt x="1638" y="3276"/>
                    <a:pt x="2362" y="3432"/>
                    <a:pt x="2986" y="3498"/>
                  </a:cubicBezTo>
                  <a:cubicBezTo>
                    <a:pt x="2228" y="3398"/>
                    <a:pt x="1671" y="3031"/>
                    <a:pt x="1370" y="2730"/>
                  </a:cubicBezTo>
                  <a:cubicBezTo>
                    <a:pt x="914" y="2284"/>
                    <a:pt x="825" y="1594"/>
                    <a:pt x="669" y="1003"/>
                  </a:cubicBezTo>
                  <a:cubicBezTo>
                    <a:pt x="513" y="435"/>
                    <a:pt x="290" y="112"/>
                    <a:pt x="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8" name="Google Shape;458;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C6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0" name="Google Shape;460;p37"/>
            <p:cNvSpPr/>
            <p:nvPr/>
          </p:nvSpPr>
          <p:spPr>
            <a:xfrm>
              <a:off x="1677791" y="3627301"/>
              <a:ext cx="26517" cy="789326"/>
            </a:xfrm>
            <a:custGeom>
              <a:avLst/>
              <a:gdLst/>
              <a:ahLst/>
              <a:cxnLst/>
              <a:rect l="l" t="t" r="r" b="b"/>
              <a:pathLst>
                <a:path w="302" h="8990" extrusionOk="0">
                  <a:moveTo>
                    <a:pt x="212" y="0"/>
                  </a:moveTo>
                  <a:lnTo>
                    <a:pt x="56" y="12"/>
                  </a:lnTo>
                  <a:cubicBezTo>
                    <a:pt x="56" y="323"/>
                    <a:pt x="101" y="2072"/>
                    <a:pt x="45" y="2941"/>
                  </a:cubicBezTo>
                  <a:cubicBezTo>
                    <a:pt x="1" y="3810"/>
                    <a:pt x="56" y="7341"/>
                    <a:pt x="134" y="8978"/>
                  </a:cubicBezTo>
                  <a:cubicBezTo>
                    <a:pt x="190" y="8978"/>
                    <a:pt x="246" y="8978"/>
                    <a:pt x="301" y="8990"/>
                  </a:cubicBezTo>
                  <a:cubicBezTo>
                    <a:pt x="212" y="7374"/>
                    <a:pt x="157" y="3821"/>
                    <a:pt x="212" y="2952"/>
                  </a:cubicBezTo>
                  <a:cubicBezTo>
                    <a:pt x="268" y="2072"/>
                    <a:pt x="223" y="312"/>
                    <a:pt x="21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1" name="Google Shape;461;p37"/>
            <p:cNvSpPr/>
            <p:nvPr/>
          </p:nvSpPr>
          <p:spPr>
            <a:xfrm>
              <a:off x="1759977" y="4071315"/>
              <a:ext cx="48029" cy="335573"/>
            </a:xfrm>
            <a:custGeom>
              <a:avLst/>
              <a:gdLst/>
              <a:ahLst/>
              <a:cxnLst/>
              <a:rect l="l" t="t" r="r" b="b"/>
              <a:pathLst>
                <a:path w="547" h="3822" extrusionOk="0">
                  <a:moveTo>
                    <a:pt x="546" y="1"/>
                  </a:moveTo>
                  <a:cubicBezTo>
                    <a:pt x="0" y="346"/>
                    <a:pt x="101" y="1181"/>
                    <a:pt x="90" y="1760"/>
                  </a:cubicBezTo>
                  <a:cubicBezTo>
                    <a:pt x="78" y="2451"/>
                    <a:pt x="145" y="3142"/>
                    <a:pt x="101" y="3821"/>
                  </a:cubicBezTo>
                  <a:cubicBezTo>
                    <a:pt x="156" y="3799"/>
                    <a:pt x="201" y="3765"/>
                    <a:pt x="245" y="3743"/>
                  </a:cubicBezTo>
                  <a:cubicBezTo>
                    <a:pt x="245" y="3743"/>
                    <a:pt x="390" y="1315"/>
                    <a:pt x="524" y="223"/>
                  </a:cubicBezTo>
                  <a:cubicBezTo>
                    <a:pt x="535" y="145"/>
                    <a:pt x="535" y="78"/>
                    <a:pt x="546"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939890" y="3616501"/>
              <a:ext cx="214331" cy="790380"/>
            </a:xfrm>
            <a:custGeom>
              <a:avLst/>
              <a:gdLst/>
              <a:ahLst/>
              <a:cxnLst/>
              <a:rect l="l" t="t" r="r" b="b"/>
              <a:pathLst>
                <a:path w="2441" h="9002" extrusionOk="0">
                  <a:moveTo>
                    <a:pt x="725" y="1"/>
                  </a:moveTo>
                  <a:lnTo>
                    <a:pt x="2296" y="1"/>
                  </a:lnTo>
                  <a:cubicBezTo>
                    <a:pt x="2296" y="1"/>
                    <a:pt x="2440" y="1661"/>
                    <a:pt x="2396" y="2507"/>
                  </a:cubicBezTo>
                  <a:cubicBezTo>
                    <a:pt x="2351" y="3354"/>
                    <a:pt x="2084" y="7765"/>
                    <a:pt x="2095" y="8645"/>
                  </a:cubicBezTo>
                  <a:cubicBezTo>
                    <a:pt x="2095" y="8645"/>
                    <a:pt x="1282" y="9001"/>
                    <a:pt x="525" y="8756"/>
                  </a:cubicBezTo>
                  <a:cubicBezTo>
                    <a:pt x="525" y="8756"/>
                    <a:pt x="469" y="6205"/>
                    <a:pt x="335" y="4947"/>
                  </a:cubicBezTo>
                  <a:cubicBezTo>
                    <a:pt x="201" y="3699"/>
                    <a:pt x="1" y="1995"/>
                    <a:pt x="146" y="1416"/>
                  </a:cubicBezTo>
                  <a:cubicBezTo>
                    <a:pt x="291" y="836"/>
                    <a:pt x="725" y="1"/>
                    <a:pt x="725"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3" name="Google Shape;463;p37"/>
            <p:cNvSpPr/>
            <p:nvPr/>
          </p:nvSpPr>
          <p:spPr>
            <a:xfrm>
              <a:off x="2092497" y="3616501"/>
              <a:ext cx="52946" cy="768868"/>
            </a:xfrm>
            <a:custGeom>
              <a:avLst/>
              <a:gdLst/>
              <a:ahLst/>
              <a:cxnLst/>
              <a:rect l="l" t="t" r="r" b="b"/>
              <a:pathLst>
                <a:path w="603" h="8757" extrusionOk="0">
                  <a:moveTo>
                    <a:pt x="457" y="1"/>
                  </a:moveTo>
                  <a:cubicBezTo>
                    <a:pt x="435" y="625"/>
                    <a:pt x="379" y="1928"/>
                    <a:pt x="290" y="2641"/>
                  </a:cubicBezTo>
                  <a:cubicBezTo>
                    <a:pt x="179" y="3521"/>
                    <a:pt x="12" y="7174"/>
                    <a:pt x="1" y="8756"/>
                  </a:cubicBezTo>
                  <a:cubicBezTo>
                    <a:pt x="56" y="8745"/>
                    <a:pt x="112" y="8734"/>
                    <a:pt x="168" y="8712"/>
                  </a:cubicBezTo>
                  <a:cubicBezTo>
                    <a:pt x="179" y="7108"/>
                    <a:pt x="335" y="3532"/>
                    <a:pt x="446" y="2663"/>
                  </a:cubicBezTo>
                  <a:cubicBezTo>
                    <a:pt x="513" y="2106"/>
                    <a:pt x="569" y="1204"/>
                    <a:pt x="602" y="536"/>
                  </a:cubicBezTo>
                  <a:cubicBezTo>
                    <a:pt x="580" y="224"/>
                    <a:pt x="558" y="1"/>
                    <a:pt x="55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4" name="Google Shape;464;p37"/>
            <p:cNvSpPr/>
            <p:nvPr/>
          </p:nvSpPr>
          <p:spPr>
            <a:xfrm>
              <a:off x="1970271" y="4057618"/>
              <a:ext cx="91054" cy="335573"/>
            </a:xfrm>
            <a:custGeom>
              <a:avLst/>
              <a:gdLst/>
              <a:ahLst/>
              <a:cxnLst/>
              <a:rect l="l" t="t" r="r" b="b"/>
              <a:pathLst>
                <a:path w="1037" h="3822" extrusionOk="0">
                  <a:moveTo>
                    <a:pt x="0" y="1"/>
                  </a:moveTo>
                  <a:lnTo>
                    <a:pt x="0" y="1"/>
                  </a:lnTo>
                  <a:cubicBezTo>
                    <a:pt x="123" y="1282"/>
                    <a:pt x="179" y="3732"/>
                    <a:pt x="179" y="3732"/>
                  </a:cubicBezTo>
                  <a:cubicBezTo>
                    <a:pt x="379" y="3799"/>
                    <a:pt x="580" y="3821"/>
                    <a:pt x="758" y="3821"/>
                  </a:cubicBezTo>
                  <a:cubicBezTo>
                    <a:pt x="735" y="3131"/>
                    <a:pt x="713" y="2518"/>
                    <a:pt x="825" y="1827"/>
                  </a:cubicBezTo>
                  <a:cubicBezTo>
                    <a:pt x="925" y="1226"/>
                    <a:pt x="1036" y="234"/>
                    <a:pt x="167" y="45"/>
                  </a:cubicBezTo>
                  <a:cubicBezTo>
                    <a:pt x="112" y="34"/>
                    <a:pt x="56"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1543799" y="2846831"/>
              <a:ext cx="316975" cy="794243"/>
            </a:xfrm>
            <a:custGeom>
              <a:avLst/>
              <a:gdLst/>
              <a:ahLst/>
              <a:cxnLst/>
              <a:rect l="l" t="t" r="r" b="b"/>
              <a:pathLst>
                <a:path w="3610" h="9046" extrusionOk="0">
                  <a:moveTo>
                    <a:pt x="558" y="491"/>
                  </a:moveTo>
                  <a:cubicBezTo>
                    <a:pt x="558" y="491"/>
                    <a:pt x="1" y="1538"/>
                    <a:pt x="112" y="3376"/>
                  </a:cubicBezTo>
                  <a:cubicBezTo>
                    <a:pt x="235" y="5214"/>
                    <a:pt x="914" y="8934"/>
                    <a:pt x="914" y="8934"/>
                  </a:cubicBezTo>
                  <a:lnTo>
                    <a:pt x="2763" y="9045"/>
                  </a:lnTo>
                  <a:cubicBezTo>
                    <a:pt x="2763" y="9045"/>
                    <a:pt x="2886" y="7352"/>
                    <a:pt x="3019" y="6461"/>
                  </a:cubicBezTo>
                  <a:cubicBezTo>
                    <a:pt x="3164" y="5570"/>
                    <a:pt x="3610" y="3064"/>
                    <a:pt x="3019" y="1805"/>
                  </a:cubicBezTo>
                  <a:cubicBezTo>
                    <a:pt x="2440" y="546"/>
                    <a:pt x="992" y="0"/>
                    <a:pt x="558" y="49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6" name="Google Shape;466;p37"/>
            <p:cNvSpPr/>
            <p:nvPr/>
          </p:nvSpPr>
          <p:spPr>
            <a:xfrm>
              <a:off x="1670942" y="2882039"/>
              <a:ext cx="26517" cy="754118"/>
            </a:xfrm>
            <a:custGeom>
              <a:avLst/>
              <a:gdLst/>
              <a:ahLst/>
              <a:cxnLst/>
              <a:rect l="l" t="t" r="r" b="b"/>
              <a:pathLst>
                <a:path w="302" h="8589" extrusionOk="0">
                  <a:moveTo>
                    <a:pt x="68" y="0"/>
                  </a:moveTo>
                  <a:lnTo>
                    <a:pt x="68" y="0"/>
                  </a:lnTo>
                  <a:cubicBezTo>
                    <a:pt x="79" y="613"/>
                    <a:pt x="101" y="1939"/>
                    <a:pt x="56" y="2663"/>
                  </a:cubicBezTo>
                  <a:cubicBezTo>
                    <a:pt x="1" y="3509"/>
                    <a:pt x="56" y="6896"/>
                    <a:pt x="134" y="8577"/>
                  </a:cubicBezTo>
                  <a:lnTo>
                    <a:pt x="301" y="8589"/>
                  </a:lnTo>
                  <a:cubicBezTo>
                    <a:pt x="224" y="6918"/>
                    <a:pt x="168" y="3520"/>
                    <a:pt x="224" y="2674"/>
                  </a:cubicBezTo>
                  <a:cubicBezTo>
                    <a:pt x="268" y="1972"/>
                    <a:pt x="246" y="713"/>
                    <a:pt x="235" y="67"/>
                  </a:cubicBezTo>
                  <a:cubicBezTo>
                    <a:pt x="179" y="45"/>
                    <a:pt x="123" y="23"/>
                    <a:pt x="6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7" name="Google Shape;467;p37"/>
            <p:cNvSpPr/>
            <p:nvPr/>
          </p:nvSpPr>
          <p:spPr>
            <a:xfrm>
              <a:off x="1570229" y="2874225"/>
              <a:ext cx="261219" cy="218184"/>
            </a:xfrm>
            <a:custGeom>
              <a:avLst/>
              <a:gdLst/>
              <a:ahLst/>
              <a:cxnLst/>
              <a:rect l="l" t="t" r="r" b="b"/>
              <a:pathLst>
                <a:path w="2975" h="2485" extrusionOk="0">
                  <a:moveTo>
                    <a:pt x="733" y="0"/>
                  </a:moveTo>
                  <a:cubicBezTo>
                    <a:pt x="532" y="0"/>
                    <a:pt x="363" y="58"/>
                    <a:pt x="257" y="179"/>
                  </a:cubicBezTo>
                  <a:cubicBezTo>
                    <a:pt x="257" y="179"/>
                    <a:pt x="123" y="424"/>
                    <a:pt x="0" y="880"/>
                  </a:cubicBezTo>
                  <a:cubicBezTo>
                    <a:pt x="123" y="891"/>
                    <a:pt x="424" y="981"/>
                    <a:pt x="535" y="1014"/>
                  </a:cubicBezTo>
                  <a:cubicBezTo>
                    <a:pt x="1671" y="1370"/>
                    <a:pt x="1749" y="2295"/>
                    <a:pt x="2707" y="2440"/>
                  </a:cubicBezTo>
                  <a:cubicBezTo>
                    <a:pt x="2785" y="2451"/>
                    <a:pt x="2874" y="2473"/>
                    <a:pt x="2975" y="2484"/>
                  </a:cubicBezTo>
                  <a:cubicBezTo>
                    <a:pt x="2930" y="2117"/>
                    <a:pt x="2852" y="1771"/>
                    <a:pt x="2718" y="1493"/>
                  </a:cubicBezTo>
                  <a:cubicBezTo>
                    <a:pt x="2282" y="544"/>
                    <a:pt x="1351" y="0"/>
                    <a:pt x="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1716952" y="2901619"/>
              <a:ext cx="143824" cy="739455"/>
            </a:xfrm>
            <a:custGeom>
              <a:avLst/>
              <a:gdLst/>
              <a:ahLst/>
              <a:cxnLst/>
              <a:rect l="l" t="t" r="r" b="b"/>
              <a:pathLst>
                <a:path w="1638" h="8422" extrusionOk="0">
                  <a:moveTo>
                    <a:pt x="0" y="0"/>
                  </a:moveTo>
                  <a:cubicBezTo>
                    <a:pt x="602" y="1304"/>
                    <a:pt x="580" y="2596"/>
                    <a:pt x="646" y="4088"/>
                  </a:cubicBezTo>
                  <a:cubicBezTo>
                    <a:pt x="702" y="5503"/>
                    <a:pt x="680" y="6973"/>
                    <a:pt x="591" y="8410"/>
                  </a:cubicBezTo>
                  <a:lnTo>
                    <a:pt x="791" y="8421"/>
                  </a:lnTo>
                  <a:cubicBezTo>
                    <a:pt x="791" y="8421"/>
                    <a:pt x="914" y="6728"/>
                    <a:pt x="1047" y="5837"/>
                  </a:cubicBezTo>
                  <a:cubicBezTo>
                    <a:pt x="1192" y="4946"/>
                    <a:pt x="1638" y="2440"/>
                    <a:pt x="1047" y="1181"/>
                  </a:cubicBezTo>
                  <a:cubicBezTo>
                    <a:pt x="802" y="657"/>
                    <a:pt x="412" y="256"/>
                    <a:pt x="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9" name="Google Shape;469;p37"/>
            <p:cNvSpPr/>
            <p:nvPr/>
          </p:nvSpPr>
          <p:spPr>
            <a:xfrm>
              <a:off x="1893968" y="2857543"/>
              <a:ext cx="299326" cy="765883"/>
            </a:xfrm>
            <a:custGeom>
              <a:avLst/>
              <a:gdLst/>
              <a:ahLst/>
              <a:cxnLst/>
              <a:rect l="l" t="t" r="r" b="b"/>
              <a:pathLst>
                <a:path w="3409" h="8723" extrusionOk="0">
                  <a:moveTo>
                    <a:pt x="2819" y="8645"/>
                  </a:moveTo>
                  <a:lnTo>
                    <a:pt x="1215" y="8723"/>
                  </a:lnTo>
                  <a:cubicBezTo>
                    <a:pt x="1215" y="8723"/>
                    <a:pt x="724" y="6896"/>
                    <a:pt x="446" y="5136"/>
                  </a:cubicBezTo>
                  <a:cubicBezTo>
                    <a:pt x="179" y="3365"/>
                    <a:pt x="0" y="2173"/>
                    <a:pt x="145" y="1549"/>
                  </a:cubicBezTo>
                  <a:cubicBezTo>
                    <a:pt x="279" y="926"/>
                    <a:pt x="2529" y="1"/>
                    <a:pt x="2529" y="1"/>
                  </a:cubicBezTo>
                  <a:cubicBezTo>
                    <a:pt x="2529" y="1"/>
                    <a:pt x="3097" y="2028"/>
                    <a:pt x="3242" y="4000"/>
                  </a:cubicBezTo>
                  <a:cubicBezTo>
                    <a:pt x="3409" y="6395"/>
                    <a:pt x="2819" y="8645"/>
                    <a:pt x="2819" y="8645"/>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0" name="Google Shape;470;p37"/>
            <p:cNvSpPr/>
            <p:nvPr/>
          </p:nvSpPr>
          <p:spPr>
            <a:xfrm>
              <a:off x="2085648" y="2880108"/>
              <a:ext cx="71473" cy="736470"/>
            </a:xfrm>
            <a:custGeom>
              <a:avLst/>
              <a:gdLst/>
              <a:ahLst/>
              <a:cxnLst/>
              <a:rect l="l" t="t" r="r" b="b"/>
              <a:pathLst>
                <a:path w="814" h="8388" extrusionOk="0">
                  <a:moveTo>
                    <a:pt x="157" y="0"/>
                  </a:moveTo>
                  <a:lnTo>
                    <a:pt x="1" y="45"/>
                  </a:lnTo>
                  <a:cubicBezTo>
                    <a:pt x="301" y="1248"/>
                    <a:pt x="480" y="2451"/>
                    <a:pt x="602" y="4211"/>
                  </a:cubicBezTo>
                  <a:cubicBezTo>
                    <a:pt x="669" y="5169"/>
                    <a:pt x="558" y="8354"/>
                    <a:pt x="558" y="8388"/>
                  </a:cubicBezTo>
                  <a:lnTo>
                    <a:pt x="636" y="8388"/>
                  </a:lnTo>
                  <a:cubicBezTo>
                    <a:pt x="636" y="8388"/>
                    <a:pt x="680" y="8243"/>
                    <a:pt x="725" y="7987"/>
                  </a:cubicBezTo>
                  <a:cubicBezTo>
                    <a:pt x="758" y="7085"/>
                    <a:pt x="814" y="4957"/>
                    <a:pt x="758" y="4200"/>
                  </a:cubicBezTo>
                  <a:cubicBezTo>
                    <a:pt x="647" y="2440"/>
                    <a:pt x="469" y="1214"/>
                    <a:pt x="157"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1" name="Google Shape;471;p37"/>
            <p:cNvSpPr/>
            <p:nvPr/>
          </p:nvSpPr>
          <p:spPr>
            <a:xfrm>
              <a:off x="1900817" y="2857543"/>
              <a:ext cx="233824" cy="240749"/>
            </a:xfrm>
            <a:custGeom>
              <a:avLst/>
              <a:gdLst/>
              <a:ahLst/>
              <a:cxnLst/>
              <a:rect l="l" t="t" r="r" b="b"/>
              <a:pathLst>
                <a:path w="2663" h="2742" extrusionOk="0">
                  <a:moveTo>
                    <a:pt x="2451" y="1"/>
                  </a:moveTo>
                  <a:cubicBezTo>
                    <a:pt x="2451" y="1"/>
                    <a:pt x="201" y="926"/>
                    <a:pt x="67" y="1549"/>
                  </a:cubicBezTo>
                  <a:cubicBezTo>
                    <a:pt x="0" y="1828"/>
                    <a:pt x="0" y="2229"/>
                    <a:pt x="45" y="2741"/>
                  </a:cubicBezTo>
                  <a:cubicBezTo>
                    <a:pt x="60" y="2741"/>
                    <a:pt x="75" y="2742"/>
                    <a:pt x="90" y="2742"/>
                  </a:cubicBezTo>
                  <a:cubicBezTo>
                    <a:pt x="651" y="2742"/>
                    <a:pt x="1147" y="2540"/>
                    <a:pt x="1515" y="2095"/>
                  </a:cubicBezTo>
                  <a:cubicBezTo>
                    <a:pt x="1660" y="1917"/>
                    <a:pt x="2406" y="937"/>
                    <a:pt x="2663" y="859"/>
                  </a:cubicBezTo>
                  <a:cubicBezTo>
                    <a:pt x="2540" y="335"/>
                    <a:pt x="2451" y="1"/>
                    <a:pt x="2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893968" y="2939725"/>
              <a:ext cx="142858" cy="683702"/>
            </a:xfrm>
            <a:custGeom>
              <a:avLst/>
              <a:gdLst/>
              <a:ahLst/>
              <a:cxnLst/>
              <a:rect l="l" t="t" r="r" b="b"/>
              <a:pathLst>
                <a:path w="1627" h="7787" extrusionOk="0">
                  <a:moveTo>
                    <a:pt x="724" y="1"/>
                  </a:moveTo>
                  <a:cubicBezTo>
                    <a:pt x="413" y="212"/>
                    <a:pt x="179" y="424"/>
                    <a:pt x="145" y="613"/>
                  </a:cubicBezTo>
                  <a:cubicBezTo>
                    <a:pt x="0" y="1237"/>
                    <a:pt x="179" y="2429"/>
                    <a:pt x="446" y="4200"/>
                  </a:cubicBezTo>
                  <a:cubicBezTo>
                    <a:pt x="724" y="5960"/>
                    <a:pt x="1215" y="7787"/>
                    <a:pt x="1215" y="7787"/>
                  </a:cubicBezTo>
                  <a:lnTo>
                    <a:pt x="1627" y="7765"/>
                  </a:lnTo>
                  <a:cubicBezTo>
                    <a:pt x="1482" y="6428"/>
                    <a:pt x="1092" y="5125"/>
                    <a:pt x="970" y="3777"/>
                  </a:cubicBezTo>
                  <a:cubicBezTo>
                    <a:pt x="847" y="2518"/>
                    <a:pt x="825" y="1259"/>
                    <a:pt x="724"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579009" y="2785194"/>
              <a:ext cx="545882" cy="286668"/>
            </a:xfrm>
            <a:custGeom>
              <a:avLst/>
              <a:gdLst/>
              <a:ahLst/>
              <a:cxnLst/>
              <a:rect l="l" t="t" r="r" b="b"/>
              <a:pathLst>
                <a:path w="6217" h="3265" extrusionOk="0">
                  <a:moveTo>
                    <a:pt x="34" y="346"/>
                  </a:moveTo>
                  <a:lnTo>
                    <a:pt x="1" y="1594"/>
                  </a:lnTo>
                  <a:cubicBezTo>
                    <a:pt x="1" y="1594"/>
                    <a:pt x="1337" y="1827"/>
                    <a:pt x="1816" y="2474"/>
                  </a:cubicBezTo>
                  <a:cubicBezTo>
                    <a:pt x="2295" y="3131"/>
                    <a:pt x="2741" y="3264"/>
                    <a:pt x="3387" y="3253"/>
                  </a:cubicBezTo>
                  <a:cubicBezTo>
                    <a:pt x="4022" y="3231"/>
                    <a:pt x="4590" y="3131"/>
                    <a:pt x="5002" y="2663"/>
                  </a:cubicBezTo>
                  <a:cubicBezTo>
                    <a:pt x="5403" y="2206"/>
                    <a:pt x="5849" y="1349"/>
                    <a:pt x="6216" y="1237"/>
                  </a:cubicBezTo>
                  <a:lnTo>
                    <a:pt x="6005" y="1"/>
                  </a:lnTo>
                  <a:cubicBezTo>
                    <a:pt x="6005" y="1"/>
                    <a:pt x="2785" y="792"/>
                    <a:pt x="34" y="3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4" name="Google Shape;474;p37"/>
            <p:cNvSpPr/>
            <p:nvPr/>
          </p:nvSpPr>
          <p:spPr>
            <a:xfrm>
              <a:off x="1412793" y="2011572"/>
              <a:ext cx="726760" cy="982048"/>
            </a:xfrm>
            <a:custGeom>
              <a:avLst/>
              <a:gdLst/>
              <a:ahLst/>
              <a:cxnLst/>
              <a:rect l="l" t="t" r="r" b="b"/>
              <a:pathLst>
                <a:path w="8277" h="11185" extrusionOk="0">
                  <a:moveTo>
                    <a:pt x="2573" y="1"/>
                  </a:moveTo>
                  <a:cubicBezTo>
                    <a:pt x="2573" y="1"/>
                    <a:pt x="579" y="892"/>
                    <a:pt x="0" y="870"/>
                  </a:cubicBezTo>
                  <a:cubicBezTo>
                    <a:pt x="0" y="870"/>
                    <a:pt x="1214" y="3175"/>
                    <a:pt x="1381" y="4523"/>
                  </a:cubicBezTo>
                  <a:cubicBezTo>
                    <a:pt x="1381" y="4523"/>
                    <a:pt x="1883" y="8778"/>
                    <a:pt x="1905" y="9825"/>
                  </a:cubicBezTo>
                  <a:cubicBezTo>
                    <a:pt x="1905" y="9825"/>
                    <a:pt x="6260" y="11184"/>
                    <a:pt x="8009" y="9480"/>
                  </a:cubicBezTo>
                  <a:cubicBezTo>
                    <a:pt x="8009" y="9480"/>
                    <a:pt x="7853" y="7464"/>
                    <a:pt x="8009" y="6640"/>
                  </a:cubicBezTo>
                  <a:cubicBezTo>
                    <a:pt x="8165" y="5804"/>
                    <a:pt x="8276" y="3888"/>
                    <a:pt x="7764" y="2741"/>
                  </a:cubicBezTo>
                  <a:cubicBezTo>
                    <a:pt x="7252" y="1594"/>
                    <a:pt x="7430" y="925"/>
                    <a:pt x="7430" y="925"/>
                  </a:cubicBezTo>
                  <a:cubicBezTo>
                    <a:pt x="7430" y="925"/>
                    <a:pt x="6015" y="769"/>
                    <a:pt x="5102" y="90"/>
                  </a:cubicBezTo>
                  <a:cubicBezTo>
                    <a:pt x="5102" y="90"/>
                    <a:pt x="3876" y="547"/>
                    <a:pt x="2573"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88843" y="2011572"/>
              <a:ext cx="335502" cy="131174"/>
            </a:xfrm>
            <a:custGeom>
              <a:avLst/>
              <a:gdLst/>
              <a:ahLst/>
              <a:cxnLst/>
              <a:rect l="l" t="t" r="r" b="b"/>
              <a:pathLst>
                <a:path w="3821" h="1494" extrusionOk="0">
                  <a:moveTo>
                    <a:pt x="1838" y="1259"/>
                  </a:moveTo>
                  <a:cubicBezTo>
                    <a:pt x="2685" y="1493"/>
                    <a:pt x="3821" y="1404"/>
                    <a:pt x="3475" y="324"/>
                  </a:cubicBezTo>
                  <a:cubicBezTo>
                    <a:pt x="3342" y="257"/>
                    <a:pt x="3219" y="168"/>
                    <a:pt x="3097" y="90"/>
                  </a:cubicBezTo>
                  <a:cubicBezTo>
                    <a:pt x="3097" y="90"/>
                    <a:pt x="1871" y="547"/>
                    <a:pt x="568" y="1"/>
                  </a:cubicBezTo>
                  <a:cubicBezTo>
                    <a:pt x="568" y="1"/>
                    <a:pt x="334" y="112"/>
                    <a:pt x="0" y="246"/>
                  </a:cubicBezTo>
                  <a:cubicBezTo>
                    <a:pt x="568" y="658"/>
                    <a:pt x="1170" y="1081"/>
                    <a:pt x="1838" y="12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6" name="Google Shape;476;p37"/>
            <p:cNvSpPr/>
            <p:nvPr/>
          </p:nvSpPr>
          <p:spPr>
            <a:xfrm>
              <a:off x="1504726" y="2296226"/>
              <a:ext cx="624996" cy="623117"/>
            </a:xfrm>
            <a:custGeom>
              <a:avLst/>
              <a:gdLst/>
              <a:ahLst/>
              <a:cxnLst/>
              <a:rect l="l" t="t" r="r" b="b"/>
              <a:pathLst>
                <a:path w="7118" h="7097" extrusionOk="0">
                  <a:moveTo>
                    <a:pt x="0" y="0"/>
                  </a:moveTo>
                  <a:cubicBezTo>
                    <a:pt x="156" y="457"/>
                    <a:pt x="290" y="902"/>
                    <a:pt x="334" y="1281"/>
                  </a:cubicBezTo>
                  <a:cubicBezTo>
                    <a:pt x="334" y="1281"/>
                    <a:pt x="836" y="5536"/>
                    <a:pt x="858" y="6583"/>
                  </a:cubicBezTo>
                  <a:cubicBezTo>
                    <a:pt x="858" y="6583"/>
                    <a:pt x="2503" y="7097"/>
                    <a:pt x="4177" y="7097"/>
                  </a:cubicBezTo>
                  <a:cubicBezTo>
                    <a:pt x="5227" y="7097"/>
                    <a:pt x="6288" y="6895"/>
                    <a:pt x="6962" y="6238"/>
                  </a:cubicBezTo>
                  <a:cubicBezTo>
                    <a:pt x="6962" y="6238"/>
                    <a:pt x="6806" y="4222"/>
                    <a:pt x="6962" y="3398"/>
                  </a:cubicBezTo>
                  <a:cubicBezTo>
                    <a:pt x="7051" y="2963"/>
                    <a:pt x="7118" y="2239"/>
                    <a:pt x="7085" y="1482"/>
                  </a:cubicBezTo>
                  <a:lnTo>
                    <a:pt x="7085" y="1482"/>
                  </a:lnTo>
                  <a:cubicBezTo>
                    <a:pt x="6684" y="2139"/>
                    <a:pt x="6193" y="2729"/>
                    <a:pt x="5469" y="3108"/>
                  </a:cubicBezTo>
                  <a:cubicBezTo>
                    <a:pt x="5131" y="3281"/>
                    <a:pt x="4762" y="3358"/>
                    <a:pt x="4391" y="3358"/>
                  </a:cubicBezTo>
                  <a:cubicBezTo>
                    <a:pt x="3760" y="3358"/>
                    <a:pt x="3123" y="3136"/>
                    <a:pt x="2618" y="2785"/>
                  </a:cubicBezTo>
                  <a:cubicBezTo>
                    <a:pt x="1638" y="2117"/>
                    <a:pt x="1125" y="1303"/>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7" name="Google Shape;477;p37"/>
            <p:cNvSpPr/>
            <p:nvPr/>
          </p:nvSpPr>
          <p:spPr>
            <a:xfrm>
              <a:off x="2019179" y="2312820"/>
              <a:ext cx="116429" cy="586858"/>
            </a:xfrm>
            <a:custGeom>
              <a:avLst/>
              <a:gdLst/>
              <a:ahLst/>
              <a:cxnLst/>
              <a:rect l="l" t="t" r="r" b="b"/>
              <a:pathLst>
                <a:path w="1326" h="6684" extrusionOk="0">
                  <a:moveTo>
                    <a:pt x="1081" y="1"/>
                  </a:moveTo>
                  <a:lnTo>
                    <a:pt x="1081" y="1"/>
                  </a:lnTo>
                  <a:cubicBezTo>
                    <a:pt x="1081" y="90"/>
                    <a:pt x="1148" y="1738"/>
                    <a:pt x="914" y="3231"/>
                  </a:cubicBezTo>
                  <a:cubicBezTo>
                    <a:pt x="713" y="4523"/>
                    <a:pt x="513" y="5537"/>
                    <a:pt x="0" y="6684"/>
                  </a:cubicBezTo>
                  <a:cubicBezTo>
                    <a:pt x="424" y="6550"/>
                    <a:pt x="802" y="6339"/>
                    <a:pt x="1103" y="6049"/>
                  </a:cubicBezTo>
                  <a:cubicBezTo>
                    <a:pt x="1103" y="6049"/>
                    <a:pt x="947" y="4033"/>
                    <a:pt x="1103" y="3209"/>
                  </a:cubicBezTo>
                  <a:cubicBezTo>
                    <a:pt x="1237" y="2529"/>
                    <a:pt x="1326" y="1114"/>
                    <a:pt x="108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424471" y="2110349"/>
              <a:ext cx="313112" cy="798194"/>
            </a:xfrm>
            <a:custGeom>
              <a:avLst/>
              <a:gdLst/>
              <a:ahLst/>
              <a:cxnLst/>
              <a:rect l="l" t="t" r="r" b="b"/>
              <a:pathLst>
                <a:path w="3566" h="9091" extrusionOk="0">
                  <a:moveTo>
                    <a:pt x="1" y="1"/>
                  </a:moveTo>
                  <a:lnTo>
                    <a:pt x="1" y="1"/>
                  </a:lnTo>
                  <a:cubicBezTo>
                    <a:pt x="313" y="636"/>
                    <a:pt x="1115" y="2318"/>
                    <a:pt x="1248" y="3398"/>
                  </a:cubicBezTo>
                  <a:cubicBezTo>
                    <a:pt x="1248" y="3398"/>
                    <a:pt x="1750" y="7653"/>
                    <a:pt x="1772" y="8700"/>
                  </a:cubicBezTo>
                  <a:cubicBezTo>
                    <a:pt x="1772" y="8700"/>
                    <a:pt x="2540" y="8934"/>
                    <a:pt x="3565" y="9090"/>
                  </a:cubicBezTo>
                  <a:cubicBezTo>
                    <a:pt x="2886" y="7987"/>
                    <a:pt x="2663" y="6673"/>
                    <a:pt x="2384" y="5381"/>
                  </a:cubicBezTo>
                  <a:cubicBezTo>
                    <a:pt x="2139" y="4278"/>
                    <a:pt x="1905" y="2184"/>
                    <a:pt x="1493" y="1137"/>
                  </a:cubicBezTo>
                  <a:cubicBezTo>
                    <a:pt x="1493" y="1137"/>
                    <a:pt x="613" y="613"/>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1535019" y="2045815"/>
              <a:ext cx="418653" cy="872473"/>
            </a:xfrm>
            <a:custGeom>
              <a:avLst/>
              <a:gdLst/>
              <a:ahLst/>
              <a:cxnLst/>
              <a:rect l="l" t="t" r="r" b="b"/>
              <a:pathLst>
                <a:path w="4768" h="9937" extrusionOk="0">
                  <a:moveTo>
                    <a:pt x="245" y="1"/>
                  </a:moveTo>
                  <a:cubicBezTo>
                    <a:pt x="167" y="34"/>
                    <a:pt x="90" y="67"/>
                    <a:pt x="0" y="90"/>
                  </a:cubicBezTo>
                  <a:cubicBezTo>
                    <a:pt x="323" y="390"/>
                    <a:pt x="2139" y="2039"/>
                    <a:pt x="3398" y="2039"/>
                  </a:cubicBezTo>
                  <a:cubicBezTo>
                    <a:pt x="3465" y="2039"/>
                    <a:pt x="3531" y="2028"/>
                    <a:pt x="3587" y="2028"/>
                  </a:cubicBezTo>
                  <a:cubicBezTo>
                    <a:pt x="3721" y="2674"/>
                    <a:pt x="4367" y="6149"/>
                    <a:pt x="4333" y="9937"/>
                  </a:cubicBezTo>
                  <a:cubicBezTo>
                    <a:pt x="4411" y="9925"/>
                    <a:pt x="4478" y="9914"/>
                    <a:pt x="4556" y="9914"/>
                  </a:cubicBezTo>
                  <a:cubicBezTo>
                    <a:pt x="4601" y="6082"/>
                    <a:pt x="3932" y="2585"/>
                    <a:pt x="3810" y="1961"/>
                  </a:cubicBezTo>
                  <a:cubicBezTo>
                    <a:pt x="4178" y="1839"/>
                    <a:pt x="4445" y="1638"/>
                    <a:pt x="4590" y="1326"/>
                  </a:cubicBezTo>
                  <a:cubicBezTo>
                    <a:pt x="4768" y="959"/>
                    <a:pt x="4746" y="524"/>
                    <a:pt x="4679" y="201"/>
                  </a:cubicBezTo>
                  <a:cubicBezTo>
                    <a:pt x="4590" y="168"/>
                    <a:pt x="4501" y="134"/>
                    <a:pt x="4411" y="90"/>
                  </a:cubicBezTo>
                  <a:lnTo>
                    <a:pt x="4411" y="90"/>
                  </a:lnTo>
                  <a:cubicBezTo>
                    <a:pt x="4489" y="390"/>
                    <a:pt x="4556" y="858"/>
                    <a:pt x="4378" y="1226"/>
                  </a:cubicBezTo>
                  <a:cubicBezTo>
                    <a:pt x="4244" y="1493"/>
                    <a:pt x="3999" y="1683"/>
                    <a:pt x="3654" y="1772"/>
                  </a:cubicBezTo>
                  <a:cubicBezTo>
                    <a:pt x="3572" y="1794"/>
                    <a:pt x="3484" y="1804"/>
                    <a:pt x="3392" y="1804"/>
                  </a:cubicBezTo>
                  <a:cubicBezTo>
                    <a:pt x="2329" y="1804"/>
                    <a:pt x="707" y="421"/>
                    <a:pt x="245"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37"/>
            <p:cNvSpPr/>
            <p:nvPr/>
          </p:nvSpPr>
          <p:spPr>
            <a:xfrm>
              <a:off x="1310061" y="2127032"/>
              <a:ext cx="710165" cy="714959"/>
            </a:xfrm>
            <a:custGeom>
              <a:avLst/>
              <a:gdLst/>
              <a:ahLst/>
              <a:cxnLst/>
              <a:rect l="l" t="t" r="r" b="b"/>
              <a:pathLst>
                <a:path w="8088" h="8143" extrusionOk="0">
                  <a:moveTo>
                    <a:pt x="1114" y="89"/>
                  </a:moveTo>
                  <a:cubicBezTo>
                    <a:pt x="1114" y="89"/>
                    <a:pt x="45" y="267"/>
                    <a:pt x="23" y="2618"/>
                  </a:cubicBezTo>
                  <a:cubicBezTo>
                    <a:pt x="0" y="4957"/>
                    <a:pt x="624" y="7196"/>
                    <a:pt x="1114" y="7497"/>
                  </a:cubicBezTo>
                  <a:cubicBezTo>
                    <a:pt x="1616" y="7809"/>
                    <a:pt x="6506" y="7898"/>
                    <a:pt x="7753" y="8143"/>
                  </a:cubicBezTo>
                  <a:lnTo>
                    <a:pt x="8087" y="7229"/>
                  </a:lnTo>
                  <a:cubicBezTo>
                    <a:pt x="8087" y="7229"/>
                    <a:pt x="5214" y="6795"/>
                    <a:pt x="4434" y="6539"/>
                  </a:cubicBezTo>
                  <a:cubicBezTo>
                    <a:pt x="3665" y="6294"/>
                    <a:pt x="2763" y="6182"/>
                    <a:pt x="2518" y="6372"/>
                  </a:cubicBezTo>
                  <a:cubicBezTo>
                    <a:pt x="2429" y="6438"/>
                    <a:pt x="2262" y="6260"/>
                    <a:pt x="2217" y="5893"/>
                  </a:cubicBezTo>
                  <a:cubicBezTo>
                    <a:pt x="2184" y="5625"/>
                    <a:pt x="2384" y="3398"/>
                    <a:pt x="2507" y="2974"/>
                  </a:cubicBezTo>
                  <a:cubicBezTo>
                    <a:pt x="2640" y="2540"/>
                    <a:pt x="2975" y="0"/>
                    <a:pt x="1114" y="89"/>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1" name="Google Shape;481;p37"/>
            <p:cNvSpPr/>
            <p:nvPr/>
          </p:nvSpPr>
          <p:spPr>
            <a:xfrm>
              <a:off x="1330607" y="2134407"/>
              <a:ext cx="671970" cy="688004"/>
            </a:xfrm>
            <a:custGeom>
              <a:avLst/>
              <a:gdLst/>
              <a:ahLst/>
              <a:cxnLst/>
              <a:rect l="l" t="t" r="r" b="b"/>
              <a:pathLst>
                <a:path w="7653" h="7836" extrusionOk="0">
                  <a:moveTo>
                    <a:pt x="992" y="1"/>
                  </a:moveTo>
                  <a:cubicBezTo>
                    <a:pt x="957" y="1"/>
                    <a:pt x="919" y="2"/>
                    <a:pt x="880" y="5"/>
                  </a:cubicBezTo>
                  <a:cubicBezTo>
                    <a:pt x="880" y="5"/>
                    <a:pt x="468" y="72"/>
                    <a:pt x="156" y="685"/>
                  </a:cubicBezTo>
                  <a:cubicBezTo>
                    <a:pt x="11" y="1052"/>
                    <a:pt x="34" y="1431"/>
                    <a:pt x="23" y="2166"/>
                  </a:cubicBezTo>
                  <a:cubicBezTo>
                    <a:pt x="0" y="4505"/>
                    <a:pt x="490" y="6889"/>
                    <a:pt x="981" y="7201"/>
                  </a:cubicBezTo>
                  <a:cubicBezTo>
                    <a:pt x="1482" y="7513"/>
                    <a:pt x="6327" y="7591"/>
                    <a:pt x="7597" y="7836"/>
                  </a:cubicBezTo>
                  <a:lnTo>
                    <a:pt x="7653" y="7691"/>
                  </a:lnTo>
                  <a:cubicBezTo>
                    <a:pt x="5871" y="7513"/>
                    <a:pt x="1794" y="6934"/>
                    <a:pt x="1359" y="6666"/>
                  </a:cubicBezTo>
                  <a:cubicBezTo>
                    <a:pt x="869" y="6354"/>
                    <a:pt x="914" y="3748"/>
                    <a:pt x="936" y="1398"/>
                  </a:cubicBezTo>
                  <a:cubicBezTo>
                    <a:pt x="936" y="685"/>
                    <a:pt x="1137" y="339"/>
                    <a:pt x="1226" y="16"/>
                  </a:cubicBezTo>
                  <a:cubicBezTo>
                    <a:pt x="1155" y="9"/>
                    <a:pt x="1078" y="1"/>
                    <a:pt x="99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2" name="Google Shape;482;p37"/>
            <p:cNvSpPr/>
            <p:nvPr/>
          </p:nvSpPr>
          <p:spPr>
            <a:xfrm>
              <a:off x="1358968" y="2631629"/>
              <a:ext cx="189834" cy="166381"/>
            </a:xfrm>
            <a:custGeom>
              <a:avLst/>
              <a:gdLst/>
              <a:ahLst/>
              <a:cxnLst/>
              <a:rect l="l" t="t" r="r" b="b"/>
              <a:pathLst>
                <a:path w="2162" h="1895" extrusionOk="0">
                  <a:moveTo>
                    <a:pt x="2161" y="948"/>
                  </a:moveTo>
                  <a:cubicBezTo>
                    <a:pt x="2161" y="1471"/>
                    <a:pt x="1682" y="1894"/>
                    <a:pt x="1081" y="1894"/>
                  </a:cubicBezTo>
                  <a:cubicBezTo>
                    <a:pt x="479" y="1894"/>
                    <a:pt x="0" y="1471"/>
                    <a:pt x="0" y="948"/>
                  </a:cubicBezTo>
                  <a:cubicBezTo>
                    <a:pt x="0" y="424"/>
                    <a:pt x="479" y="1"/>
                    <a:pt x="1081" y="1"/>
                  </a:cubicBezTo>
                  <a:cubicBezTo>
                    <a:pt x="1682" y="1"/>
                    <a:pt x="2161" y="424"/>
                    <a:pt x="2161" y="948"/>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3" name="Google Shape;483;p37"/>
            <p:cNvSpPr/>
            <p:nvPr/>
          </p:nvSpPr>
          <p:spPr>
            <a:xfrm>
              <a:off x="1358968" y="2632243"/>
              <a:ext cx="153658" cy="164626"/>
            </a:xfrm>
            <a:custGeom>
              <a:avLst/>
              <a:gdLst/>
              <a:ahLst/>
              <a:cxnLst/>
              <a:rect l="l" t="t" r="r" b="b"/>
              <a:pathLst>
                <a:path w="1750" h="1875" extrusionOk="0">
                  <a:moveTo>
                    <a:pt x="926" y="1"/>
                  </a:moveTo>
                  <a:cubicBezTo>
                    <a:pt x="749" y="1"/>
                    <a:pt x="568" y="54"/>
                    <a:pt x="413" y="161"/>
                  </a:cubicBezTo>
                  <a:cubicBezTo>
                    <a:pt x="167" y="350"/>
                    <a:pt x="0" y="629"/>
                    <a:pt x="0" y="941"/>
                  </a:cubicBezTo>
                  <a:cubicBezTo>
                    <a:pt x="0" y="1253"/>
                    <a:pt x="167" y="1531"/>
                    <a:pt x="413" y="1709"/>
                  </a:cubicBezTo>
                  <a:cubicBezTo>
                    <a:pt x="568" y="1820"/>
                    <a:pt x="748" y="1874"/>
                    <a:pt x="923" y="1874"/>
                  </a:cubicBezTo>
                  <a:cubicBezTo>
                    <a:pt x="1189" y="1874"/>
                    <a:pt x="1446" y="1750"/>
                    <a:pt x="1593" y="1509"/>
                  </a:cubicBezTo>
                  <a:cubicBezTo>
                    <a:pt x="1682" y="1353"/>
                    <a:pt x="1749" y="1152"/>
                    <a:pt x="1749" y="941"/>
                  </a:cubicBezTo>
                  <a:cubicBezTo>
                    <a:pt x="1749" y="729"/>
                    <a:pt x="1682" y="529"/>
                    <a:pt x="1593" y="361"/>
                  </a:cubicBezTo>
                  <a:cubicBezTo>
                    <a:pt x="1446" y="121"/>
                    <a:pt x="1191" y="1"/>
                    <a:pt x="92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4" name="Google Shape;484;p37"/>
            <p:cNvSpPr/>
            <p:nvPr/>
          </p:nvSpPr>
          <p:spPr>
            <a:xfrm>
              <a:off x="1250353" y="2084975"/>
              <a:ext cx="344370" cy="367796"/>
            </a:xfrm>
            <a:custGeom>
              <a:avLst/>
              <a:gdLst/>
              <a:ahLst/>
              <a:cxnLst/>
              <a:rect l="l" t="t" r="r" b="b"/>
              <a:pathLst>
                <a:path w="3922" h="4189" extrusionOk="0">
                  <a:moveTo>
                    <a:pt x="391" y="3186"/>
                  </a:moveTo>
                  <a:cubicBezTo>
                    <a:pt x="391" y="3186"/>
                    <a:pt x="1" y="78"/>
                    <a:pt x="1850" y="34"/>
                  </a:cubicBezTo>
                  <a:cubicBezTo>
                    <a:pt x="3298" y="0"/>
                    <a:pt x="3922" y="1782"/>
                    <a:pt x="3443" y="3453"/>
                  </a:cubicBezTo>
                  <a:cubicBezTo>
                    <a:pt x="3443" y="3453"/>
                    <a:pt x="2195" y="4188"/>
                    <a:pt x="391" y="318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5" name="Google Shape;485;p37"/>
            <p:cNvSpPr/>
            <p:nvPr/>
          </p:nvSpPr>
          <p:spPr>
            <a:xfrm>
              <a:off x="2458295" y="2746122"/>
              <a:ext cx="272019" cy="222135"/>
            </a:xfrm>
            <a:custGeom>
              <a:avLst/>
              <a:gdLst/>
              <a:ahLst/>
              <a:cxnLst/>
              <a:rect l="l" t="t" r="r" b="b"/>
              <a:pathLst>
                <a:path w="3098" h="2530" extrusionOk="0">
                  <a:moveTo>
                    <a:pt x="524" y="0"/>
                  </a:moveTo>
                  <a:lnTo>
                    <a:pt x="1" y="680"/>
                  </a:lnTo>
                  <a:cubicBezTo>
                    <a:pt x="1" y="680"/>
                    <a:pt x="357" y="1159"/>
                    <a:pt x="546" y="1526"/>
                  </a:cubicBezTo>
                  <a:cubicBezTo>
                    <a:pt x="702" y="1838"/>
                    <a:pt x="825" y="2350"/>
                    <a:pt x="1037" y="2362"/>
                  </a:cubicBezTo>
                  <a:cubicBezTo>
                    <a:pt x="1039" y="2362"/>
                    <a:pt x="1042" y="2362"/>
                    <a:pt x="1045" y="2362"/>
                  </a:cubicBezTo>
                  <a:cubicBezTo>
                    <a:pt x="1272" y="2362"/>
                    <a:pt x="1313" y="1901"/>
                    <a:pt x="1170" y="1571"/>
                  </a:cubicBezTo>
                  <a:cubicBezTo>
                    <a:pt x="1076" y="1351"/>
                    <a:pt x="766" y="1043"/>
                    <a:pt x="784" y="1043"/>
                  </a:cubicBezTo>
                  <a:lnTo>
                    <a:pt x="784" y="1043"/>
                  </a:lnTo>
                  <a:cubicBezTo>
                    <a:pt x="785" y="1043"/>
                    <a:pt x="787" y="1044"/>
                    <a:pt x="792" y="1047"/>
                  </a:cubicBezTo>
                  <a:cubicBezTo>
                    <a:pt x="858" y="1092"/>
                    <a:pt x="1193" y="1337"/>
                    <a:pt x="1293" y="1571"/>
                  </a:cubicBezTo>
                  <a:cubicBezTo>
                    <a:pt x="1393" y="1794"/>
                    <a:pt x="1426" y="2506"/>
                    <a:pt x="1660" y="2529"/>
                  </a:cubicBezTo>
                  <a:cubicBezTo>
                    <a:pt x="1670" y="2529"/>
                    <a:pt x="1680" y="2530"/>
                    <a:pt x="1689" y="2530"/>
                  </a:cubicBezTo>
                  <a:cubicBezTo>
                    <a:pt x="2067" y="2530"/>
                    <a:pt x="1947" y="1885"/>
                    <a:pt x="1839" y="1548"/>
                  </a:cubicBezTo>
                  <a:cubicBezTo>
                    <a:pt x="1770" y="1331"/>
                    <a:pt x="1769" y="1225"/>
                    <a:pt x="1795" y="1225"/>
                  </a:cubicBezTo>
                  <a:cubicBezTo>
                    <a:pt x="1819" y="1225"/>
                    <a:pt x="1868" y="1320"/>
                    <a:pt x="1905" y="1504"/>
                  </a:cubicBezTo>
                  <a:cubicBezTo>
                    <a:pt x="1971" y="1873"/>
                    <a:pt x="1983" y="2508"/>
                    <a:pt x="2252" y="2508"/>
                  </a:cubicBezTo>
                  <a:cubicBezTo>
                    <a:pt x="2259" y="2508"/>
                    <a:pt x="2266" y="2507"/>
                    <a:pt x="2273" y="2506"/>
                  </a:cubicBezTo>
                  <a:cubicBezTo>
                    <a:pt x="2596" y="2462"/>
                    <a:pt x="2507" y="1860"/>
                    <a:pt x="2429" y="1560"/>
                  </a:cubicBezTo>
                  <a:cubicBezTo>
                    <a:pt x="2365" y="1322"/>
                    <a:pt x="2359" y="1208"/>
                    <a:pt x="2373" y="1208"/>
                  </a:cubicBezTo>
                  <a:lnTo>
                    <a:pt x="2373" y="1208"/>
                  </a:lnTo>
                  <a:cubicBezTo>
                    <a:pt x="2387" y="1208"/>
                    <a:pt x="2419" y="1306"/>
                    <a:pt x="2440" y="1493"/>
                  </a:cubicBezTo>
                  <a:cubicBezTo>
                    <a:pt x="2493" y="1862"/>
                    <a:pt x="2606" y="2231"/>
                    <a:pt x="2769" y="2231"/>
                  </a:cubicBezTo>
                  <a:cubicBezTo>
                    <a:pt x="2778" y="2231"/>
                    <a:pt x="2787" y="2230"/>
                    <a:pt x="2797" y="2228"/>
                  </a:cubicBezTo>
                  <a:cubicBezTo>
                    <a:pt x="2997" y="2172"/>
                    <a:pt x="3097" y="1871"/>
                    <a:pt x="2897" y="1192"/>
                  </a:cubicBezTo>
                  <a:cubicBezTo>
                    <a:pt x="2730" y="635"/>
                    <a:pt x="2262" y="468"/>
                    <a:pt x="1750" y="279"/>
                  </a:cubicBezTo>
                  <a:cubicBezTo>
                    <a:pt x="1226" y="89"/>
                    <a:pt x="714" y="34"/>
                    <a:pt x="52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37"/>
            <p:cNvSpPr/>
            <p:nvPr/>
          </p:nvSpPr>
          <p:spPr>
            <a:xfrm>
              <a:off x="1972203" y="2754902"/>
              <a:ext cx="464663" cy="202204"/>
            </a:xfrm>
            <a:custGeom>
              <a:avLst/>
              <a:gdLst/>
              <a:ahLst/>
              <a:cxnLst/>
              <a:rect l="l" t="t" r="r" b="b"/>
              <a:pathLst>
                <a:path w="5292" h="2303" extrusionOk="0">
                  <a:moveTo>
                    <a:pt x="223" y="0"/>
                  </a:moveTo>
                  <a:cubicBezTo>
                    <a:pt x="223" y="0"/>
                    <a:pt x="1" y="424"/>
                    <a:pt x="45" y="992"/>
                  </a:cubicBezTo>
                  <a:cubicBezTo>
                    <a:pt x="45" y="992"/>
                    <a:pt x="1159" y="1293"/>
                    <a:pt x="1471" y="1504"/>
                  </a:cubicBezTo>
                  <a:cubicBezTo>
                    <a:pt x="1783" y="1716"/>
                    <a:pt x="2095" y="2228"/>
                    <a:pt x="2284" y="2273"/>
                  </a:cubicBezTo>
                  <a:cubicBezTo>
                    <a:pt x="2379" y="2291"/>
                    <a:pt x="2571" y="2302"/>
                    <a:pt x="2750" y="2302"/>
                  </a:cubicBezTo>
                  <a:cubicBezTo>
                    <a:pt x="2905" y="2302"/>
                    <a:pt x="3052" y="2293"/>
                    <a:pt x="3119" y="2273"/>
                  </a:cubicBezTo>
                  <a:cubicBezTo>
                    <a:pt x="3119" y="2273"/>
                    <a:pt x="3521" y="2172"/>
                    <a:pt x="3654" y="2095"/>
                  </a:cubicBezTo>
                  <a:cubicBezTo>
                    <a:pt x="3654" y="2095"/>
                    <a:pt x="4055" y="2072"/>
                    <a:pt x="4267" y="1872"/>
                  </a:cubicBezTo>
                  <a:cubicBezTo>
                    <a:pt x="4267" y="1872"/>
                    <a:pt x="4549" y="1971"/>
                    <a:pt x="4797" y="1971"/>
                  </a:cubicBezTo>
                  <a:cubicBezTo>
                    <a:pt x="4920" y="1971"/>
                    <a:pt x="5035" y="1946"/>
                    <a:pt x="5102" y="1872"/>
                  </a:cubicBezTo>
                  <a:cubicBezTo>
                    <a:pt x="5292" y="1649"/>
                    <a:pt x="4701" y="1359"/>
                    <a:pt x="4267" y="1125"/>
                  </a:cubicBezTo>
                  <a:cubicBezTo>
                    <a:pt x="3832" y="880"/>
                    <a:pt x="3654" y="791"/>
                    <a:pt x="3654" y="724"/>
                  </a:cubicBezTo>
                  <a:lnTo>
                    <a:pt x="3654" y="724"/>
                  </a:lnTo>
                  <a:cubicBezTo>
                    <a:pt x="3654" y="724"/>
                    <a:pt x="4267" y="914"/>
                    <a:pt x="4545" y="936"/>
                  </a:cubicBezTo>
                  <a:cubicBezTo>
                    <a:pt x="4545" y="936"/>
                    <a:pt x="3788" y="101"/>
                    <a:pt x="3621" y="78"/>
                  </a:cubicBezTo>
                  <a:cubicBezTo>
                    <a:pt x="3609" y="77"/>
                    <a:pt x="3590" y="76"/>
                    <a:pt x="3566" y="76"/>
                  </a:cubicBezTo>
                  <a:cubicBezTo>
                    <a:pt x="3269" y="76"/>
                    <a:pt x="2117" y="190"/>
                    <a:pt x="1924" y="190"/>
                  </a:cubicBezTo>
                  <a:cubicBezTo>
                    <a:pt x="1916" y="190"/>
                    <a:pt x="1910" y="190"/>
                    <a:pt x="1905" y="190"/>
                  </a:cubicBezTo>
                  <a:cubicBezTo>
                    <a:pt x="1783" y="179"/>
                    <a:pt x="513" y="45"/>
                    <a:pt x="223"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37"/>
            <p:cNvSpPr/>
            <p:nvPr/>
          </p:nvSpPr>
          <p:spPr>
            <a:xfrm>
              <a:off x="2304723" y="2885990"/>
              <a:ext cx="44166" cy="41091"/>
            </a:xfrm>
            <a:custGeom>
              <a:avLst/>
              <a:gdLst/>
              <a:ahLst/>
              <a:cxnLst/>
              <a:rect l="l" t="t" r="r" b="b"/>
              <a:pathLst>
                <a:path w="503" h="468" extrusionOk="0">
                  <a:moveTo>
                    <a:pt x="494" y="383"/>
                  </a:moveTo>
                  <a:lnTo>
                    <a:pt x="502" y="390"/>
                  </a:lnTo>
                  <a:cubicBezTo>
                    <a:pt x="499" y="387"/>
                    <a:pt x="496" y="385"/>
                    <a:pt x="494" y="383"/>
                  </a:cubicBezTo>
                  <a:close/>
                  <a:moveTo>
                    <a:pt x="1" y="0"/>
                  </a:moveTo>
                  <a:lnTo>
                    <a:pt x="357" y="468"/>
                  </a:lnTo>
                  <a:cubicBezTo>
                    <a:pt x="402" y="434"/>
                    <a:pt x="446" y="412"/>
                    <a:pt x="480" y="379"/>
                  </a:cubicBezTo>
                  <a:cubicBezTo>
                    <a:pt x="480" y="379"/>
                    <a:pt x="486" y="379"/>
                    <a:pt x="494" y="383"/>
                  </a:cubicBezTo>
                  <a:lnTo>
                    <a:pt x="494" y="383"/>
                  </a:lnTo>
                  <a:lnTo>
                    <a:pt x="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7"/>
            <p:cNvSpPr/>
            <p:nvPr/>
          </p:nvSpPr>
          <p:spPr>
            <a:xfrm>
              <a:off x="2240186" y="2897668"/>
              <a:ext cx="51980" cy="48027"/>
            </a:xfrm>
            <a:custGeom>
              <a:avLst/>
              <a:gdLst/>
              <a:ahLst/>
              <a:cxnLst/>
              <a:rect l="l" t="t" r="r" b="b"/>
              <a:pathLst>
                <a:path w="592" h="547" extrusionOk="0">
                  <a:moveTo>
                    <a:pt x="1" y="1"/>
                  </a:moveTo>
                  <a:lnTo>
                    <a:pt x="402" y="546"/>
                  </a:lnTo>
                  <a:cubicBezTo>
                    <a:pt x="480" y="524"/>
                    <a:pt x="546" y="502"/>
                    <a:pt x="591" y="480"/>
                  </a:cubicBez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37"/>
            <p:cNvSpPr/>
            <p:nvPr/>
          </p:nvSpPr>
          <p:spPr>
            <a:xfrm>
              <a:off x="2195229" y="2915316"/>
              <a:ext cx="49961" cy="41178"/>
            </a:xfrm>
            <a:custGeom>
              <a:avLst/>
              <a:gdLst/>
              <a:ahLst/>
              <a:cxnLst/>
              <a:rect l="l" t="t" r="r" b="b"/>
              <a:pathLst>
                <a:path w="569" h="469" extrusionOk="0">
                  <a:moveTo>
                    <a:pt x="0" y="0"/>
                  </a:moveTo>
                  <a:lnTo>
                    <a:pt x="357" y="468"/>
                  </a:lnTo>
                  <a:cubicBezTo>
                    <a:pt x="446" y="468"/>
                    <a:pt x="524" y="457"/>
                    <a:pt x="568" y="446"/>
                  </a:cubicBez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37"/>
            <p:cNvSpPr/>
            <p:nvPr/>
          </p:nvSpPr>
          <p:spPr>
            <a:xfrm>
              <a:off x="1734513" y="1557813"/>
              <a:ext cx="263239" cy="315994"/>
            </a:xfrm>
            <a:custGeom>
              <a:avLst/>
              <a:gdLst/>
              <a:ahLst/>
              <a:cxnLst/>
              <a:rect l="l" t="t" r="r" b="b"/>
              <a:pathLst>
                <a:path w="2998" h="3599" extrusionOk="0">
                  <a:moveTo>
                    <a:pt x="981" y="89"/>
                  </a:moveTo>
                  <a:cubicBezTo>
                    <a:pt x="391" y="212"/>
                    <a:pt x="1" y="501"/>
                    <a:pt x="79" y="1103"/>
                  </a:cubicBezTo>
                  <a:cubicBezTo>
                    <a:pt x="168" y="1704"/>
                    <a:pt x="613" y="1782"/>
                    <a:pt x="814" y="1961"/>
                  </a:cubicBezTo>
                  <a:cubicBezTo>
                    <a:pt x="981" y="2128"/>
                    <a:pt x="1137" y="3108"/>
                    <a:pt x="1616" y="3386"/>
                  </a:cubicBezTo>
                  <a:cubicBezTo>
                    <a:pt x="1906" y="3554"/>
                    <a:pt x="2485" y="3598"/>
                    <a:pt x="2875" y="3487"/>
                  </a:cubicBezTo>
                  <a:cubicBezTo>
                    <a:pt x="2997" y="2618"/>
                    <a:pt x="2875" y="1148"/>
                    <a:pt x="2385" y="34"/>
                  </a:cubicBezTo>
                  <a:cubicBezTo>
                    <a:pt x="2095" y="11"/>
                    <a:pt x="1438" y="0"/>
                    <a:pt x="981" y="8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37"/>
            <p:cNvSpPr/>
            <p:nvPr/>
          </p:nvSpPr>
          <p:spPr>
            <a:xfrm>
              <a:off x="1809850" y="1592055"/>
              <a:ext cx="155590" cy="77352"/>
            </a:xfrm>
            <a:custGeom>
              <a:avLst/>
              <a:gdLst/>
              <a:ahLst/>
              <a:cxnLst/>
              <a:rect l="l" t="t" r="r" b="b"/>
              <a:pathLst>
                <a:path w="1772" h="881" extrusionOk="0">
                  <a:moveTo>
                    <a:pt x="145" y="880"/>
                  </a:moveTo>
                  <a:lnTo>
                    <a:pt x="0" y="412"/>
                  </a:lnTo>
                  <a:cubicBezTo>
                    <a:pt x="0" y="412"/>
                    <a:pt x="725" y="0"/>
                    <a:pt x="1660" y="134"/>
                  </a:cubicBezTo>
                  <a:cubicBezTo>
                    <a:pt x="1660" y="134"/>
                    <a:pt x="1749" y="345"/>
                    <a:pt x="1772" y="646"/>
                  </a:cubicBezTo>
                  <a:cubicBezTo>
                    <a:pt x="1772" y="646"/>
                    <a:pt x="1426" y="546"/>
                    <a:pt x="145" y="88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37"/>
            <p:cNvSpPr/>
            <p:nvPr/>
          </p:nvSpPr>
          <p:spPr>
            <a:xfrm>
              <a:off x="1565312" y="1618396"/>
              <a:ext cx="92985" cy="130208"/>
            </a:xfrm>
            <a:custGeom>
              <a:avLst/>
              <a:gdLst/>
              <a:ahLst/>
              <a:cxnLst/>
              <a:rect l="l" t="t" r="r" b="b"/>
              <a:pathLst>
                <a:path w="1059" h="1483" extrusionOk="0">
                  <a:moveTo>
                    <a:pt x="535" y="1"/>
                  </a:moveTo>
                  <a:lnTo>
                    <a:pt x="1" y="190"/>
                  </a:lnTo>
                  <a:lnTo>
                    <a:pt x="268" y="1404"/>
                  </a:lnTo>
                  <a:cubicBezTo>
                    <a:pt x="268" y="1404"/>
                    <a:pt x="892" y="1482"/>
                    <a:pt x="1048" y="1471"/>
                  </a:cubicBezTo>
                  <a:cubicBezTo>
                    <a:pt x="1048" y="1471"/>
                    <a:pt x="1059" y="413"/>
                    <a:pt x="5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37"/>
            <p:cNvSpPr/>
            <p:nvPr/>
          </p:nvSpPr>
          <p:spPr>
            <a:xfrm>
              <a:off x="1545731" y="1632093"/>
              <a:ext cx="62693" cy="111594"/>
            </a:xfrm>
            <a:custGeom>
              <a:avLst/>
              <a:gdLst/>
              <a:ahLst/>
              <a:cxnLst/>
              <a:rect l="l" t="t" r="r" b="b"/>
              <a:pathLst>
                <a:path w="714" h="1271" extrusionOk="0">
                  <a:moveTo>
                    <a:pt x="636" y="580"/>
                  </a:moveTo>
                  <a:cubicBezTo>
                    <a:pt x="714" y="914"/>
                    <a:pt x="602" y="1226"/>
                    <a:pt x="491" y="1248"/>
                  </a:cubicBezTo>
                  <a:cubicBezTo>
                    <a:pt x="335" y="1271"/>
                    <a:pt x="135" y="1014"/>
                    <a:pt x="68" y="680"/>
                  </a:cubicBezTo>
                  <a:cubicBezTo>
                    <a:pt x="1" y="346"/>
                    <a:pt x="90" y="90"/>
                    <a:pt x="224" y="34"/>
                  </a:cubicBezTo>
                  <a:cubicBezTo>
                    <a:pt x="335" y="1"/>
                    <a:pt x="569" y="246"/>
                    <a:pt x="636" y="58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37"/>
            <p:cNvSpPr/>
            <p:nvPr/>
          </p:nvSpPr>
          <p:spPr>
            <a:xfrm>
              <a:off x="1840143" y="2233623"/>
              <a:ext cx="56810" cy="60670"/>
            </a:xfrm>
            <a:custGeom>
              <a:avLst/>
              <a:gdLst/>
              <a:ahLst/>
              <a:cxnLst/>
              <a:rect l="l" t="t" r="r" b="b"/>
              <a:pathLst>
                <a:path w="647" h="691" extrusionOk="0">
                  <a:moveTo>
                    <a:pt x="647" y="334"/>
                  </a:moveTo>
                  <a:cubicBezTo>
                    <a:pt x="647" y="513"/>
                    <a:pt x="513" y="669"/>
                    <a:pt x="346" y="680"/>
                  </a:cubicBezTo>
                  <a:cubicBezTo>
                    <a:pt x="179" y="691"/>
                    <a:pt x="23" y="557"/>
                    <a:pt x="12" y="368"/>
                  </a:cubicBezTo>
                  <a:cubicBezTo>
                    <a:pt x="1" y="167"/>
                    <a:pt x="146" y="0"/>
                    <a:pt x="335" y="0"/>
                  </a:cubicBezTo>
                  <a:cubicBezTo>
                    <a:pt x="502" y="0"/>
                    <a:pt x="647" y="156"/>
                    <a:pt x="647" y="3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5" name="Google Shape;495;p37"/>
            <p:cNvSpPr/>
            <p:nvPr/>
          </p:nvSpPr>
          <p:spPr>
            <a:xfrm>
              <a:off x="1856826" y="2250218"/>
              <a:ext cx="26429" cy="27482"/>
            </a:xfrm>
            <a:custGeom>
              <a:avLst/>
              <a:gdLst/>
              <a:ahLst/>
              <a:cxnLst/>
              <a:rect l="l" t="t" r="r" b="b"/>
              <a:pathLst>
                <a:path w="301" h="313" extrusionOk="0">
                  <a:moveTo>
                    <a:pt x="301" y="157"/>
                  </a:moveTo>
                  <a:cubicBezTo>
                    <a:pt x="301" y="235"/>
                    <a:pt x="234" y="301"/>
                    <a:pt x="167" y="301"/>
                  </a:cubicBezTo>
                  <a:cubicBezTo>
                    <a:pt x="78" y="313"/>
                    <a:pt x="11" y="246"/>
                    <a:pt x="11" y="168"/>
                  </a:cubicBezTo>
                  <a:cubicBezTo>
                    <a:pt x="0" y="79"/>
                    <a:pt x="67" y="1"/>
                    <a:pt x="156" y="1"/>
                  </a:cubicBezTo>
                  <a:cubicBezTo>
                    <a:pt x="234" y="1"/>
                    <a:pt x="301" y="67"/>
                    <a:pt x="301" y="157"/>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6" name="Google Shape;496;p37"/>
            <p:cNvSpPr/>
            <p:nvPr/>
          </p:nvSpPr>
          <p:spPr>
            <a:xfrm>
              <a:off x="1973169" y="2208160"/>
              <a:ext cx="73493" cy="78318"/>
            </a:xfrm>
            <a:custGeom>
              <a:avLst/>
              <a:gdLst/>
              <a:ahLst/>
              <a:cxnLst/>
              <a:rect l="l" t="t" r="r" b="b"/>
              <a:pathLst>
                <a:path w="837" h="892" extrusionOk="0">
                  <a:moveTo>
                    <a:pt x="814" y="391"/>
                  </a:moveTo>
                  <a:cubicBezTo>
                    <a:pt x="836" y="613"/>
                    <a:pt x="702" y="814"/>
                    <a:pt x="502" y="858"/>
                  </a:cubicBezTo>
                  <a:cubicBezTo>
                    <a:pt x="290" y="892"/>
                    <a:pt x="79" y="747"/>
                    <a:pt x="45" y="513"/>
                  </a:cubicBezTo>
                  <a:cubicBezTo>
                    <a:pt x="1" y="279"/>
                    <a:pt x="157" y="56"/>
                    <a:pt x="379" y="23"/>
                  </a:cubicBezTo>
                  <a:cubicBezTo>
                    <a:pt x="602" y="1"/>
                    <a:pt x="792" y="168"/>
                    <a:pt x="814" y="39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7" name="Google Shape;497;p37"/>
            <p:cNvSpPr/>
            <p:nvPr/>
          </p:nvSpPr>
          <p:spPr>
            <a:xfrm>
              <a:off x="1989852" y="2223789"/>
              <a:ext cx="44078" cy="46095"/>
            </a:xfrm>
            <a:custGeom>
              <a:avLst/>
              <a:gdLst/>
              <a:ahLst/>
              <a:cxnLst/>
              <a:rect l="l" t="t" r="r" b="b"/>
              <a:pathLst>
                <a:path w="502" h="525" extrusionOk="0">
                  <a:moveTo>
                    <a:pt x="479" y="235"/>
                  </a:moveTo>
                  <a:cubicBezTo>
                    <a:pt x="501" y="357"/>
                    <a:pt x="412" y="480"/>
                    <a:pt x="301" y="502"/>
                  </a:cubicBezTo>
                  <a:cubicBezTo>
                    <a:pt x="178" y="524"/>
                    <a:pt x="56" y="446"/>
                    <a:pt x="33" y="302"/>
                  </a:cubicBezTo>
                  <a:cubicBezTo>
                    <a:pt x="0" y="168"/>
                    <a:pt x="100" y="34"/>
                    <a:pt x="223" y="23"/>
                  </a:cubicBezTo>
                  <a:cubicBezTo>
                    <a:pt x="357" y="1"/>
                    <a:pt x="468" y="101"/>
                    <a:pt x="4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8" name="Google Shape;498;p37"/>
            <p:cNvSpPr/>
            <p:nvPr/>
          </p:nvSpPr>
          <p:spPr>
            <a:xfrm>
              <a:off x="1610356" y="3538270"/>
              <a:ext cx="192731" cy="169279"/>
            </a:xfrm>
            <a:custGeom>
              <a:avLst/>
              <a:gdLst/>
              <a:ahLst/>
              <a:cxnLst/>
              <a:rect l="l" t="t" r="r" b="b"/>
              <a:pathLst>
                <a:path w="2195" h="1928" extrusionOk="0">
                  <a:moveTo>
                    <a:pt x="947" y="157"/>
                  </a:moveTo>
                  <a:cubicBezTo>
                    <a:pt x="947" y="157"/>
                    <a:pt x="156" y="112"/>
                    <a:pt x="11" y="190"/>
                  </a:cubicBezTo>
                  <a:cubicBezTo>
                    <a:pt x="11" y="190"/>
                    <a:pt x="0" y="1404"/>
                    <a:pt x="134" y="1672"/>
                  </a:cubicBezTo>
                  <a:cubicBezTo>
                    <a:pt x="267" y="1928"/>
                    <a:pt x="2083" y="1683"/>
                    <a:pt x="2117" y="1538"/>
                  </a:cubicBezTo>
                  <a:cubicBezTo>
                    <a:pt x="2150" y="1393"/>
                    <a:pt x="2195" y="513"/>
                    <a:pt x="2094" y="79"/>
                  </a:cubicBezTo>
                  <a:cubicBezTo>
                    <a:pt x="2083" y="1"/>
                    <a:pt x="1381" y="246"/>
                    <a:pt x="947" y="1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7"/>
            <p:cNvSpPr/>
            <p:nvPr/>
          </p:nvSpPr>
          <p:spPr>
            <a:xfrm>
              <a:off x="1977120" y="3529490"/>
              <a:ext cx="180000" cy="162431"/>
            </a:xfrm>
            <a:custGeom>
              <a:avLst/>
              <a:gdLst/>
              <a:ahLst/>
              <a:cxnLst/>
              <a:rect l="l" t="t" r="r" b="b"/>
              <a:pathLst>
                <a:path w="2050" h="1850" extrusionOk="0">
                  <a:moveTo>
                    <a:pt x="1148" y="101"/>
                  </a:moveTo>
                  <a:cubicBezTo>
                    <a:pt x="1148" y="101"/>
                    <a:pt x="1905" y="34"/>
                    <a:pt x="2050" y="90"/>
                  </a:cubicBezTo>
                  <a:cubicBezTo>
                    <a:pt x="2050" y="90"/>
                    <a:pt x="2028" y="1326"/>
                    <a:pt x="1916" y="1582"/>
                  </a:cubicBezTo>
                  <a:cubicBezTo>
                    <a:pt x="1794" y="1850"/>
                    <a:pt x="89" y="1682"/>
                    <a:pt x="45" y="1538"/>
                  </a:cubicBezTo>
                  <a:cubicBezTo>
                    <a:pt x="23" y="1460"/>
                    <a:pt x="123" y="1181"/>
                    <a:pt x="112" y="847"/>
                  </a:cubicBezTo>
                  <a:cubicBezTo>
                    <a:pt x="101" y="580"/>
                    <a:pt x="0" y="279"/>
                    <a:pt x="34" y="78"/>
                  </a:cubicBezTo>
                  <a:cubicBezTo>
                    <a:pt x="45" y="0"/>
                    <a:pt x="713" y="101"/>
                    <a:pt x="1148"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7"/>
            <p:cNvSpPr/>
            <p:nvPr/>
          </p:nvSpPr>
          <p:spPr>
            <a:xfrm>
              <a:off x="1651712" y="3407972"/>
              <a:ext cx="123014" cy="423549"/>
            </a:xfrm>
            <a:custGeom>
              <a:avLst/>
              <a:gdLst/>
              <a:ahLst/>
              <a:cxnLst/>
              <a:rect l="l" t="t" r="r" b="b"/>
              <a:pathLst>
                <a:path w="1401" h="4824" extrusionOk="0">
                  <a:moveTo>
                    <a:pt x="402" y="0"/>
                  </a:moveTo>
                  <a:cubicBezTo>
                    <a:pt x="183" y="0"/>
                    <a:pt x="0" y="251"/>
                    <a:pt x="8" y="750"/>
                  </a:cubicBezTo>
                  <a:cubicBezTo>
                    <a:pt x="19" y="1017"/>
                    <a:pt x="19" y="1251"/>
                    <a:pt x="19" y="1440"/>
                  </a:cubicBezTo>
                  <a:cubicBezTo>
                    <a:pt x="19" y="1774"/>
                    <a:pt x="19" y="2109"/>
                    <a:pt x="42" y="2443"/>
                  </a:cubicBezTo>
                  <a:cubicBezTo>
                    <a:pt x="53" y="2766"/>
                    <a:pt x="64" y="3122"/>
                    <a:pt x="108" y="3724"/>
                  </a:cubicBezTo>
                  <a:cubicBezTo>
                    <a:pt x="150" y="4346"/>
                    <a:pt x="307" y="4823"/>
                    <a:pt x="625" y="4823"/>
                  </a:cubicBezTo>
                  <a:cubicBezTo>
                    <a:pt x="649" y="4823"/>
                    <a:pt x="673" y="4821"/>
                    <a:pt x="699" y="4815"/>
                  </a:cubicBezTo>
                  <a:cubicBezTo>
                    <a:pt x="1400" y="4682"/>
                    <a:pt x="1233" y="2632"/>
                    <a:pt x="1178" y="2086"/>
                  </a:cubicBezTo>
                  <a:cubicBezTo>
                    <a:pt x="1111" y="1552"/>
                    <a:pt x="999" y="415"/>
                    <a:pt x="676" y="126"/>
                  </a:cubicBezTo>
                  <a:cubicBezTo>
                    <a:pt x="586" y="42"/>
                    <a:pt x="491" y="0"/>
                    <a:pt x="40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7"/>
            <p:cNvSpPr/>
            <p:nvPr/>
          </p:nvSpPr>
          <p:spPr>
            <a:xfrm>
              <a:off x="1661722" y="3448273"/>
              <a:ext cx="99307" cy="343036"/>
            </a:xfrm>
            <a:custGeom>
              <a:avLst/>
              <a:gdLst/>
              <a:ahLst/>
              <a:cxnLst/>
              <a:rect l="l" t="t" r="r" b="b"/>
              <a:pathLst>
                <a:path w="1131" h="3907" extrusionOk="0">
                  <a:moveTo>
                    <a:pt x="328" y="1"/>
                  </a:moveTo>
                  <a:cubicBezTo>
                    <a:pt x="149" y="1"/>
                    <a:pt x="1" y="205"/>
                    <a:pt x="17" y="602"/>
                  </a:cubicBezTo>
                  <a:cubicBezTo>
                    <a:pt x="17" y="825"/>
                    <a:pt x="17" y="1015"/>
                    <a:pt x="17" y="1171"/>
                  </a:cubicBezTo>
                  <a:cubicBezTo>
                    <a:pt x="17" y="1438"/>
                    <a:pt x="28" y="1705"/>
                    <a:pt x="39" y="1984"/>
                  </a:cubicBezTo>
                  <a:cubicBezTo>
                    <a:pt x="50" y="2240"/>
                    <a:pt x="61" y="2530"/>
                    <a:pt x="95" y="3020"/>
                  </a:cubicBezTo>
                  <a:cubicBezTo>
                    <a:pt x="126" y="3516"/>
                    <a:pt x="253" y="3907"/>
                    <a:pt x="511" y="3907"/>
                  </a:cubicBezTo>
                  <a:cubicBezTo>
                    <a:pt x="531" y="3907"/>
                    <a:pt x="552" y="3904"/>
                    <a:pt x="574" y="3900"/>
                  </a:cubicBezTo>
                  <a:cubicBezTo>
                    <a:pt x="1131" y="3799"/>
                    <a:pt x="997" y="2128"/>
                    <a:pt x="952" y="1694"/>
                  </a:cubicBezTo>
                  <a:cubicBezTo>
                    <a:pt x="908" y="1260"/>
                    <a:pt x="819" y="335"/>
                    <a:pt x="551" y="101"/>
                  </a:cubicBezTo>
                  <a:cubicBezTo>
                    <a:pt x="478" y="34"/>
                    <a:pt x="401" y="1"/>
                    <a:pt x="32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7"/>
            <p:cNvSpPr/>
            <p:nvPr/>
          </p:nvSpPr>
          <p:spPr>
            <a:xfrm>
              <a:off x="1652415" y="3540289"/>
              <a:ext cx="107649" cy="166294"/>
            </a:xfrm>
            <a:custGeom>
              <a:avLst/>
              <a:gdLst/>
              <a:ahLst/>
              <a:cxnLst/>
              <a:rect l="l" t="t" r="r" b="b"/>
              <a:pathLst>
                <a:path w="1226" h="1894" extrusionOk="0">
                  <a:moveTo>
                    <a:pt x="1225" y="947"/>
                  </a:moveTo>
                  <a:cubicBezTo>
                    <a:pt x="1225" y="1470"/>
                    <a:pt x="947" y="1894"/>
                    <a:pt x="613" y="1894"/>
                  </a:cubicBezTo>
                  <a:cubicBezTo>
                    <a:pt x="279" y="1894"/>
                    <a:pt x="0" y="1470"/>
                    <a:pt x="0" y="947"/>
                  </a:cubicBezTo>
                  <a:cubicBezTo>
                    <a:pt x="0" y="423"/>
                    <a:pt x="279" y="0"/>
                    <a:pt x="613" y="0"/>
                  </a:cubicBezTo>
                  <a:cubicBezTo>
                    <a:pt x="947" y="0"/>
                    <a:pt x="1225" y="423"/>
                    <a:pt x="1225" y="94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37"/>
            <p:cNvSpPr/>
            <p:nvPr/>
          </p:nvSpPr>
          <p:spPr>
            <a:xfrm>
              <a:off x="1670942" y="3567596"/>
              <a:ext cx="71473" cy="111594"/>
            </a:xfrm>
            <a:custGeom>
              <a:avLst/>
              <a:gdLst/>
              <a:ahLst/>
              <a:cxnLst/>
              <a:rect l="l" t="t" r="r" b="b"/>
              <a:pathLst>
                <a:path w="814" h="1271" extrusionOk="0">
                  <a:moveTo>
                    <a:pt x="814" y="636"/>
                  </a:moveTo>
                  <a:cubicBezTo>
                    <a:pt x="814" y="981"/>
                    <a:pt x="625" y="1271"/>
                    <a:pt x="402" y="1271"/>
                  </a:cubicBezTo>
                  <a:cubicBezTo>
                    <a:pt x="179" y="1271"/>
                    <a:pt x="1" y="981"/>
                    <a:pt x="1" y="636"/>
                  </a:cubicBezTo>
                  <a:cubicBezTo>
                    <a:pt x="1" y="279"/>
                    <a:pt x="179" y="1"/>
                    <a:pt x="402" y="1"/>
                  </a:cubicBezTo>
                  <a:cubicBezTo>
                    <a:pt x="625" y="1"/>
                    <a:pt x="814" y="279"/>
                    <a:pt x="814" y="636"/>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37"/>
            <p:cNvSpPr/>
            <p:nvPr/>
          </p:nvSpPr>
          <p:spPr>
            <a:xfrm>
              <a:off x="2096448" y="3406567"/>
              <a:ext cx="81219" cy="395190"/>
            </a:xfrm>
            <a:custGeom>
              <a:avLst/>
              <a:gdLst/>
              <a:ahLst/>
              <a:cxnLst/>
              <a:rect l="l" t="t" r="r" b="b"/>
              <a:pathLst>
                <a:path w="925" h="4501" extrusionOk="0">
                  <a:moveTo>
                    <a:pt x="671" y="0"/>
                  </a:moveTo>
                  <a:cubicBezTo>
                    <a:pt x="591" y="0"/>
                    <a:pt x="514" y="64"/>
                    <a:pt x="446" y="153"/>
                  </a:cubicBezTo>
                  <a:cubicBezTo>
                    <a:pt x="212" y="454"/>
                    <a:pt x="112" y="855"/>
                    <a:pt x="67" y="1233"/>
                  </a:cubicBezTo>
                  <a:cubicBezTo>
                    <a:pt x="23" y="1579"/>
                    <a:pt x="11" y="1935"/>
                    <a:pt x="0" y="2280"/>
                  </a:cubicBezTo>
                  <a:cubicBezTo>
                    <a:pt x="0" y="2470"/>
                    <a:pt x="0" y="2670"/>
                    <a:pt x="11" y="2860"/>
                  </a:cubicBezTo>
                  <a:cubicBezTo>
                    <a:pt x="11" y="3049"/>
                    <a:pt x="23" y="3238"/>
                    <a:pt x="23" y="3428"/>
                  </a:cubicBezTo>
                  <a:cubicBezTo>
                    <a:pt x="34" y="3717"/>
                    <a:pt x="45" y="4096"/>
                    <a:pt x="223" y="4341"/>
                  </a:cubicBezTo>
                  <a:cubicBezTo>
                    <a:pt x="277" y="4414"/>
                    <a:pt x="376" y="4501"/>
                    <a:pt x="471" y="4501"/>
                  </a:cubicBezTo>
                  <a:cubicBezTo>
                    <a:pt x="493" y="4501"/>
                    <a:pt x="514" y="4496"/>
                    <a:pt x="535" y="4486"/>
                  </a:cubicBezTo>
                  <a:cubicBezTo>
                    <a:pt x="669" y="4419"/>
                    <a:pt x="680" y="4208"/>
                    <a:pt x="680" y="4085"/>
                  </a:cubicBezTo>
                  <a:cubicBezTo>
                    <a:pt x="702" y="3851"/>
                    <a:pt x="680" y="3617"/>
                    <a:pt x="669" y="3383"/>
                  </a:cubicBezTo>
                  <a:cubicBezTo>
                    <a:pt x="669" y="3183"/>
                    <a:pt x="691" y="2960"/>
                    <a:pt x="713" y="2759"/>
                  </a:cubicBezTo>
                  <a:cubicBezTo>
                    <a:pt x="735" y="2570"/>
                    <a:pt x="758" y="2381"/>
                    <a:pt x="780" y="2202"/>
                  </a:cubicBezTo>
                  <a:cubicBezTo>
                    <a:pt x="802" y="2013"/>
                    <a:pt x="758" y="1311"/>
                    <a:pt x="836" y="810"/>
                  </a:cubicBezTo>
                  <a:cubicBezTo>
                    <a:pt x="869" y="565"/>
                    <a:pt x="925" y="209"/>
                    <a:pt x="825" y="86"/>
                  </a:cubicBezTo>
                  <a:cubicBezTo>
                    <a:pt x="773" y="26"/>
                    <a:pt x="721" y="0"/>
                    <a:pt x="67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37"/>
            <p:cNvSpPr/>
            <p:nvPr/>
          </p:nvSpPr>
          <p:spPr>
            <a:xfrm>
              <a:off x="2103297" y="3441600"/>
              <a:ext cx="66556" cy="324686"/>
            </a:xfrm>
            <a:custGeom>
              <a:avLst/>
              <a:gdLst/>
              <a:ahLst/>
              <a:cxnLst/>
              <a:rect l="l" t="t" r="r" b="b"/>
              <a:pathLst>
                <a:path w="758" h="3698" extrusionOk="0">
                  <a:moveTo>
                    <a:pt x="554" y="0"/>
                  </a:moveTo>
                  <a:cubicBezTo>
                    <a:pt x="487" y="0"/>
                    <a:pt x="423" y="52"/>
                    <a:pt x="368" y="122"/>
                  </a:cubicBezTo>
                  <a:cubicBezTo>
                    <a:pt x="167" y="378"/>
                    <a:pt x="89" y="701"/>
                    <a:pt x="45" y="1013"/>
                  </a:cubicBezTo>
                  <a:cubicBezTo>
                    <a:pt x="22" y="1302"/>
                    <a:pt x="0" y="1592"/>
                    <a:pt x="0" y="1870"/>
                  </a:cubicBezTo>
                  <a:cubicBezTo>
                    <a:pt x="0" y="2026"/>
                    <a:pt x="0" y="2193"/>
                    <a:pt x="0" y="2349"/>
                  </a:cubicBezTo>
                  <a:cubicBezTo>
                    <a:pt x="11" y="2505"/>
                    <a:pt x="11" y="2661"/>
                    <a:pt x="11" y="2817"/>
                  </a:cubicBezTo>
                  <a:cubicBezTo>
                    <a:pt x="22" y="3062"/>
                    <a:pt x="34" y="3363"/>
                    <a:pt x="178" y="3575"/>
                  </a:cubicBezTo>
                  <a:cubicBezTo>
                    <a:pt x="224" y="3629"/>
                    <a:pt x="306" y="3698"/>
                    <a:pt x="389" y="3698"/>
                  </a:cubicBezTo>
                  <a:cubicBezTo>
                    <a:pt x="408" y="3698"/>
                    <a:pt x="427" y="3694"/>
                    <a:pt x="446" y="3686"/>
                  </a:cubicBezTo>
                  <a:cubicBezTo>
                    <a:pt x="546" y="3641"/>
                    <a:pt x="557" y="3463"/>
                    <a:pt x="557" y="3363"/>
                  </a:cubicBezTo>
                  <a:cubicBezTo>
                    <a:pt x="568" y="3162"/>
                    <a:pt x="557" y="2973"/>
                    <a:pt x="546" y="2784"/>
                  </a:cubicBezTo>
                  <a:cubicBezTo>
                    <a:pt x="546" y="2617"/>
                    <a:pt x="568" y="2438"/>
                    <a:pt x="579" y="2271"/>
                  </a:cubicBezTo>
                  <a:cubicBezTo>
                    <a:pt x="602" y="2115"/>
                    <a:pt x="624" y="1959"/>
                    <a:pt x="635" y="1803"/>
                  </a:cubicBezTo>
                  <a:cubicBezTo>
                    <a:pt x="657" y="1659"/>
                    <a:pt x="624" y="1079"/>
                    <a:pt x="680" y="667"/>
                  </a:cubicBezTo>
                  <a:cubicBezTo>
                    <a:pt x="713" y="467"/>
                    <a:pt x="758" y="166"/>
                    <a:pt x="680" y="66"/>
                  </a:cubicBezTo>
                  <a:cubicBezTo>
                    <a:pt x="638" y="19"/>
                    <a:pt x="595" y="0"/>
                    <a:pt x="55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6" name="Google Shape;506;p37"/>
            <p:cNvSpPr/>
            <p:nvPr/>
          </p:nvSpPr>
          <p:spPr>
            <a:xfrm>
              <a:off x="2083716" y="3508944"/>
              <a:ext cx="101766" cy="167348"/>
            </a:xfrm>
            <a:custGeom>
              <a:avLst/>
              <a:gdLst/>
              <a:ahLst/>
              <a:cxnLst/>
              <a:rect l="l" t="t" r="r" b="b"/>
              <a:pathLst>
                <a:path w="1159" h="1906" extrusionOk="0">
                  <a:moveTo>
                    <a:pt x="1159" y="959"/>
                  </a:moveTo>
                  <a:cubicBezTo>
                    <a:pt x="1159" y="1482"/>
                    <a:pt x="903" y="1905"/>
                    <a:pt x="580" y="1905"/>
                  </a:cubicBezTo>
                  <a:cubicBezTo>
                    <a:pt x="257" y="1905"/>
                    <a:pt x="0" y="1482"/>
                    <a:pt x="0" y="959"/>
                  </a:cubicBezTo>
                  <a:cubicBezTo>
                    <a:pt x="0" y="424"/>
                    <a:pt x="257" y="1"/>
                    <a:pt x="580" y="1"/>
                  </a:cubicBezTo>
                  <a:cubicBezTo>
                    <a:pt x="903" y="1"/>
                    <a:pt x="1159" y="424"/>
                    <a:pt x="1159" y="95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7" name="Google Shape;507;p37"/>
            <p:cNvSpPr/>
            <p:nvPr/>
          </p:nvSpPr>
          <p:spPr>
            <a:xfrm>
              <a:off x="2119892" y="3539236"/>
              <a:ext cx="65590" cy="107731"/>
            </a:xfrm>
            <a:custGeom>
              <a:avLst/>
              <a:gdLst/>
              <a:ahLst/>
              <a:cxnLst/>
              <a:rect l="l" t="t" r="r" b="b"/>
              <a:pathLst>
                <a:path w="747" h="1227" extrusionOk="0">
                  <a:moveTo>
                    <a:pt x="747" y="614"/>
                  </a:moveTo>
                  <a:cubicBezTo>
                    <a:pt x="747" y="948"/>
                    <a:pt x="580" y="1226"/>
                    <a:pt x="379" y="1226"/>
                  </a:cubicBezTo>
                  <a:cubicBezTo>
                    <a:pt x="168" y="1226"/>
                    <a:pt x="1" y="948"/>
                    <a:pt x="1" y="614"/>
                  </a:cubicBezTo>
                  <a:cubicBezTo>
                    <a:pt x="1" y="268"/>
                    <a:pt x="168" y="1"/>
                    <a:pt x="379" y="1"/>
                  </a:cubicBezTo>
                  <a:cubicBezTo>
                    <a:pt x="580" y="1"/>
                    <a:pt x="747" y="268"/>
                    <a:pt x="747" y="614"/>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8" name="Google Shape;508;p37"/>
            <p:cNvSpPr/>
            <p:nvPr/>
          </p:nvSpPr>
          <p:spPr>
            <a:xfrm>
              <a:off x="1657244" y="4299160"/>
              <a:ext cx="92985" cy="121428"/>
            </a:xfrm>
            <a:custGeom>
              <a:avLst/>
              <a:gdLst/>
              <a:ahLst/>
              <a:cxnLst/>
              <a:rect l="l" t="t" r="r" b="b"/>
              <a:pathLst>
                <a:path w="1059" h="1383" extrusionOk="0">
                  <a:moveTo>
                    <a:pt x="90" y="291"/>
                  </a:moveTo>
                  <a:cubicBezTo>
                    <a:pt x="45" y="357"/>
                    <a:pt x="23" y="469"/>
                    <a:pt x="1" y="580"/>
                  </a:cubicBezTo>
                  <a:cubicBezTo>
                    <a:pt x="34" y="992"/>
                    <a:pt x="45" y="1271"/>
                    <a:pt x="45" y="1271"/>
                  </a:cubicBezTo>
                  <a:cubicBezTo>
                    <a:pt x="45" y="1271"/>
                    <a:pt x="547" y="1382"/>
                    <a:pt x="992" y="1304"/>
                  </a:cubicBezTo>
                  <a:cubicBezTo>
                    <a:pt x="1014" y="1093"/>
                    <a:pt x="1059" y="614"/>
                    <a:pt x="981" y="357"/>
                  </a:cubicBezTo>
                  <a:cubicBezTo>
                    <a:pt x="870" y="34"/>
                    <a:pt x="279" y="1"/>
                    <a:pt x="90" y="29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37"/>
            <p:cNvSpPr/>
            <p:nvPr/>
          </p:nvSpPr>
          <p:spPr>
            <a:xfrm>
              <a:off x="2050438" y="4276683"/>
              <a:ext cx="75424" cy="114492"/>
            </a:xfrm>
            <a:custGeom>
              <a:avLst/>
              <a:gdLst/>
              <a:ahLst/>
              <a:cxnLst/>
              <a:rect l="l" t="t" r="r" b="b"/>
              <a:pathLst>
                <a:path w="859" h="1304" extrusionOk="0">
                  <a:moveTo>
                    <a:pt x="90" y="324"/>
                  </a:moveTo>
                  <a:cubicBezTo>
                    <a:pt x="1" y="591"/>
                    <a:pt x="56" y="1115"/>
                    <a:pt x="79" y="1304"/>
                  </a:cubicBezTo>
                  <a:cubicBezTo>
                    <a:pt x="223" y="1293"/>
                    <a:pt x="368" y="1271"/>
                    <a:pt x="491" y="1237"/>
                  </a:cubicBezTo>
                  <a:cubicBezTo>
                    <a:pt x="702" y="1181"/>
                    <a:pt x="836" y="1126"/>
                    <a:pt x="836" y="1126"/>
                  </a:cubicBezTo>
                  <a:cubicBezTo>
                    <a:pt x="836" y="936"/>
                    <a:pt x="847" y="580"/>
                    <a:pt x="858" y="134"/>
                  </a:cubicBezTo>
                  <a:cubicBezTo>
                    <a:pt x="613" y="1"/>
                    <a:pt x="179" y="45"/>
                    <a:pt x="90" y="324"/>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0" name="Google Shape;510;p37"/>
            <p:cNvSpPr/>
            <p:nvPr/>
          </p:nvSpPr>
          <p:spPr>
            <a:xfrm>
              <a:off x="1756991" y="4435078"/>
              <a:ext cx="53912" cy="97985"/>
            </a:xfrm>
            <a:custGeom>
              <a:avLst/>
              <a:gdLst/>
              <a:ahLst/>
              <a:cxnLst/>
              <a:rect l="l" t="t" r="r" b="b"/>
              <a:pathLst>
                <a:path w="614" h="1116" extrusionOk="0">
                  <a:moveTo>
                    <a:pt x="267" y="1"/>
                  </a:moveTo>
                  <a:cubicBezTo>
                    <a:pt x="264" y="1"/>
                    <a:pt x="260" y="1"/>
                    <a:pt x="257" y="1"/>
                  </a:cubicBezTo>
                  <a:cubicBezTo>
                    <a:pt x="101" y="12"/>
                    <a:pt x="1" y="280"/>
                    <a:pt x="23" y="580"/>
                  </a:cubicBezTo>
                  <a:cubicBezTo>
                    <a:pt x="56" y="885"/>
                    <a:pt x="195" y="1116"/>
                    <a:pt x="347" y="1116"/>
                  </a:cubicBezTo>
                  <a:cubicBezTo>
                    <a:pt x="350" y="1116"/>
                    <a:pt x="354" y="1115"/>
                    <a:pt x="357" y="1115"/>
                  </a:cubicBezTo>
                  <a:cubicBezTo>
                    <a:pt x="513" y="1093"/>
                    <a:pt x="614" y="837"/>
                    <a:pt x="580" y="525"/>
                  </a:cubicBezTo>
                  <a:cubicBezTo>
                    <a:pt x="558" y="231"/>
                    <a:pt x="409" y="1"/>
                    <a:pt x="26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1" name="Google Shape;511;p37"/>
            <p:cNvSpPr/>
            <p:nvPr/>
          </p:nvSpPr>
          <p:spPr>
            <a:xfrm>
              <a:off x="1768757" y="4456677"/>
              <a:ext cx="29415" cy="53909"/>
            </a:xfrm>
            <a:custGeom>
              <a:avLst/>
              <a:gdLst/>
              <a:ahLst/>
              <a:cxnLst/>
              <a:rect l="l" t="t" r="r" b="b"/>
              <a:pathLst>
                <a:path w="335" h="614" extrusionOk="0">
                  <a:moveTo>
                    <a:pt x="145" y="0"/>
                  </a:moveTo>
                  <a:cubicBezTo>
                    <a:pt x="56" y="11"/>
                    <a:pt x="1" y="156"/>
                    <a:pt x="23" y="323"/>
                  </a:cubicBezTo>
                  <a:cubicBezTo>
                    <a:pt x="34" y="484"/>
                    <a:pt x="106" y="614"/>
                    <a:pt x="191" y="614"/>
                  </a:cubicBezTo>
                  <a:cubicBezTo>
                    <a:pt x="194" y="614"/>
                    <a:pt x="198" y="613"/>
                    <a:pt x="201" y="613"/>
                  </a:cubicBezTo>
                  <a:cubicBezTo>
                    <a:pt x="279" y="602"/>
                    <a:pt x="335" y="468"/>
                    <a:pt x="324" y="290"/>
                  </a:cubicBezTo>
                  <a:cubicBezTo>
                    <a:pt x="313" y="123"/>
                    <a:pt x="223" y="0"/>
                    <a:pt x="145"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37"/>
            <p:cNvSpPr/>
            <p:nvPr/>
          </p:nvSpPr>
          <p:spPr>
            <a:xfrm>
              <a:off x="1984935" y="4419449"/>
              <a:ext cx="65590" cy="98951"/>
            </a:xfrm>
            <a:custGeom>
              <a:avLst/>
              <a:gdLst/>
              <a:ahLst/>
              <a:cxnLst/>
              <a:rect l="l" t="t" r="r" b="b"/>
              <a:pathLst>
                <a:path w="747" h="1127" extrusionOk="0">
                  <a:moveTo>
                    <a:pt x="346" y="1"/>
                  </a:moveTo>
                  <a:cubicBezTo>
                    <a:pt x="145" y="12"/>
                    <a:pt x="0" y="268"/>
                    <a:pt x="12" y="580"/>
                  </a:cubicBezTo>
                  <a:cubicBezTo>
                    <a:pt x="22" y="885"/>
                    <a:pt x="193" y="1126"/>
                    <a:pt x="388" y="1126"/>
                  </a:cubicBezTo>
                  <a:cubicBezTo>
                    <a:pt x="393" y="1126"/>
                    <a:pt x="397" y="1126"/>
                    <a:pt x="401" y="1126"/>
                  </a:cubicBezTo>
                  <a:cubicBezTo>
                    <a:pt x="602" y="1115"/>
                    <a:pt x="747" y="859"/>
                    <a:pt x="736" y="547"/>
                  </a:cubicBezTo>
                  <a:cubicBezTo>
                    <a:pt x="724" y="235"/>
                    <a:pt x="546" y="1"/>
                    <a:pt x="3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37"/>
            <p:cNvSpPr/>
            <p:nvPr/>
          </p:nvSpPr>
          <p:spPr>
            <a:xfrm>
              <a:off x="1999598" y="4442014"/>
              <a:ext cx="36263" cy="53909"/>
            </a:xfrm>
            <a:custGeom>
              <a:avLst/>
              <a:gdLst/>
              <a:ahLst/>
              <a:cxnLst/>
              <a:rect l="l" t="t" r="r" b="b"/>
              <a:pathLst>
                <a:path w="413" h="614" extrusionOk="0">
                  <a:moveTo>
                    <a:pt x="190" y="0"/>
                  </a:moveTo>
                  <a:cubicBezTo>
                    <a:pt x="78" y="0"/>
                    <a:pt x="0" y="145"/>
                    <a:pt x="12" y="312"/>
                  </a:cubicBezTo>
                  <a:cubicBezTo>
                    <a:pt x="12" y="483"/>
                    <a:pt x="104" y="613"/>
                    <a:pt x="210" y="613"/>
                  </a:cubicBezTo>
                  <a:cubicBezTo>
                    <a:pt x="215" y="613"/>
                    <a:pt x="219" y="613"/>
                    <a:pt x="223" y="613"/>
                  </a:cubicBezTo>
                  <a:cubicBezTo>
                    <a:pt x="335" y="613"/>
                    <a:pt x="413" y="468"/>
                    <a:pt x="401" y="301"/>
                  </a:cubicBezTo>
                  <a:cubicBezTo>
                    <a:pt x="401" y="123"/>
                    <a:pt x="301" y="0"/>
                    <a:pt x="190"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37"/>
            <p:cNvSpPr/>
            <p:nvPr/>
          </p:nvSpPr>
          <p:spPr>
            <a:xfrm>
              <a:off x="1964388" y="2745068"/>
              <a:ext cx="84205" cy="118443"/>
            </a:xfrm>
            <a:custGeom>
              <a:avLst/>
              <a:gdLst/>
              <a:ahLst/>
              <a:cxnLst/>
              <a:rect l="l" t="t" r="r" b="b"/>
              <a:pathLst>
                <a:path w="959" h="1349" extrusionOk="0">
                  <a:moveTo>
                    <a:pt x="268" y="135"/>
                  </a:moveTo>
                  <a:cubicBezTo>
                    <a:pt x="268" y="135"/>
                    <a:pt x="0" y="458"/>
                    <a:pt x="56" y="1104"/>
                  </a:cubicBezTo>
                  <a:cubicBezTo>
                    <a:pt x="56" y="1104"/>
                    <a:pt x="246" y="1349"/>
                    <a:pt x="624" y="1249"/>
                  </a:cubicBezTo>
                  <a:cubicBezTo>
                    <a:pt x="624" y="1249"/>
                    <a:pt x="702" y="502"/>
                    <a:pt x="958" y="190"/>
                  </a:cubicBezTo>
                  <a:cubicBezTo>
                    <a:pt x="958" y="190"/>
                    <a:pt x="580" y="1"/>
                    <a:pt x="268" y="135"/>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37"/>
            <p:cNvSpPr/>
            <p:nvPr/>
          </p:nvSpPr>
          <p:spPr>
            <a:xfrm>
              <a:off x="2423085" y="2729440"/>
              <a:ext cx="98868" cy="80337"/>
            </a:xfrm>
            <a:custGeom>
              <a:avLst/>
              <a:gdLst/>
              <a:ahLst/>
              <a:cxnLst/>
              <a:rect l="l" t="t" r="r" b="b"/>
              <a:pathLst>
                <a:path w="1126" h="915" extrusionOk="0">
                  <a:moveTo>
                    <a:pt x="636" y="1"/>
                  </a:moveTo>
                  <a:cubicBezTo>
                    <a:pt x="636" y="1"/>
                    <a:pt x="268" y="123"/>
                    <a:pt x="1" y="725"/>
                  </a:cubicBezTo>
                  <a:cubicBezTo>
                    <a:pt x="1" y="725"/>
                    <a:pt x="123" y="825"/>
                    <a:pt x="446" y="914"/>
                  </a:cubicBezTo>
                  <a:cubicBezTo>
                    <a:pt x="446" y="914"/>
                    <a:pt x="769" y="379"/>
                    <a:pt x="1126" y="212"/>
                  </a:cubicBezTo>
                  <a:cubicBezTo>
                    <a:pt x="1126" y="212"/>
                    <a:pt x="892" y="1"/>
                    <a:pt x="636"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42" name="Kotak Teks 41">
            <a:extLst>
              <a:ext uri="{FF2B5EF4-FFF2-40B4-BE49-F238E27FC236}">
                <a16:creationId xmlns:a16="http://schemas.microsoft.com/office/drawing/2014/main" id="{2FEBC7E9-7019-FC07-1F26-9F34C60777D9}"/>
              </a:ext>
            </a:extLst>
          </p:cNvPr>
          <p:cNvSpPr txBox="1"/>
          <p:nvPr/>
        </p:nvSpPr>
        <p:spPr>
          <a:xfrm>
            <a:off x="1327682" y="127053"/>
            <a:ext cx="6618684" cy="461665"/>
          </a:xfrm>
          <a:prstGeom prst="rect">
            <a:avLst/>
          </a:prstGeom>
          <a:noFill/>
        </p:spPr>
        <p:txBody>
          <a:bodyPr wrap="square">
            <a:spAutoFit/>
          </a:bodyPr>
          <a:lstStyle/>
          <a:p>
            <a:r>
              <a:rPr lang="id-ID" sz="2400" dirty="0">
                <a:solidFill>
                  <a:schemeClr val="bg1"/>
                </a:solidFill>
                <a:latin typeface="ROG Fonts" panose="00000500000000000000" pitchFamily="50" charset="0"/>
              </a:rPr>
              <a:t>Gambaran </a:t>
            </a:r>
            <a:r>
              <a:rPr lang="en-US" sz="2400" dirty="0" err="1">
                <a:solidFill>
                  <a:schemeClr val="bg1"/>
                </a:solidFill>
                <a:latin typeface="ROG Fonts" panose="00000500000000000000" pitchFamily="50" charset="0"/>
              </a:rPr>
              <a:t>Rancangan</a:t>
            </a:r>
            <a:r>
              <a:rPr lang="en-US" sz="2400" dirty="0">
                <a:solidFill>
                  <a:schemeClr val="bg1"/>
                </a:solidFill>
                <a:latin typeface="ROG Fonts" panose="00000500000000000000" pitchFamily="50" charset="0"/>
              </a:rPr>
              <a:t> </a:t>
            </a:r>
            <a:r>
              <a:rPr lang="en-US" sz="2400" dirty="0" err="1">
                <a:solidFill>
                  <a:schemeClr val="accent6"/>
                </a:solidFill>
                <a:latin typeface="ROG Fonts" panose="00000500000000000000" pitchFamily="50" charset="0"/>
              </a:rPr>
              <a:t>Kontes</a:t>
            </a:r>
            <a:endParaRPr lang="id-ID" sz="2400" dirty="0"/>
          </a:p>
        </p:txBody>
      </p:sp>
      <p:pic>
        <p:nvPicPr>
          <p:cNvPr id="44" name="Gambar 43">
            <a:extLst>
              <a:ext uri="{FF2B5EF4-FFF2-40B4-BE49-F238E27FC236}">
                <a16:creationId xmlns:a16="http://schemas.microsoft.com/office/drawing/2014/main" id="{E38F7D32-8C6F-07EA-689E-8DCD11D1CF4F}"/>
              </a:ext>
            </a:extLst>
          </p:cNvPr>
          <p:cNvPicPr>
            <a:picLocks noChangeAspect="1"/>
          </p:cNvPicPr>
          <p:nvPr/>
        </p:nvPicPr>
        <p:blipFill>
          <a:blip r:embed="rId3"/>
          <a:stretch>
            <a:fillRect/>
          </a:stretch>
        </p:blipFill>
        <p:spPr>
          <a:xfrm>
            <a:off x="1701495" y="663629"/>
            <a:ext cx="5786750" cy="3937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8"/>
          <p:cNvSpPr txBox="1">
            <a:spLocks noGrp="1"/>
          </p:cNvSpPr>
          <p:nvPr>
            <p:ph type="title"/>
          </p:nvPr>
        </p:nvSpPr>
        <p:spPr>
          <a:xfrm>
            <a:off x="527386" y="147300"/>
            <a:ext cx="9295270" cy="3562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600" dirty="0">
                <a:latin typeface="ROG Fonts" panose="00000500000000000000" pitchFamily="50" charset="0"/>
              </a:rPr>
              <a:t> Peletakan Dan </a:t>
            </a:r>
            <a:r>
              <a:rPr lang="en-US" sz="1600" dirty="0">
                <a:latin typeface="ROG Fonts" panose="00000500000000000000" pitchFamily="50" charset="0"/>
              </a:rPr>
              <a:t>Nilai Koin </a:t>
            </a:r>
            <a:r>
              <a:rPr lang="en-US" sz="1600" dirty="0" err="1">
                <a:latin typeface="ROG Fonts" panose="00000500000000000000" pitchFamily="50" charset="0"/>
              </a:rPr>
              <a:t>Berdasarkan</a:t>
            </a:r>
            <a:r>
              <a:rPr lang="en-US" sz="1600" dirty="0">
                <a:latin typeface="ROG Fonts" panose="00000500000000000000" pitchFamily="50" charset="0"/>
              </a:rPr>
              <a:t> </a:t>
            </a:r>
            <a:r>
              <a:rPr lang="en-US" sz="1600" dirty="0" err="1">
                <a:solidFill>
                  <a:schemeClr val="accent6"/>
                </a:solidFill>
                <a:latin typeface="ROG Fonts" panose="00000500000000000000" pitchFamily="50" charset="0"/>
              </a:rPr>
              <a:t>Posisi</a:t>
            </a:r>
            <a:r>
              <a:rPr lang="en-US" sz="1600" dirty="0">
                <a:solidFill>
                  <a:schemeClr val="accent6"/>
                </a:solidFill>
                <a:latin typeface="ROG Fonts" panose="00000500000000000000" pitchFamily="50" charset="0"/>
              </a:rPr>
              <a:t> </a:t>
            </a:r>
            <a:r>
              <a:rPr lang="en-US" sz="1600" dirty="0" err="1">
                <a:solidFill>
                  <a:schemeClr val="accent6"/>
                </a:solidFill>
                <a:latin typeface="ROG Fonts" panose="00000500000000000000" pitchFamily="50" charset="0"/>
              </a:rPr>
              <a:t>Lapangan</a:t>
            </a:r>
            <a:endParaRPr sz="1600" dirty="0">
              <a:solidFill>
                <a:schemeClr val="accent6"/>
              </a:solidFill>
              <a:latin typeface="ROG Fonts" panose="00000500000000000000" pitchFamily="50" charset="0"/>
            </a:endParaRPr>
          </a:p>
        </p:txBody>
      </p:sp>
      <p:sp>
        <p:nvSpPr>
          <p:cNvPr id="591" name="Google Shape;591;p38"/>
          <p:cNvSpPr/>
          <p:nvPr/>
        </p:nvSpPr>
        <p:spPr>
          <a:xfrm>
            <a:off x="7400925" y="-1091250"/>
            <a:ext cx="2752800" cy="2752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Gambar 4">
            <a:extLst>
              <a:ext uri="{FF2B5EF4-FFF2-40B4-BE49-F238E27FC236}">
                <a16:creationId xmlns:a16="http://schemas.microsoft.com/office/drawing/2014/main" id="{C2E1E0D1-F5BF-2EBF-07B6-F2BD14BE3261}"/>
              </a:ext>
            </a:extLst>
          </p:cNvPr>
          <p:cNvPicPr>
            <a:picLocks noChangeAspect="1"/>
          </p:cNvPicPr>
          <p:nvPr/>
        </p:nvPicPr>
        <p:blipFill>
          <a:blip r:embed="rId3"/>
          <a:stretch>
            <a:fillRect/>
          </a:stretch>
        </p:blipFill>
        <p:spPr>
          <a:xfrm>
            <a:off x="433156" y="1472326"/>
            <a:ext cx="3474475" cy="2198847"/>
          </a:xfrm>
          <a:prstGeom prst="rect">
            <a:avLst/>
          </a:prstGeom>
        </p:spPr>
      </p:pic>
      <p:pic>
        <p:nvPicPr>
          <p:cNvPr id="7" name="Gambar 6">
            <a:extLst>
              <a:ext uri="{FF2B5EF4-FFF2-40B4-BE49-F238E27FC236}">
                <a16:creationId xmlns:a16="http://schemas.microsoft.com/office/drawing/2014/main" id="{901B523F-D3B7-FA3C-FE21-34302C98188C}"/>
              </a:ext>
            </a:extLst>
          </p:cNvPr>
          <p:cNvPicPr>
            <a:picLocks noChangeAspect="1"/>
          </p:cNvPicPr>
          <p:nvPr/>
        </p:nvPicPr>
        <p:blipFill>
          <a:blip r:embed="rId4"/>
          <a:stretch>
            <a:fillRect/>
          </a:stretch>
        </p:blipFill>
        <p:spPr>
          <a:xfrm>
            <a:off x="4521751" y="1472326"/>
            <a:ext cx="3993599" cy="21951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0"/>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dirty="0" err="1">
                <a:latin typeface="ROG Fonts" panose="00000500000000000000" pitchFamily="50" charset="0"/>
              </a:rPr>
              <a:t>Ukuran</a:t>
            </a:r>
            <a:r>
              <a:rPr dirty="0">
                <a:latin typeface="ROG Fonts" panose="00000500000000000000" pitchFamily="50" charset="0"/>
              </a:rPr>
              <a:t> </a:t>
            </a:r>
            <a:r>
              <a:rPr dirty="0">
                <a:solidFill>
                  <a:schemeClr val="accent6"/>
                </a:solidFill>
                <a:latin typeface="ROG Fonts" panose="00000500000000000000" pitchFamily="50" charset="0"/>
              </a:rPr>
              <a:t>Robot</a:t>
            </a:r>
          </a:p>
        </p:txBody>
      </p:sp>
      <p:sp>
        <p:nvSpPr>
          <p:cNvPr id="665" name="Google Shape;665;p40"/>
          <p:cNvSpPr/>
          <p:nvPr/>
        </p:nvSpPr>
        <p:spPr>
          <a:xfrm>
            <a:off x="5190775" y="-1158475"/>
            <a:ext cx="1968600" cy="1968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825775" y="4076400"/>
            <a:ext cx="1968600" cy="19686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8572725" y="1814350"/>
            <a:ext cx="1240200" cy="12402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ambar 2">
            <a:extLst>
              <a:ext uri="{FF2B5EF4-FFF2-40B4-BE49-F238E27FC236}">
                <a16:creationId xmlns:a16="http://schemas.microsoft.com/office/drawing/2014/main" id="{55ECFCF7-44F8-3B5E-E5F9-B4C6CE5F4CEB}"/>
              </a:ext>
            </a:extLst>
          </p:cNvPr>
          <p:cNvPicPr>
            <a:picLocks noChangeAspect="1"/>
          </p:cNvPicPr>
          <p:nvPr/>
        </p:nvPicPr>
        <p:blipFill>
          <a:blip r:embed="rId3"/>
          <a:stretch>
            <a:fillRect/>
          </a:stretch>
        </p:blipFill>
        <p:spPr>
          <a:xfrm>
            <a:off x="1313810" y="1070356"/>
            <a:ext cx="6001389" cy="30060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1"/>
          <p:cNvSpPr txBox="1">
            <a:spLocks noGrp="1"/>
          </p:cNvSpPr>
          <p:nvPr>
            <p:ph type="title"/>
          </p:nvPr>
        </p:nvSpPr>
        <p:spPr>
          <a:xfrm>
            <a:off x="261114" y="-38431"/>
            <a:ext cx="7225400" cy="69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err="1">
                <a:latin typeface="ROG Fonts" panose="00000500000000000000" pitchFamily="50" charset="0"/>
              </a:rPr>
              <a:t>Ukuran</a:t>
            </a:r>
            <a:r>
              <a:rPr lang="en-US" sz="2800" dirty="0">
                <a:latin typeface="ROG Fonts" panose="00000500000000000000" pitchFamily="50" charset="0"/>
              </a:rPr>
              <a:t> Rak Koin</a:t>
            </a:r>
            <a:r>
              <a:rPr lang="en-US" sz="2800" dirty="0">
                <a:solidFill>
                  <a:schemeClr val="accent6"/>
                </a:solidFill>
                <a:latin typeface="ROG Fonts" panose="00000500000000000000" pitchFamily="50" charset="0"/>
              </a:rPr>
              <a:t> dan Koin</a:t>
            </a:r>
            <a:endParaRPr sz="2800" dirty="0">
              <a:solidFill>
                <a:schemeClr val="accent6"/>
              </a:solidFill>
              <a:latin typeface="ROG Fonts" panose="00000500000000000000" pitchFamily="50" charset="0"/>
            </a:endParaRPr>
          </a:p>
        </p:txBody>
      </p:sp>
      <p:grpSp>
        <p:nvGrpSpPr>
          <p:cNvPr id="677" name="Google Shape;677;p41"/>
          <p:cNvGrpSpPr/>
          <p:nvPr/>
        </p:nvGrpSpPr>
        <p:grpSpPr>
          <a:xfrm>
            <a:off x="7112229" y="1376354"/>
            <a:ext cx="1509068" cy="3595857"/>
            <a:chOff x="6222000" y="769300"/>
            <a:chExt cx="1578028" cy="3760177"/>
          </a:xfrm>
        </p:grpSpPr>
        <p:sp>
          <p:nvSpPr>
            <p:cNvPr id="678" name="Google Shape;678;p41"/>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ambar 6">
            <a:extLst>
              <a:ext uri="{FF2B5EF4-FFF2-40B4-BE49-F238E27FC236}">
                <a16:creationId xmlns:a16="http://schemas.microsoft.com/office/drawing/2014/main" id="{B8B2EA38-7F9E-11B6-952B-4C01EBF49812}"/>
              </a:ext>
            </a:extLst>
          </p:cNvPr>
          <p:cNvPicPr>
            <a:picLocks noChangeAspect="1"/>
          </p:cNvPicPr>
          <p:nvPr/>
        </p:nvPicPr>
        <p:blipFill>
          <a:blip r:embed="rId3"/>
          <a:stretch>
            <a:fillRect/>
          </a:stretch>
        </p:blipFill>
        <p:spPr>
          <a:xfrm>
            <a:off x="190742" y="703130"/>
            <a:ext cx="4320914" cy="1737511"/>
          </a:xfrm>
          <a:prstGeom prst="rect">
            <a:avLst/>
          </a:prstGeom>
        </p:spPr>
      </p:pic>
      <p:pic>
        <p:nvPicPr>
          <p:cNvPr id="9" name="Gambar 8">
            <a:extLst>
              <a:ext uri="{FF2B5EF4-FFF2-40B4-BE49-F238E27FC236}">
                <a16:creationId xmlns:a16="http://schemas.microsoft.com/office/drawing/2014/main" id="{1EB5D411-A463-4064-F00A-7446BCA3F659}"/>
              </a:ext>
            </a:extLst>
          </p:cNvPr>
          <p:cNvPicPr>
            <a:picLocks noChangeAspect="1"/>
          </p:cNvPicPr>
          <p:nvPr/>
        </p:nvPicPr>
        <p:blipFill>
          <a:blip r:embed="rId4"/>
          <a:stretch>
            <a:fillRect/>
          </a:stretch>
        </p:blipFill>
        <p:spPr>
          <a:xfrm>
            <a:off x="2507522" y="2706161"/>
            <a:ext cx="4313294" cy="16917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42"/>
          <p:cNvSpPr txBox="1">
            <a:spLocks noGrp="1"/>
          </p:cNvSpPr>
          <p:nvPr>
            <p:ph type="title"/>
          </p:nvPr>
        </p:nvSpPr>
        <p:spPr>
          <a:xfrm>
            <a:off x="1163155" y="217288"/>
            <a:ext cx="66592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err="1">
                <a:latin typeface="ROG Fonts" panose="00000500000000000000" pitchFamily="50" charset="0"/>
              </a:rPr>
              <a:t>Ukuran</a:t>
            </a:r>
            <a:r>
              <a:rPr lang="en-US" sz="3200" dirty="0">
                <a:latin typeface="ROG Fonts" panose="00000500000000000000" pitchFamily="50" charset="0"/>
              </a:rPr>
              <a:t> </a:t>
            </a:r>
            <a:r>
              <a:rPr lang="en-US" sz="3200" dirty="0" err="1">
                <a:latin typeface="ROG Fonts" panose="00000500000000000000" pitchFamily="50" charset="0"/>
              </a:rPr>
              <a:t>Lap</a:t>
            </a:r>
            <a:r>
              <a:rPr lang="en-US" sz="3200" dirty="0" err="1">
                <a:solidFill>
                  <a:schemeClr val="accent6"/>
                </a:solidFill>
                <a:latin typeface="ROG Fonts" panose="00000500000000000000" pitchFamily="50" charset="0"/>
              </a:rPr>
              <a:t>angan</a:t>
            </a:r>
            <a:r>
              <a:rPr lang="en-US" sz="3200" dirty="0">
                <a:solidFill>
                  <a:schemeClr val="accent6"/>
                </a:solidFill>
                <a:latin typeface="ROG Fonts" panose="00000500000000000000" pitchFamily="50" charset="0"/>
              </a:rPr>
              <a:t> </a:t>
            </a:r>
            <a:r>
              <a:rPr lang="en-US" sz="3200" dirty="0" err="1">
                <a:solidFill>
                  <a:schemeClr val="accent6"/>
                </a:solidFill>
                <a:latin typeface="ROG Fonts" panose="00000500000000000000" pitchFamily="50" charset="0"/>
              </a:rPr>
              <a:t>Fisik</a:t>
            </a:r>
            <a:endParaRPr sz="3200" dirty="0">
              <a:solidFill>
                <a:schemeClr val="accent6"/>
              </a:solidFill>
              <a:latin typeface="ROG Fonts" panose="00000500000000000000" pitchFamily="50" charset="0"/>
            </a:endParaRPr>
          </a:p>
        </p:txBody>
      </p:sp>
      <p:pic>
        <p:nvPicPr>
          <p:cNvPr id="11" name="Gambar 10">
            <a:extLst>
              <a:ext uri="{FF2B5EF4-FFF2-40B4-BE49-F238E27FC236}">
                <a16:creationId xmlns:a16="http://schemas.microsoft.com/office/drawing/2014/main" id="{FE4D170C-4D76-91C7-D8AB-2E761D2793A7}"/>
              </a:ext>
            </a:extLst>
          </p:cNvPr>
          <p:cNvPicPr>
            <a:picLocks noChangeAspect="1"/>
          </p:cNvPicPr>
          <p:nvPr/>
        </p:nvPicPr>
        <p:blipFill>
          <a:blip r:embed="rId3"/>
          <a:stretch>
            <a:fillRect/>
          </a:stretch>
        </p:blipFill>
        <p:spPr>
          <a:xfrm>
            <a:off x="657990" y="1127833"/>
            <a:ext cx="3513960" cy="2359196"/>
          </a:xfrm>
          <a:prstGeom prst="rect">
            <a:avLst/>
          </a:prstGeom>
        </p:spPr>
      </p:pic>
      <p:pic>
        <p:nvPicPr>
          <p:cNvPr id="13" name="Gambar 12">
            <a:extLst>
              <a:ext uri="{FF2B5EF4-FFF2-40B4-BE49-F238E27FC236}">
                <a16:creationId xmlns:a16="http://schemas.microsoft.com/office/drawing/2014/main" id="{B7F48ACE-12CC-8D5B-F0BC-E2CC21FD2E08}"/>
              </a:ext>
            </a:extLst>
          </p:cNvPr>
          <p:cNvPicPr>
            <a:picLocks noChangeAspect="1"/>
          </p:cNvPicPr>
          <p:nvPr/>
        </p:nvPicPr>
        <p:blipFill>
          <a:blip r:embed="rId4"/>
          <a:stretch>
            <a:fillRect/>
          </a:stretch>
        </p:blipFill>
        <p:spPr>
          <a:xfrm>
            <a:off x="4972052" y="1127833"/>
            <a:ext cx="3223539" cy="23591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3"/>
          <p:cNvSpPr txBox="1">
            <a:spLocks noGrp="1"/>
          </p:cNvSpPr>
          <p:nvPr>
            <p:ph type="title"/>
          </p:nvPr>
        </p:nvSpPr>
        <p:spPr>
          <a:xfrm>
            <a:off x="713100" y="-62181"/>
            <a:ext cx="7717800" cy="572700"/>
          </a:xfrm>
          <a:prstGeom prst="rect">
            <a:avLst/>
          </a:prstGeom>
        </p:spPr>
        <p:txBody>
          <a:bodyPr spcFirstLastPara="1" wrap="square" lIns="91425" tIns="91425" rIns="91425" bIns="91425" anchor="t" anchorCtr="0">
            <a:noAutofit/>
          </a:bodyPr>
          <a:lstStyle/>
          <a:p>
            <a:pPr algn="ctr"/>
            <a:r>
              <a:rPr lang="en-US" sz="2000" dirty="0" err="1">
                <a:latin typeface="ROG Fonts" panose="00000500000000000000" pitchFamily="50" charset="0"/>
              </a:rPr>
              <a:t>Perbedaan</a:t>
            </a:r>
            <a:r>
              <a:rPr lang="en-US" sz="2000" dirty="0">
                <a:latin typeface="ROG Fonts" panose="00000500000000000000" pitchFamily="50" charset="0"/>
              </a:rPr>
              <a:t> </a:t>
            </a:r>
            <a:r>
              <a:rPr lang="en-US" sz="2000" dirty="0" err="1">
                <a:latin typeface="ROG Fonts" panose="00000500000000000000" pitchFamily="50" charset="0"/>
              </a:rPr>
              <a:t>dari</a:t>
            </a:r>
            <a:r>
              <a:rPr lang="en-US" sz="2000" dirty="0">
                <a:latin typeface="ROG Fonts" panose="00000500000000000000" pitchFamily="50" charset="0"/>
              </a:rPr>
              <a:t> </a:t>
            </a:r>
            <a:r>
              <a:rPr lang="en-US" sz="2000" dirty="0" err="1">
                <a:latin typeface="ROG Fonts" panose="00000500000000000000" pitchFamily="50" charset="0"/>
              </a:rPr>
              <a:t>tahun</a:t>
            </a:r>
            <a:r>
              <a:rPr lang="en-US" sz="2000" dirty="0">
                <a:latin typeface="ROG Fonts" panose="00000500000000000000" pitchFamily="50" charset="0"/>
              </a:rPr>
              <a:t> </a:t>
            </a:r>
            <a:r>
              <a:rPr lang="en-US" sz="2000" dirty="0" err="1">
                <a:latin typeface="ROG Fonts" panose="00000500000000000000" pitchFamily="50" charset="0"/>
              </a:rPr>
              <a:t>sebelumnya</a:t>
            </a:r>
            <a:r>
              <a:rPr lang="en-US" sz="2000" dirty="0">
                <a:latin typeface="ROG Fonts" panose="00000500000000000000" pitchFamily="50" charset="0"/>
              </a:rPr>
              <a:t> </a:t>
            </a:r>
            <a:endParaRPr lang="en-ID" sz="2000" dirty="0">
              <a:latin typeface="ROG Fonts" panose="00000500000000000000" pitchFamily="50" charset="0"/>
            </a:endParaRPr>
          </a:p>
        </p:txBody>
      </p:sp>
      <p:sp>
        <p:nvSpPr>
          <p:cNvPr id="15" name="Kotak Teks 14">
            <a:extLst>
              <a:ext uri="{FF2B5EF4-FFF2-40B4-BE49-F238E27FC236}">
                <a16:creationId xmlns:a16="http://schemas.microsoft.com/office/drawing/2014/main" id="{63461237-DB31-CB70-B34D-249A7B5E7F4D}"/>
              </a:ext>
            </a:extLst>
          </p:cNvPr>
          <p:cNvSpPr txBox="1"/>
          <p:nvPr/>
        </p:nvSpPr>
        <p:spPr>
          <a:xfrm>
            <a:off x="1498401" y="510519"/>
            <a:ext cx="794742" cy="307777"/>
          </a:xfrm>
          <a:prstGeom prst="rect">
            <a:avLst/>
          </a:prstGeom>
          <a:noFill/>
        </p:spPr>
        <p:txBody>
          <a:bodyPr wrap="square">
            <a:spAutoFit/>
          </a:bodyPr>
          <a:lstStyle/>
          <a:p>
            <a:r>
              <a:rPr lang="id-ID" sz="1400" dirty="0">
                <a:solidFill>
                  <a:schemeClr val="bg1"/>
                </a:solidFill>
                <a:latin typeface="ROG Fonts" panose="00000500000000000000" pitchFamily="50" charset="0"/>
              </a:rPr>
              <a:t>2022</a:t>
            </a:r>
            <a:endParaRPr lang="id-ID" dirty="0">
              <a:solidFill>
                <a:schemeClr val="bg1"/>
              </a:solidFill>
            </a:endParaRPr>
          </a:p>
        </p:txBody>
      </p:sp>
      <p:sp>
        <p:nvSpPr>
          <p:cNvPr id="17" name="Kotak Teks 16">
            <a:extLst>
              <a:ext uri="{FF2B5EF4-FFF2-40B4-BE49-F238E27FC236}">
                <a16:creationId xmlns:a16="http://schemas.microsoft.com/office/drawing/2014/main" id="{5C26129B-7235-E0A5-25AA-495EF62A0E0B}"/>
              </a:ext>
            </a:extLst>
          </p:cNvPr>
          <p:cNvSpPr txBox="1"/>
          <p:nvPr/>
        </p:nvSpPr>
        <p:spPr>
          <a:xfrm>
            <a:off x="6266385" y="510518"/>
            <a:ext cx="794742" cy="307777"/>
          </a:xfrm>
          <a:prstGeom prst="rect">
            <a:avLst/>
          </a:prstGeom>
          <a:noFill/>
        </p:spPr>
        <p:txBody>
          <a:bodyPr wrap="square">
            <a:spAutoFit/>
          </a:bodyPr>
          <a:lstStyle/>
          <a:p>
            <a:r>
              <a:rPr lang="id-ID" sz="1400" dirty="0">
                <a:solidFill>
                  <a:schemeClr val="accent6"/>
                </a:solidFill>
                <a:latin typeface="ROG Fonts" panose="00000500000000000000" pitchFamily="50" charset="0"/>
              </a:rPr>
              <a:t>2023</a:t>
            </a:r>
            <a:endParaRPr lang="id-ID" dirty="0">
              <a:solidFill>
                <a:schemeClr val="accent6"/>
              </a:solidFill>
            </a:endParaRPr>
          </a:p>
        </p:txBody>
      </p:sp>
      <p:pic>
        <p:nvPicPr>
          <p:cNvPr id="18" name="Picture 8">
            <a:extLst>
              <a:ext uri="{FF2B5EF4-FFF2-40B4-BE49-F238E27FC236}">
                <a16:creationId xmlns:a16="http://schemas.microsoft.com/office/drawing/2014/main" id="{DD1DDBE5-D8B0-B820-6C59-23AE6773B898}"/>
              </a:ext>
            </a:extLst>
          </p:cNvPr>
          <p:cNvPicPr>
            <a:picLocks noChangeAspect="1"/>
          </p:cNvPicPr>
          <p:nvPr/>
        </p:nvPicPr>
        <p:blipFill>
          <a:blip r:embed="rId3"/>
          <a:stretch>
            <a:fillRect/>
          </a:stretch>
        </p:blipFill>
        <p:spPr>
          <a:xfrm>
            <a:off x="713100" y="1201395"/>
            <a:ext cx="2456442" cy="1899365"/>
          </a:xfrm>
          <a:prstGeom prst="rect">
            <a:avLst/>
          </a:prstGeom>
        </p:spPr>
      </p:pic>
      <p:pic>
        <p:nvPicPr>
          <p:cNvPr id="19" name="Picture 11">
            <a:extLst>
              <a:ext uri="{FF2B5EF4-FFF2-40B4-BE49-F238E27FC236}">
                <a16:creationId xmlns:a16="http://schemas.microsoft.com/office/drawing/2014/main" id="{F11F24AD-156C-E0DE-2FF1-82C5DA41987E}"/>
              </a:ext>
            </a:extLst>
          </p:cNvPr>
          <p:cNvPicPr>
            <a:picLocks noChangeAspect="1"/>
          </p:cNvPicPr>
          <p:nvPr/>
        </p:nvPicPr>
        <p:blipFill>
          <a:blip r:embed="rId4"/>
          <a:stretch>
            <a:fillRect/>
          </a:stretch>
        </p:blipFill>
        <p:spPr>
          <a:xfrm>
            <a:off x="568774" y="3791636"/>
            <a:ext cx="2919732" cy="1013712"/>
          </a:xfrm>
          <a:prstGeom prst="rect">
            <a:avLst/>
          </a:prstGeom>
        </p:spPr>
      </p:pic>
      <p:pic>
        <p:nvPicPr>
          <p:cNvPr id="20" name="Gambar 19">
            <a:extLst>
              <a:ext uri="{FF2B5EF4-FFF2-40B4-BE49-F238E27FC236}">
                <a16:creationId xmlns:a16="http://schemas.microsoft.com/office/drawing/2014/main" id="{5889F170-9CA4-4444-2B94-FDD31F7696F1}"/>
              </a:ext>
            </a:extLst>
          </p:cNvPr>
          <p:cNvPicPr>
            <a:picLocks noChangeAspect="1"/>
          </p:cNvPicPr>
          <p:nvPr/>
        </p:nvPicPr>
        <p:blipFill>
          <a:blip r:embed="rId5"/>
          <a:stretch>
            <a:fillRect/>
          </a:stretch>
        </p:blipFill>
        <p:spPr>
          <a:xfrm>
            <a:off x="5369375" y="3791636"/>
            <a:ext cx="2588764" cy="1015381"/>
          </a:xfrm>
          <a:prstGeom prst="rect">
            <a:avLst/>
          </a:prstGeom>
        </p:spPr>
      </p:pic>
      <p:pic>
        <p:nvPicPr>
          <p:cNvPr id="21" name="Gambar 20">
            <a:extLst>
              <a:ext uri="{FF2B5EF4-FFF2-40B4-BE49-F238E27FC236}">
                <a16:creationId xmlns:a16="http://schemas.microsoft.com/office/drawing/2014/main" id="{36E2C4B8-8752-BEA1-F35D-94A1E86ABD7C}"/>
              </a:ext>
            </a:extLst>
          </p:cNvPr>
          <p:cNvPicPr>
            <a:picLocks noChangeAspect="1"/>
          </p:cNvPicPr>
          <p:nvPr/>
        </p:nvPicPr>
        <p:blipFill>
          <a:blip r:embed="rId6"/>
          <a:stretch>
            <a:fillRect/>
          </a:stretch>
        </p:blipFill>
        <p:spPr>
          <a:xfrm>
            <a:off x="5788993" y="1201395"/>
            <a:ext cx="1749525" cy="2018910"/>
          </a:xfrm>
          <a:prstGeom prst="rect">
            <a:avLst/>
          </a:prstGeom>
        </p:spPr>
      </p:pic>
      <p:sp>
        <p:nvSpPr>
          <p:cNvPr id="23" name="Kotak Teks 22">
            <a:extLst>
              <a:ext uri="{FF2B5EF4-FFF2-40B4-BE49-F238E27FC236}">
                <a16:creationId xmlns:a16="http://schemas.microsoft.com/office/drawing/2014/main" id="{0F59D989-3AC1-AC62-DB4B-270129F91568}"/>
              </a:ext>
            </a:extLst>
          </p:cNvPr>
          <p:cNvSpPr txBox="1"/>
          <p:nvPr/>
        </p:nvSpPr>
        <p:spPr>
          <a:xfrm>
            <a:off x="613463" y="818295"/>
            <a:ext cx="2655715" cy="253916"/>
          </a:xfrm>
          <a:prstGeom prst="rect">
            <a:avLst/>
          </a:prstGeom>
          <a:noFill/>
        </p:spPr>
        <p:txBody>
          <a:bodyPr wrap="square">
            <a:spAutoFit/>
          </a:bodyPr>
          <a:lstStyle/>
          <a:p>
            <a:pPr marL="0" lvl="0" indent="0" algn="l" rtl="0">
              <a:spcBef>
                <a:spcPts val="0"/>
              </a:spcBef>
              <a:spcAft>
                <a:spcPts val="1600"/>
              </a:spcAft>
              <a:buNone/>
            </a:pPr>
            <a:r>
              <a:rPr lang="en-US" sz="1050" dirty="0" err="1">
                <a:solidFill>
                  <a:schemeClr val="bg1"/>
                </a:solidFill>
                <a:latin typeface="ROG Fonts" panose="00000500000000000000" pitchFamily="50" charset="0"/>
              </a:rPr>
              <a:t>Bentuk</a:t>
            </a:r>
            <a:r>
              <a:rPr lang="en-US" sz="1050" dirty="0">
                <a:solidFill>
                  <a:schemeClr val="bg1"/>
                </a:solidFill>
                <a:latin typeface="ROG Fonts" panose="00000500000000000000" pitchFamily="50" charset="0"/>
              </a:rPr>
              <a:t> dan </a:t>
            </a:r>
            <a:r>
              <a:rPr lang="en-US" sz="1050" dirty="0" err="1">
                <a:solidFill>
                  <a:schemeClr val="bg1"/>
                </a:solidFill>
                <a:latin typeface="ROG Fonts" panose="00000500000000000000" pitchFamily="50" charset="0"/>
              </a:rPr>
              <a:t>ukuran</a:t>
            </a:r>
            <a:r>
              <a:rPr lang="en-US" sz="1050" dirty="0">
                <a:solidFill>
                  <a:schemeClr val="bg1"/>
                </a:solidFill>
                <a:latin typeface="ROG Fonts" panose="00000500000000000000" pitchFamily="50" charset="0"/>
              </a:rPr>
              <a:t> track</a:t>
            </a:r>
          </a:p>
        </p:txBody>
      </p:sp>
      <p:sp>
        <p:nvSpPr>
          <p:cNvPr id="25" name="Kotak Teks 24">
            <a:extLst>
              <a:ext uri="{FF2B5EF4-FFF2-40B4-BE49-F238E27FC236}">
                <a16:creationId xmlns:a16="http://schemas.microsoft.com/office/drawing/2014/main" id="{D7AD33C6-9D20-BEEF-BAE7-C4C8442A2FEA}"/>
              </a:ext>
            </a:extLst>
          </p:cNvPr>
          <p:cNvSpPr txBox="1"/>
          <p:nvPr/>
        </p:nvSpPr>
        <p:spPr>
          <a:xfrm>
            <a:off x="5335897" y="818295"/>
            <a:ext cx="2655715" cy="253916"/>
          </a:xfrm>
          <a:prstGeom prst="rect">
            <a:avLst/>
          </a:prstGeom>
          <a:noFill/>
        </p:spPr>
        <p:txBody>
          <a:bodyPr wrap="square">
            <a:spAutoFit/>
          </a:bodyPr>
          <a:lstStyle/>
          <a:p>
            <a:pPr marL="0" lvl="0" indent="0" algn="l" rtl="0">
              <a:spcBef>
                <a:spcPts val="0"/>
              </a:spcBef>
              <a:spcAft>
                <a:spcPts val="1600"/>
              </a:spcAft>
              <a:buNone/>
            </a:pPr>
            <a:r>
              <a:rPr lang="en-US" sz="1050" dirty="0" err="1">
                <a:solidFill>
                  <a:schemeClr val="bg1"/>
                </a:solidFill>
                <a:latin typeface="ROG Fonts" panose="00000500000000000000" pitchFamily="50" charset="0"/>
              </a:rPr>
              <a:t>Bentuk</a:t>
            </a:r>
            <a:r>
              <a:rPr lang="en-US" sz="1050" dirty="0">
                <a:solidFill>
                  <a:schemeClr val="bg1"/>
                </a:solidFill>
                <a:latin typeface="ROG Fonts" panose="00000500000000000000" pitchFamily="50" charset="0"/>
              </a:rPr>
              <a:t> dan </a:t>
            </a:r>
            <a:r>
              <a:rPr lang="en-US" sz="1050" dirty="0" err="1">
                <a:solidFill>
                  <a:schemeClr val="bg1"/>
                </a:solidFill>
                <a:latin typeface="ROG Fonts" panose="00000500000000000000" pitchFamily="50" charset="0"/>
              </a:rPr>
              <a:t>ukuran</a:t>
            </a:r>
            <a:r>
              <a:rPr lang="en-US" sz="1050" dirty="0">
                <a:solidFill>
                  <a:schemeClr val="bg1"/>
                </a:solidFill>
                <a:latin typeface="ROG Fonts" panose="00000500000000000000" pitchFamily="50" charset="0"/>
              </a:rPr>
              <a:t> track</a:t>
            </a:r>
          </a:p>
        </p:txBody>
      </p:sp>
      <p:sp>
        <p:nvSpPr>
          <p:cNvPr id="27" name="Kotak Teks 26">
            <a:extLst>
              <a:ext uri="{FF2B5EF4-FFF2-40B4-BE49-F238E27FC236}">
                <a16:creationId xmlns:a16="http://schemas.microsoft.com/office/drawing/2014/main" id="{26228D29-ECB1-5C64-52E8-55AB58900B8C}"/>
              </a:ext>
            </a:extLst>
          </p:cNvPr>
          <p:cNvSpPr txBox="1"/>
          <p:nvPr/>
        </p:nvSpPr>
        <p:spPr>
          <a:xfrm>
            <a:off x="747420" y="3414610"/>
            <a:ext cx="2387799" cy="246221"/>
          </a:xfrm>
          <a:prstGeom prst="rect">
            <a:avLst/>
          </a:prstGeom>
          <a:noFill/>
        </p:spPr>
        <p:txBody>
          <a:bodyPr wrap="square">
            <a:spAutoFit/>
          </a:bodyPr>
          <a:lstStyle/>
          <a:p>
            <a:r>
              <a:rPr lang="en-US" sz="1000" dirty="0" err="1">
                <a:solidFill>
                  <a:schemeClr val="bg1"/>
                </a:solidFill>
                <a:latin typeface="ROG Fonts" panose="00000500000000000000" pitchFamily="50" charset="0"/>
              </a:rPr>
              <a:t>Bentuk</a:t>
            </a:r>
            <a:r>
              <a:rPr lang="en-US" sz="1000" dirty="0">
                <a:solidFill>
                  <a:schemeClr val="bg1"/>
                </a:solidFill>
                <a:latin typeface="ROG Fonts" panose="00000500000000000000" pitchFamily="50" charset="0"/>
              </a:rPr>
              <a:t> dan </a:t>
            </a:r>
            <a:r>
              <a:rPr lang="en-US" sz="1000" dirty="0" err="1">
                <a:solidFill>
                  <a:schemeClr val="bg1"/>
                </a:solidFill>
                <a:latin typeface="ROG Fonts" panose="00000500000000000000" pitchFamily="50" charset="0"/>
              </a:rPr>
              <a:t>Ukuran</a:t>
            </a:r>
            <a:r>
              <a:rPr lang="en-US" sz="1000" dirty="0">
                <a:solidFill>
                  <a:schemeClr val="bg1"/>
                </a:solidFill>
                <a:latin typeface="ROG Fonts" panose="00000500000000000000" pitchFamily="50" charset="0"/>
              </a:rPr>
              <a:t> Koin</a:t>
            </a:r>
            <a:endParaRPr lang="en-ID" sz="1000" dirty="0">
              <a:solidFill>
                <a:schemeClr val="bg1"/>
              </a:solidFill>
              <a:latin typeface="ROG Fonts" panose="00000500000000000000" pitchFamily="50" charset="0"/>
            </a:endParaRPr>
          </a:p>
        </p:txBody>
      </p:sp>
      <p:sp>
        <p:nvSpPr>
          <p:cNvPr id="29" name="Kotak Teks 28">
            <a:extLst>
              <a:ext uri="{FF2B5EF4-FFF2-40B4-BE49-F238E27FC236}">
                <a16:creationId xmlns:a16="http://schemas.microsoft.com/office/drawing/2014/main" id="{8C7D2879-A035-5E47-5C1A-3B2C4EE83DDF}"/>
              </a:ext>
            </a:extLst>
          </p:cNvPr>
          <p:cNvSpPr txBox="1"/>
          <p:nvPr/>
        </p:nvSpPr>
        <p:spPr>
          <a:xfrm>
            <a:off x="5472986" y="3414610"/>
            <a:ext cx="2381535" cy="246221"/>
          </a:xfrm>
          <a:prstGeom prst="rect">
            <a:avLst/>
          </a:prstGeom>
          <a:noFill/>
        </p:spPr>
        <p:txBody>
          <a:bodyPr wrap="square">
            <a:spAutoFit/>
          </a:bodyPr>
          <a:lstStyle/>
          <a:p>
            <a:r>
              <a:rPr lang="en-US" sz="1000" dirty="0" err="1">
                <a:solidFill>
                  <a:schemeClr val="bg1"/>
                </a:solidFill>
                <a:latin typeface="ROG Fonts" panose="00000500000000000000" pitchFamily="50" charset="0"/>
              </a:rPr>
              <a:t>Bentuk</a:t>
            </a:r>
            <a:r>
              <a:rPr lang="en-US" sz="1000" dirty="0">
                <a:solidFill>
                  <a:schemeClr val="bg1"/>
                </a:solidFill>
                <a:latin typeface="ROG Fonts" panose="00000500000000000000" pitchFamily="50" charset="0"/>
              </a:rPr>
              <a:t> dan </a:t>
            </a:r>
            <a:r>
              <a:rPr lang="en-US" sz="1000" dirty="0" err="1">
                <a:solidFill>
                  <a:schemeClr val="bg1"/>
                </a:solidFill>
                <a:latin typeface="ROG Fonts" panose="00000500000000000000" pitchFamily="50" charset="0"/>
              </a:rPr>
              <a:t>Ukuran</a:t>
            </a:r>
            <a:r>
              <a:rPr lang="en-US" sz="1000" dirty="0">
                <a:solidFill>
                  <a:schemeClr val="bg1"/>
                </a:solidFill>
                <a:latin typeface="ROG Fonts" panose="00000500000000000000" pitchFamily="50" charset="0"/>
              </a:rPr>
              <a:t> Koin</a:t>
            </a:r>
            <a:endParaRPr lang="en-ID" sz="1000" dirty="0">
              <a:solidFill>
                <a:schemeClr val="bg1"/>
              </a:solidFill>
              <a:latin typeface="ROG Fonts" panose="00000500000000000000" pitchFamily="50" charset="0"/>
            </a:endParaRPr>
          </a:p>
        </p:txBody>
      </p:sp>
    </p:spTree>
  </p:cSld>
  <p:clrMapOvr>
    <a:masterClrMapping/>
  </p:clrMapOvr>
</p:sld>
</file>

<file path=ppt/theme/theme1.xml><?xml version="1.0" encoding="utf-8"?>
<a:theme xmlns:a="http://schemas.openxmlformats.org/drawingml/2006/main" name="Humanoid Robot Pitch Deck by Slidesgo">
  <a:themeElements>
    <a:clrScheme name="Simple Light">
      <a:dk1>
        <a:srgbClr val="000000"/>
      </a:dk1>
      <a:lt1>
        <a:srgbClr val="FFFFFF"/>
      </a:lt1>
      <a:dk2>
        <a:srgbClr val="09152A"/>
      </a:dk2>
      <a:lt2>
        <a:srgbClr val="CCCCCC"/>
      </a:lt2>
      <a:accent1>
        <a:srgbClr val="767676"/>
      </a:accent1>
      <a:accent2>
        <a:srgbClr val="9CFFFF"/>
      </a:accent2>
      <a:accent3>
        <a:srgbClr val="EA5E64"/>
      </a:accent3>
      <a:accent4>
        <a:srgbClr val="FFE366"/>
      </a:accent4>
      <a:accent5>
        <a:srgbClr val="FF9966"/>
      </a:accent5>
      <a:accent6>
        <a:srgbClr val="3C78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1238</Words>
  <Application>Microsoft Office PowerPoint</Application>
  <PresentationFormat>On-screen Show (16:9)</PresentationFormat>
  <Paragraphs>289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Manrope</vt:lpstr>
      <vt:lpstr>Assistant</vt:lpstr>
      <vt:lpstr>ROG Fonts</vt:lpstr>
      <vt:lpstr>Calibri</vt:lpstr>
      <vt:lpstr>Arial</vt:lpstr>
      <vt:lpstr>Humanoid Robot Pitch Deck by Slidesgo</vt:lpstr>
      <vt:lpstr>Kontes Robot Tematik Indonesia (KRTMI)</vt:lpstr>
      <vt:lpstr>Rancangan Kontes nasional</vt:lpstr>
      <vt:lpstr>Rancangan Kontes seleksi wilayah</vt:lpstr>
      <vt:lpstr>PowerPoint Presentation</vt:lpstr>
      <vt:lpstr> Peletakan Dan Nilai Koin Berdasarkan Posisi Lapangan</vt:lpstr>
      <vt:lpstr>Ukuran Robot</vt:lpstr>
      <vt:lpstr>Ukuran Rak Koin dan Koin</vt:lpstr>
      <vt:lpstr>Ukuran Lapangan Fisik</vt:lpstr>
      <vt:lpstr>Perbedaan dari tahun sebelumnya </vt:lpstr>
      <vt:lpstr>Timeline</vt:lpstr>
      <vt:lpstr>Timeline riset</vt:lpstr>
      <vt:lpstr>KENDALA DAN SOLUSI</vt:lpstr>
      <vt:lpstr>Rancangan Biaya</vt:lpstr>
      <vt:lpstr>Rancangan Biaya</vt:lpstr>
      <vt:lpstr>Rancangan Biaya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Kontes Robot Tematik Indonesia (KRTMI)</dc:title>
  <cp:lastModifiedBy>prasetyo skh</cp:lastModifiedBy>
  <cp:revision>7</cp:revision>
  <dcterms:modified xsi:type="dcterms:W3CDTF">2023-02-23T14:46:10Z</dcterms:modified>
</cp:coreProperties>
</file>