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9" r:id="rId5"/>
    <p:sldId id="271" r:id="rId6"/>
    <p:sldId id="267" r:id="rId7"/>
    <p:sldId id="258" r:id="rId8"/>
    <p:sldId id="264" r:id="rId9"/>
    <p:sldId id="266" r:id="rId10"/>
    <p:sldId id="265"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42" d="100"/>
          <a:sy n="42" d="100"/>
        </p:scale>
        <p:origin x="972" y="4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99719" y="1799"/>
            <a:ext cx="7988300" cy="10285730"/>
          </a:xfrm>
          <a:custGeom>
            <a:avLst/>
            <a:gdLst/>
            <a:ahLst/>
            <a:cxnLst/>
            <a:rect l="l" t="t" r="r" b="b"/>
            <a:pathLst>
              <a:path w="7988300" h="10285730">
                <a:moveTo>
                  <a:pt x="0" y="10285190"/>
                </a:moveTo>
                <a:lnTo>
                  <a:pt x="7988279" y="10285190"/>
                </a:lnTo>
                <a:lnTo>
                  <a:pt x="7988279" y="0"/>
                </a:lnTo>
                <a:lnTo>
                  <a:pt x="0" y="0"/>
                </a:lnTo>
                <a:lnTo>
                  <a:pt x="0" y="10285190"/>
                </a:lnTo>
                <a:close/>
              </a:path>
            </a:pathLst>
          </a:custGeom>
          <a:solidFill>
            <a:srgbClr val="5CCDFA"/>
          </a:solidFill>
        </p:spPr>
        <p:txBody>
          <a:bodyPr wrap="square" lIns="0" tIns="0" rIns="0" bIns="0" rtlCol="0"/>
          <a:lstStyle/>
          <a:p>
            <a:endParaRPr/>
          </a:p>
        </p:txBody>
      </p:sp>
      <p:sp>
        <p:nvSpPr>
          <p:cNvPr id="17" name="bg object 17"/>
          <p:cNvSpPr/>
          <p:nvPr/>
        </p:nvSpPr>
        <p:spPr>
          <a:xfrm>
            <a:off x="12719" y="1799"/>
            <a:ext cx="8636000" cy="10285730"/>
          </a:xfrm>
          <a:custGeom>
            <a:avLst/>
            <a:gdLst/>
            <a:ahLst/>
            <a:cxnLst/>
            <a:rect l="l" t="t" r="r" b="b"/>
            <a:pathLst>
              <a:path w="8636000" h="10285730">
                <a:moveTo>
                  <a:pt x="0" y="10285190"/>
                </a:moveTo>
                <a:lnTo>
                  <a:pt x="8635999" y="10285190"/>
                </a:lnTo>
                <a:lnTo>
                  <a:pt x="8635999" y="0"/>
                </a:lnTo>
                <a:lnTo>
                  <a:pt x="0" y="0"/>
                </a:lnTo>
                <a:lnTo>
                  <a:pt x="0" y="10285190"/>
                </a:lnTo>
                <a:close/>
              </a:path>
            </a:pathLst>
          </a:custGeom>
          <a:solidFill>
            <a:srgbClr val="5CCDFA"/>
          </a:solidFill>
        </p:spPr>
        <p:txBody>
          <a:bodyPr wrap="square" lIns="0" tIns="0" rIns="0" bIns="0" rtlCol="0"/>
          <a:lstStyle/>
          <a:p>
            <a:endParaRPr/>
          </a:p>
        </p:txBody>
      </p:sp>
      <p:sp>
        <p:nvSpPr>
          <p:cNvPr id="18" name="bg object 18"/>
          <p:cNvSpPr/>
          <p:nvPr/>
        </p:nvSpPr>
        <p:spPr>
          <a:xfrm>
            <a:off x="8775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19" name="bg object 19"/>
          <p:cNvSpPr/>
          <p:nvPr/>
        </p:nvSpPr>
        <p:spPr>
          <a:xfrm>
            <a:off x="9537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20" name="bg object 20"/>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1" name="bg object 21"/>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2" name="bg object 22"/>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3" name="bg object 23"/>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4" name="bg object 24"/>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5" name="bg object 25"/>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6" name="bg object 26"/>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3FBEF0"/>
          </a:solidFill>
        </p:spPr>
        <p:txBody>
          <a:bodyPr wrap="square" lIns="0" tIns="0" rIns="0" bIns="0" rtlCol="0"/>
          <a:lstStyle/>
          <a:p>
            <a:endParaRPr/>
          </a:p>
        </p:txBody>
      </p:sp>
      <p:sp>
        <p:nvSpPr>
          <p:cNvPr id="27" name="bg object 27"/>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28" name="bg object 28"/>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29" name="bg object 29"/>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30" name="bg object 30"/>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3FBEF0"/>
          </a:solidFill>
        </p:spPr>
        <p:txBody>
          <a:bodyPr wrap="square" lIns="0" tIns="0" rIns="0" bIns="0" rtlCol="0"/>
          <a:lstStyle/>
          <a:p>
            <a:endParaRPr/>
          </a:p>
        </p:txBody>
      </p:sp>
      <p:sp>
        <p:nvSpPr>
          <p:cNvPr id="31" name="bg object 31"/>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2" name="bg object 32"/>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3" name="bg object 33"/>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4" name="bg object 34"/>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3FBEF0"/>
          </a:solidFill>
        </p:spPr>
        <p:txBody>
          <a:bodyPr wrap="square" lIns="0" tIns="0" rIns="0" bIns="0" rtlCol="0"/>
          <a:lstStyle/>
          <a:p>
            <a:endParaRPr/>
          </a:p>
        </p:txBody>
      </p:sp>
      <p:sp>
        <p:nvSpPr>
          <p:cNvPr id="35" name="bg object 35"/>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sp>
        <p:nvSpPr>
          <p:cNvPr id="36" name="bg object 36"/>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3FBEF0"/>
          </a:solidFill>
        </p:spPr>
        <p:txBody>
          <a:bodyPr wrap="square" lIns="0" tIns="0" rIns="0" bIns="0" rtlCol="0"/>
          <a:lstStyle/>
          <a:p>
            <a:endParaRPr/>
          </a:p>
        </p:txBody>
      </p:sp>
      <p:sp>
        <p:nvSpPr>
          <p:cNvPr id="37" name="bg object 37"/>
          <p:cNvSpPr/>
          <p:nvPr/>
        </p:nvSpPr>
        <p:spPr>
          <a:xfrm>
            <a:off x="14487744" y="6865016"/>
            <a:ext cx="3199130" cy="3422015"/>
          </a:xfrm>
          <a:custGeom>
            <a:avLst/>
            <a:gdLst/>
            <a:ahLst/>
            <a:cxnLst/>
            <a:rect l="l" t="t" r="r" b="b"/>
            <a:pathLst>
              <a:path w="3199130" h="3422015">
                <a:moveTo>
                  <a:pt x="1454679" y="3421983"/>
                </a:moveTo>
                <a:lnTo>
                  <a:pt x="2721390" y="3421983"/>
                </a:lnTo>
                <a:lnTo>
                  <a:pt x="3194355" y="2023137"/>
                </a:lnTo>
                <a:lnTo>
                  <a:pt x="3198691" y="1999838"/>
                </a:lnTo>
                <a:lnTo>
                  <a:pt x="3196941" y="1976479"/>
                </a:lnTo>
                <a:lnTo>
                  <a:pt x="3189645" y="1955728"/>
                </a:lnTo>
                <a:lnTo>
                  <a:pt x="3177344" y="1940252"/>
                </a:lnTo>
                <a:lnTo>
                  <a:pt x="807882" y="2046"/>
                </a:lnTo>
                <a:lnTo>
                  <a:pt x="800629" y="0"/>
                </a:lnTo>
                <a:lnTo>
                  <a:pt x="792185" y="731"/>
                </a:lnTo>
                <a:lnTo>
                  <a:pt x="790852" y="1006"/>
                </a:lnTo>
                <a:lnTo>
                  <a:pt x="789513" y="1356"/>
                </a:lnTo>
                <a:lnTo>
                  <a:pt x="0" y="143471"/>
                </a:lnTo>
                <a:lnTo>
                  <a:pt x="1454679" y="3421983"/>
                </a:lnTo>
                <a:close/>
              </a:path>
            </a:pathLst>
          </a:custGeom>
          <a:solidFill>
            <a:srgbClr val="E7458F"/>
          </a:solidFill>
        </p:spPr>
        <p:txBody>
          <a:bodyPr wrap="square" lIns="0" tIns="0" rIns="0" bIns="0" rtlCol="0"/>
          <a:lstStyle/>
          <a:p>
            <a:endParaRPr/>
          </a:p>
        </p:txBody>
      </p:sp>
      <p:sp>
        <p:nvSpPr>
          <p:cNvPr id="38" name="bg object 38"/>
          <p:cNvSpPr/>
          <p:nvPr/>
        </p:nvSpPr>
        <p:spPr>
          <a:xfrm>
            <a:off x="14479079" y="6856158"/>
            <a:ext cx="3216910" cy="3430904"/>
          </a:xfrm>
          <a:custGeom>
            <a:avLst/>
            <a:gdLst/>
            <a:ahLst/>
            <a:cxnLst/>
            <a:rect l="l" t="t" r="r" b="b"/>
            <a:pathLst>
              <a:path w="3216909" h="3430904">
                <a:moveTo>
                  <a:pt x="3216884" y="2008809"/>
                </a:moveTo>
                <a:lnTo>
                  <a:pt x="3206292" y="1959406"/>
                </a:lnTo>
                <a:lnTo>
                  <a:pt x="829271" y="9042"/>
                </a:lnTo>
                <a:lnTo>
                  <a:pt x="801433" y="0"/>
                </a:lnTo>
                <a:lnTo>
                  <a:pt x="799452" y="190"/>
                </a:lnTo>
                <a:lnTo>
                  <a:pt x="797623" y="520"/>
                </a:lnTo>
                <a:lnTo>
                  <a:pt x="795807" y="1016"/>
                </a:lnTo>
                <a:lnTo>
                  <a:pt x="769391" y="6159"/>
                </a:lnTo>
                <a:lnTo>
                  <a:pt x="151828" y="126580"/>
                </a:lnTo>
                <a:lnTo>
                  <a:pt x="8661" y="152349"/>
                </a:lnTo>
                <a:lnTo>
                  <a:pt x="9537" y="154330"/>
                </a:lnTo>
                <a:lnTo>
                  <a:pt x="0" y="156184"/>
                </a:lnTo>
                <a:lnTo>
                  <a:pt x="1464475" y="3430841"/>
                </a:lnTo>
                <a:lnTo>
                  <a:pt x="1485315" y="3430841"/>
                </a:lnTo>
                <a:lnTo>
                  <a:pt x="88392" y="307467"/>
                </a:lnTo>
                <a:lnTo>
                  <a:pt x="91440" y="301510"/>
                </a:lnTo>
                <a:lnTo>
                  <a:pt x="131813" y="269341"/>
                </a:lnTo>
                <a:lnTo>
                  <a:pt x="162979" y="263664"/>
                </a:lnTo>
                <a:lnTo>
                  <a:pt x="182156" y="266319"/>
                </a:lnTo>
                <a:lnTo>
                  <a:pt x="201256" y="272948"/>
                </a:lnTo>
                <a:lnTo>
                  <a:pt x="220014" y="281012"/>
                </a:lnTo>
                <a:lnTo>
                  <a:pt x="238163" y="287997"/>
                </a:lnTo>
                <a:lnTo>
                  <a:pt x="263309" y="288709"/>
                </a:lnTo>
                <a:lnTo>
                  <a:pt x="280860" y="276987"/>
                </a:lnTo>
                <a:lnTo>
                  <a:pt x="296354" y="261239"/>
                </a:lnTo>
                <a:lnTo>
                  <a:pt x="315353" y="249859"/>
                </a:lnTo>
                <a:lnTo>
                  <a:pt x="341274" y="252907"/>
                </a:lnTo>
                <a:lnTo>
                  <a:pt x="374192" y="266611"/>
                </a:lnTo>
                <a:lnTo>
                  <a:pt x="407047" y="280720"/>
                </a:lnTo>
                <a:lnTo>
                  <a:pt x="432790" y="285026"/>
                </a:lnTo>
                <a:lnTo>
                  <a:pt x="447040" y="276110"/>
                </a:lnTo>
                <a:lnTo>
                  <a:pt x="455955" y="260184"/>
                </a:lnTo>
                <a:lnTo>
                  <a:pt x="463397" y="242366"/>
                </a:lnTo>
                <a:lnTo>
                  <a:pt x="473227" y="227774"/>
                </a:lnTo>
                <a:lnTo>
                  <a:pt x="506488" y="219214"/>
                </a:lnTo>
                <a:lnTo>
                  <a:pt x="544601" y="228892"/>
                </a:lnTo>
                <a:lnTo>
                  <a:pt x="579348" y="232651"/>
                </a:lnTo>
                <a:lnTo>
                  <a:pt x="602551" y="206387"/>
                </a:lnTo>
                <a:lnTo>
                  <a:pt x="612775" y="178168"/>
                </a:lnTo>
                <a:lnTo>
                  <a:pt x="624789" y="162521"/>
                </a:lnTo>
                <a:lnTo>
                  <a:pt x="641591" y="158851"/>
                </a:lnTo>
                <a:lnTo>
                  <a:pt x="666203" y="166560"/>
                </a:lnTo>
                <a:lnTo>
                  <a:pt x="685800" y="174853"/>
                </a:lnTo>
                <a:lnTo>
                  <a:pt x="712863" y="182372"/>
                </a:lnTo>
                <a:lnTo>
                  <a:pt x="737552" y="179895"/>
                </a:lnTo>
                <a:lnTo>
                  <a:pt x="750062" y="158242"/>
                </a:lnTo>
                <a:lnTo>
                  <a:pt x="751865" y="138353"/>
                </a:lnTo>
                <a:lnTo>
                  <a:pt x="753478" y="128917"/>
                </a:lnTo>
                <a:lnTo>
                  <a:pt x="783323" y="96608"/>
                </a:lnTo>
                <a:lnTo>
                  <a:pt x="794575" y="93268"/>
                </a:lnTo>
                <a:lnTo>
                  <a:pt x="827405" y="93891"/>
                </a:lnTo>
                <a:lnTo>
                  <a:pt x="863307" y="101917"/>
                </a:lnTo>
                <a:lnTo>
                  <a:pt x="896518" y="105181"/>
                </a:lnTo>
                <a:lnTo>
                  <a:pt x="908621" y="98488"/>
                </a:lnTo>
                <a:lnTo>
                  <a:pt x="3000514" y="1809661"/>
                </a:lnTo>
                <a:lnTo>
                  <a:pt x="2997276" y="1817954"/>
                </a:lnTo>
                <a:lnTo>
                  <a:pt x="2995434" y="1838718"/>
                </a:lnTo>
                <a:lnTo>
                  <a:pt x="2995917" y="1859965"/>
                </a:lnTo>
                <a:lnTo>
                  <a:pt x="2995980" y="1878990"/>
                </a:lnTo>
                <a:lnTo>
                  <a:pt x="2994622" y="1887804"/>
                </a:lnTo>
                <a:lnTo>
                  <a:pt x="2991485" y="1892744"/>
                </a:lnTo>
                <a:lnTo>
                  <a:pt x="2986011" y="1894116"/>
                </a:lnTo>
                <a:lnTo>
                  <a:pt x="2977591" y="1892236"/>
                </a:lnTo>
                <a:lnTo>
                  <a:pt x="2968777" y="1888998"/>
                </a:lnTo>
                <a:lnTo>
                  <a:pt x="2960065" y="1885378"/>
                </a:lnTo>
                <a:lnTo>
                  <a:pt x="2942882" y="1877656"/>
                </a:lnTo>
                <a:lnTo>
                  <a:pt x="2925394" y="1871052"/>
                </a:lnTo>
                <a:lnTo>
                  <a:pt x="2909951" y="1869579"/>
                </a:lnTo>
                <a:lnTo>
                  <a:pt x="2899219" y="1876818"/>
                </a:lnTo>
                <a:lnTo>
                  <a:pt x="2895803" y="1896338"/>
                </a:lnTo>
                <a:lnTo>
                  <a:pt x="2896108" y="1902841"/>
                </a:lnTo>
                <a:lnTo>
                  <a:pt x="2889720" y="1907400"/>
                </a:lnTo>
                <a:lnTo>
                  <a:pt x="2842526" y="1899653"/>
                </a:lnTo>
                <a:lnTo>
                  <a:pt x="2803182" y="1883791"/>
                </a:lnTo>
                <a:lnTo>
                  <a:pt x="2776931" y="1879739"/>
                </a:lnTo>
                <a:lnTo>
                  <a:pt x="2764231" y="1891131"/>
                </a:lnTo>
                <a:lnTo>
                  <a:pt x="2757627" y="1910372"/>
                </a:lnTo>
                <a:lnTo>
                  <a:pt x="2749677" y="1929853"/>
                </a:lnTo>
                <a:lnTo>
                  <a:pt x="2724670" y="1943417"/>
                </a:lnTo>
                <a:lnTo>
                  <a:pt x="2692704" y="1933892"/>
                </a:lnTo>
                <a:lnTo>
                  <a:pt x="2659481" y="1916442"/>
                </a:lnTo>
                <a:lnTo>
                  <a:pt x="2630741" y="1906270"/>
                </a:lnTo>
                <a:lnTo>
                  <a:pt x="2612186" y="1918550"/>
                </a:lnTo>
                <a:lnTo>
                  <a:pt x="2604135" y="1939848"/>
                </a:lnTo>
                <a:lnTo>
                  <a:pt x="2594775" y="1957705"/>
                </a:lnTo>
                <a:lnTo>
                  <a:pt x="2579890" y="1968703"/>
                </a:lnTo>
                <a:lnTo>
                  <a:pt x="2555252" y="1969414"/>
                </a:lnTo>
                <a:lnTo>
                  <a:pt x="2524099" y="1957908"/>
                </a:lnTo>
                <a:lnTo>
                  <a:pt x="2482596" y="1942198"/>
                </a:lnTo>
                <a:lnTo>
                  <a:pt x="2449360" y="1939912"/>
                </a:lnTo>
                <a:lnTo>
                  <a:pt x="2443048" y="1968614"/>
                </a:lnTo>
                <a:lnTo>
                  <a:pt x="2445169" y="1976539"/>
                </a:lnTo>
                <a:lnTo>
                  <a:pt x="2438374" y="1982101"/>
                </a:lnTo>
                <a:lnTo>
                  <a:pt x="2431313" y="1982685"/>
                </a:lnTo>
                <a:lnTo>
                  <a:pt x="2413520" y="1982647"/>
                </a:lnTo>
                <a:lnTo>
                  <a:pt x="2397150" y="1979739"/>
                </a:lnTo>
                <a:lnTo>
                  <a:pt x="2381110" y="1974659"/>
                </a:lnTo>
                <a:lnTo>
                  <a:pt x="2364308" y="1968068"/>
                </a:lnTo>
                <a:lnTo>
                  <a:pt x="2347264" y="1960905"/>
                </a:lnTo>
                <a:lnTo>
                  <a:pt x="2332558" y="1956714"/>
                </a:lnTo>
                <a:lnTo>
                  <a:pt x="2323528" y="1960524"/>
                </a:lnTo>
                <a:lnTo>
                  <a:pt x="2323515" y="1977351"/>
                </a:lnTo>
                <a:lnTo>
                  <a:pt x="2320506" y="1992972"/>
                </a:lnTo>
                <a:lnTo>
                  <a:pt x="2307082" y="2002904"/>
                </a:lnTo>
                <a:lnTo>
                  <a:pt x="2289505" y="2008339"/>
                </a:lnTo>
                <a:lnTo>
                  <a:pt x="2273985" y="2010486"/>
                </a:lnTo>
                <a:lnTo>
                  <a:pt x="2260777" y="2010308"/>
                </a:lnTo>
                <a:lnTo>
                  <a:pt x="2247366" y="2008593"/>
                </a:lnTo>
                <a:lnTo>
                  <a:pt x="2233993" y="2006231"/>
                </a:lnTo>
                <a:lnTo>
                  <a:pt x="2220912" y="2004174"/>
                </a:lnTo>
                <a:lnTo>
                  <a:pt x="2187079" y="2008124"/>
                </a:lnTo>
                <a:lnTo>
                  <a:pt x="2160828" y="2026450"/>
                </a:lnTo>
                <a:lnTo>
                  <a:pt x="2144636" y="2054834"/>
                </a:lnTo>
                <a:lnTo>
                  <a:pt x="2140966" y="2088972"/>
                </a:lnTo>
                <a:lnTo>
                  <a:pt x="2152929" y="2123109"/>
                </a:lnTo>
                <a:lnTo>
                  <a:pt x="2178024" y="2152231"/>
                </a:lnTo>
                <a:lnTo>
                  <a:pt x="2210714" y="2176322"/>
                </a:lnTo>
                <a:lnTo>
                  <a:pt x="2245423" y="2195385"/>
                </a:lnTo>
                <a:lnTo>
                  <a:pt x="2249652" y="2191651"/>
                </a:lnTo>
                <a:lnTo>
                  <a:pt x="2255240" y="2190026"/>
                </a:lnTo>
                <a:lnTo>
                  <a:pt x="2261019" y="2191131"/>
                </a:lnTo>
                <a:lnTo>
                  <a:pt x="2265857" y="2195614"/>
                </a:lnTo>
                <a:lnTo>
                  <a:pt x="2292832" y="2228024"/>
                </a:lnTo>
                <a:lnTo>
                  <a:pt x="2317470" y="2238387"/>
                </a:lnTo>
                <a:lnTo>
                  <a:pt x="2340762" y="2233472"/>
                </a:lnTo>
                <a:lnTo>
                  <a:pt x="2363774" y="2220023"/>
                </a:lnTo>
                <a:lnTo>
                  <a:pt x="2387523" y="2204796"/>
                </a:lnTo>
                <a:lnTo>
                  <a:pt x="2413050" y="2194547"/>
                </a:lnTo>
                <a:lnTo>
                  <a:pt x="2441371" y="2196007"/>
                </a:lnTo>
                <a:lnTo>
                  <a:pt x="2458682" y="2207209"/>
                </a:lnTo>
                <a:lnTo>
                  <a:pt x="2472499" y="2220620"/>
                </a:lnTo>
                <a:lnTo>
                  <a:pt x="2488120" y="2225903"/>
                </a:lnTo>
                <a:lnTo>
                  <a:pt x="2510815" y="2212708"/>
                </a:lnTo>
                <a:lnTo>
                  <a:pt x="2522207" y="2200821"/>
                </a:lnTo>
                <a:lnTo>
                  <a:pt x="2532342" y="2189315"/>
                </a:lnTo>
                <a:lnTo>
                  <a:pt x="2543492" y="2179040"/>
                </a:lnTo>
                <a:lnTo>
                  <a:pt x="2557919" y="2170861"/>
                </a:lnTo>
                <a:lnTo>
                  <a:pt x="2585834" y="2169731"/>
                </a:lnTo>
                <a:lnTo>
                  <a:pt x="2607195" y="2184476"/>
                </a:lnTo>
                <a:lnTo>
                  <a:pt x="2626614" y="2202091"/>
                </a:lnTo>
                <a:lnTo>
                  <a:pt x="2648712" y="2209584"/>
                </a:lnTo>
                <a:lnTo>
                  <a:pt x="2678138" y="2193963"/>
                </a:lnTo>
                <a:lnTo>
                  <a:pt x="2695727" y="2177351"/>
                </a:lnTo>
                <a:lnTo>
                  <a:pt x="2715742" y="2160270"/>
                </a:lnTo>
                <a:lnTo>
                  <a:pt x="2737789" y="2147366"/>
                </a:lnTo>
                <a:lnTo>
                  <a:pt x="2761500" y="2143328"/>
                </a:lnTo>
                <a:lnTo>
                  <a:pt x="2767977" y="2145474"/>
                </a:lnTo>
                <a:lnTo>
                  <a:pt x="2775305" y="2149945"/>
                </a:lnTo>
                <a:lnTo>
                  <a:pt x="2788259" y="2159228"/>
                </a:lnTo>
                <a:lnTo>
                  <a:pt x="2794546" y="2163305"/>
                </a:lnTo>
                <a:lnTo>
                  <a:pt x="2800566" y="2168296"/>
                </a:lnTo>
                <a:lnTo>
                  <a:pt x="2807195" y="2171814"/>
                </a:lnTo>
                <a:lnTo>
                  <a:pt x="2832684" y="2170836"/>
                </a:lnTo>
                <a:lnTo>
                  <a:pt x="2854337" y="2148395"/>
                </a:lnTo>
                <a:lnTo>
                  <a:pt x="2873730" y="2119376"/>
                </a:lnTo>
                <a:lnTo>
                  <a:pt x="2892475" y="2098662"/>
                </a:lnTo>
                <a:lnTo>
                  <a:pt x="2904248" y="2094026"/>
                </a:lnTo>
                <a:lnTo>
                  <a:pt x="2916542" y="2093417"/>
                </a:lnTo>
                <a:lnTo>
                  <a:pt x="2928823" y="2095868"/>
                </a:lnTo>
                <a:lnTo>
                  <a:pt x="2940596" y="2100427"/>
                </a:lnTo>
                <a:lnTo>
                  <a:pt x="2951518" y="2107869"/>
                </a:lnTo>
                <a:lnTo>
                  <a:pt x="2962770" y="2117623"/>
                </a:lnTo>
                <a:lnTo>
                  <a:pt x="2974441" y="2125789"/>
                </a:lnTo>
                <a:lnTo>
                  <a:pt x="2986608" y="2128520"/>
                </a:lnTo>
                <a:lnTo>
                  <a:pt x="2990202" y="2128139"/>
                </a:lnTo>
                <a:lnTo>
                  <a:pt x="2993898" y="2126602"/>
                </a:lnTo>
                <a:lnTo>
                  <a:pt x="2997657" y="2123427"/>
                </a:lnTo>
                <a:lnTo>
                  <a:pt x="3023539" y="2100745"/>
                </a:lnTo>
                <a:lnTo>
                  <a:pt x="3032493" y="2093569"/>
                </a:lnTo>
                <a:lnTo>
                  <a:pt x="3043047" y="2085721"/>
                </a:lnTo>
                <a:lnTo>
                  <a:pt x="3055480" y="2077859"/>
                </a:lnTo>
                <a:lnTo>
                  <a:pt x="3068764" y="2072563"/>
                </a:lnTo>
                <a:lnTo>
                  <a:pt x="3081871" y="2072424"/>
                </a:lnTo>
                <a:lnTo>
                  <a:pt x="3106483" y="2084819"/>
                </a:lnTo>
                <a:lnTo>
                  <a:pt x="3146755" y="2121014"/>
                </a:lnTo>
                <a:lnTo>
                  <a:pt x="3160674" y="2127567"/>
                </a:lnTo>
                <a:lnTo>
                  <a:pt x="2720022" y="3430841"/>
                </a:lnTo>
                <a:lnTo>
                  <a:pt x="2740063" y="3430841"/>
                </a:lnTo>
                <a:lnTo>
                  <a:pt x="3212007" y="2035022"/>
                </a:lnTo>
                <a:lnTo>
                  <a:pt x="3216884" y="2008809"/>
                </a:lnTo>
                <a:close/>
              </a:path>
            </a:pathLst>
          </a:custGeom>
          <a:solidFill>
            <a:srgbClr val="000000"/>
          </a:solidFill>
        </p:spPr>
        <p:txBody>
          <a:bodyPr wrap="square" lIns="0" tIns="0" rIns="0" bIns="0" rtlCol="0"/>
          <a:lstStyle/>
          <a:p>
            <a:endParaRPr/>
          </a:p>
        </p:txBody>
      </p:sp>
      <p:sp>
        <p:nvSpPr>
          <p:cNvPr id="39" name="bg object 39"/>
          <p:cNvSpPr/>
          <p:nvPr/>
        </p:nvSpPr>
        <p:spPr>
          <a:xfrm>
            <a:off x="13826610" y="7023265"/>
            <a:ext cx="3069590" cy="3263900"/>
          </a:xfrm>
          <a:custGeom>
            <a:avLst/>
            <a:gdLst/>
            <a:ahLst/>
            <a:cxnLst/>
            <a:rect l="l" t="t" r="r" b="b"/>
            <a:pathLst>
              <a:path w="3069590" h="3263900">
                <a:moveTo>
                  <a:pt x="1599552" y="3263733"/>
                </a:moveTo>
                <a:lnTo>
                  <a:pt x="2644111" y="3263733"/>
                </a:lnTo>
                <a:lnTo>
                  <a:pt x="3064817" y="2031866"/>
                </a:lnTo>
                <a:lnTo>
                  <a:pt x="3069160" y="2008571"/>
                </a:lnTo>
                <a:lnTo>
                  <a:pt x="3067412" y="1985215"/>
                </a:lnTo>
                <a:lnTo>
                  <a:pt x="3060117" y="1964464"/>
                </a:lnTo>
                <a:lnTo>
                  <a:pt x="3047821" y="1948986"/>
                </a:lnTo>
                <a:lnTo>
                  <a:pt x="690196" y="7639"/>
                </a:lnTo>
                <a:lnTo>
                  <a:pt x="673653" y="0"/>
                </a:lnTo>
                <a:lnTo>
                  <a:pt x="655510" y="969"/>
                </a:lnTo>
                <a:lnTo>
                  <a:pt x="639132" y="10519"/>
                </a:lnTo>
                <a:lnTo>
                  <a:pt x="627884" y="28619"/>
                </a:lnTo>
                <a:lnTo>
                  <a:pt x="4339" y="1896483"/>
                </a:lnTo>
                <a:lnTo>
                  <a:pt x="0" y="1919779"/>
                </a:lnTo>
                <a:lnTo>
                  <a:pt x="1747" y="1943135"/>
                </a:lnTo>
                <a:lnTo>
                  <a:pt x="9040" y="1963886"/>
                </a:lnTo>
                <a:lnTo>
                  <a:pt x="21335" y="1979363"/>
                </a:lnTo>
                <a:lnTo>
                  <a:pt x="1599552" y="3263733"/>
                </a:lnTo>
                <a:close/>
              </a:path>
            </a:pathLst>
          </a:custGeom>
          <a:solidFill>
            <a:srgbClr val="FFFFFF"/>
          </a:solidFill>
        </p:spPr>
        <p:txBody>
          <a:bodyPr wrap="square" lIns="0" tIns="0" rIns="0" bIns="0" rtlCol="0"/>
          <a:lstStyle/>
          <a:p>
            <a:endParaRPr/>
          </a:p>
        </p:txBody>
      </p:sp>
      <p:sp>
        <p:nvSpPr>
          <p:cNvPr id="40" name="bg object 40"/>
          <p:cNvSpPr/>
          <p:nvPr/>
        </p:nvSpPr>
        <p:spPr>
          <a:xfrm>
            <a:off x="13817182" y="7008609"/>
            <a:ext cx="3328670" cy="3278504"/>
          </a:xfrm>
          <a:custGeom>
            <a:avLst/>
            <a:gdLst/>
            <a:ahLst/>
            <a:cxnLst/>
            <a:rect l="l" t="t" r="r" b="b"/>
            <a:pathLst>
              <a:path w="3328669" h="3278504">
                <a:moveTo>
                  <a:pt x="3082340" y="2010371"/>
                </a:moveTo>
                <a:lnTo>
                  <a:pt x="3071787" y="1958886"/>
                </a:lnTo>
                <a:lnTo>
                  <a:pt x="694715" y="8128"/>
                </a:lnTo>
                <a:lnTo>
                  <a:pt x="677037" y="0"/>
                </a:lnTo>
                <a:lnTo>
                  <a:pt x="659384" y="2819"/>
                </a:lnTo>
                <a:lnTo>
                  <a:pt x="632256" y="37503"/>
                </a:lnTo>
                <a:lnTo>
                  <a:pt x="5054" y="1892528"/>
                </a:lnTo>
                <a:lnTo>
                  <a:pt x="0" y="1919681"/>
                </a:lnTo>
                <a:lnTo>
                  <a:pt x="2044" y="1946935"/>
                </a:lnTo>
                <a:lnTo>
                  <a:pt x="10553" y="1971154"/>
                </a:lnTo>
                <a:lnTo>
                  <a:pt x="24866" y="1989201"/>
                </a:lnTo>
                <a:lnTo>
                  <a:pt x="1600911" y="3278390"/>
                </a:lnTo>
                <a:lnTo>
                  <a:pt x="1629016" y="3278390"/>
                </a:lnTo>
                <a:lnTo>
                  <a:pt x="30975" y="1971192"/>
                </a:lnTo>
                <a:lnTo>
                  <a:pt x="20751" y="1958301"/>
                </a:lnTo>
                <a:lnTo>
                  <a:pt x="14668" y="1940991"/>
                </a:lnTo>
                <a:lnTo>
                  <a:pt x="13195" y="1921535"/>
                </a:lnTo>
                <a:lnTo>
                  <a:pt x="16789" y="1902129"/>
                </a:lnTo>
                <a:lnTo>
                  <a:pt x="644017" y="47129"/>
                </a:lnTo>
                <a:lnTo>
                  <a:pt x="652246" y="31508"/>
                </a:lnTo>
                <a:lnTo>
                  <a:pt x="663397" y="22352"/>
                </a:lnTo>
                <a:lnTo>
                  <a:pt x="676008" y="20332"/>
                </a:lnTo>
                <a:lnTo>
                  <a:pt x="688632" y="26136"/>
                </a:lnTo>
                <a:lnTo>
                  <a:pt x="3051378" y="1958848"/>
                </a:lnTo>
                <a:lnTo>
                  <a:pt x="3061601" y="1971738"/>
                </a:lnTo>
                <a:lnTo>
                  <a:pt x="3067685" y="1989035"/>
                </a:lnTo>
                <a:lnTo>
                  <a:pt x="3069145" y="2008505"/>
                </a:lnTo>
                <a:lnTo>
                  <a:pt x="3065538" y="2027897"/>
                </a:lnTo>
                <a:lnTo>
                  <a:pt x="2642730" y="3278390"/>
                </a:lnTo>
                <a:lnTo>
                  <a:pt x="2657741" y="3278390"/>
                </a:lnTo>
                <a:lnTo>
                  <a:pt x="3077299" y="2037537"/>
                </a:lnTo>
                <a:lnTo>
                  <a:pt x="3082340" y="2010371"/>
                </a:lnTo>
                <a:close/>
              </a:path>
              <a:path w="3328669" h="3278504">
                <a:moveTo>
                  <a:pt x="3328327" y="2020100"/>
                </a:moveTo>
                <a:lnTo>
                  <a:pt x="3326231" y="1993950"/>
                </a:lnTo>
                <a:lnTo>
                  <a:pt x="3317748" y="1970671"/>
                </a:lnTo>
                <a:lnTo>
                  <a:pt x="3303460" y="1953044"/>
                </a:lnTo>
                <a:lnTo>
                  <a:pt x="945857" y="11722"/>
                </a:lnTo>
                <a:lnTo>
                  <a:pt x="933792" y="26403"/>
                </a:lnTo>
                <a:lnTo>
                  <a:pt x="3291421" y="1967725"/>
                </a:lnTo>
                <a:lnTo>
                  <a:pt x="3301758" y="1981060"/>
                </a:lnTo>
                <a:lnTo>
                  <a:pt x="3307867" y="1999284"/>
                </a:lnTo>
                <a:lnTo>
                  <a:pt x="3309264" y="2019846"/>
                </a:lnTo>
                <a:lnTo>
                  <a:pt x="3305454" y="2040204"/>
                </a:lnTo>
                <a:lnTo>
                  <a:pt x="2881147" y="3278390"/>
                </a:lnTo>
                <a:lnTo>
                  <a:pt x="2901238" y="3278390"/>
                </a:lnTo>
                <a:lnTo>
                  <a:pt x="3323437" y="2046338"/>
                </a:lnTo>
                <a:lnTo>
                  <a:pt x="3328327" y="2020100"/>
                </a:lnTo>
                <a:close/>
              </a:path>
            </a:pathLst>
          </a:custGeom>
          <a:solidFill>
            <a:srgbClr val="000000"/>
          </a:solidFill>
        </p:spPr>
        <p:txBody>
          <a:bodyPr wrap="square" lIns="0" tIns="0" rIns="0" bIns="0" rtlCol="0"/>
          <a:lstStyle/>
          <a:p>
            <a:endParaRPr/>
          </a:p>
        </p:txBody>
      </p:sp>
      <p:sp>
        <p:nvSpPr>
          <p:cNvPr id="41" name="bg object 41"/>
          <p:cNvSpPr/>
          <p:nvPr/>
        </p:nvSpPr>
        <p:spPr>
          <a:xfrm>
            <a:off x="14567159" y="8268663"/>
            <a:ext cx="1375410" cy="2018664"/>
          </a:xfrm>
          <a:custGeom>
            <a:avLst/>
            <a:gdLst/>
            <a:ahLst/>
            <a:cxnLst/>
            <a:rect l="l" t="t" r="r" b="b"/>
            <a:pathLst>
              <a:path w="1375409" h="2018665">
                <a:moveTo>
                  <a:pt x="850938" y="2018336"/>
                </a:moveTo>
                <a:lnTo>
                  <a:pt x="962382" y="2018336"/>
                </a:lnTo>
                <a:lnTo>
                  <a:pt x="1370608" y="811034"/>
                </a:lnTo>
                <a:lnTo>
                  <a:pt x="1374934" y="787734"/>
                </a:lnTo>
                <a:lnTo>
                  <a:pt x="1373182" y="764379"/>
                </a:lnTo>
                <a:lnTo>
                  <a:pt x="1365893" y="743630"/>
                </a:lnTo>
                <a:lnTo>
                  <a:pt x="1353612" y="728153"/>
                </a:lnTo>
                <a:lnTo>
                  <a:pt x="471964" y="6996"/>
                </a:lnTo>
                <a:lnTo>
                  <a:pt x="456809" y="0"/>
                </a:lnTo>
                <a:lnTo>
                  <a:pt x="441682" y="2406"/>
                </a:lnTo>
                <a:lnTo>
                  <a:pt x="428314" y="13400"/>
                </a:lnTo>
                <a:lnTo>
                  <a:pt x="418438" y="32166"/>
                </a:lnTo>
                <a:lnTo>
                  <a:pt x="4336" y="1256845"/>
                </a:lnTo>
                <a:lnTo>
                  <a:pt x="0" y="1280143"/>
                </a:lnTo>
                <a:lnTo>
                  <a:pt x="1753" y="1303501"/>
                </a:lnTo>
                <a:lnTo>
                  <a:pt x="9049" y="1324252"/>
                </a:lnTo>
                <a:lnTo>
                  <a:pt x="21339" y="1339728"/>
                </a:lnTo>
                <a:lnTo>
                  <a:pt x="850938" y="2018336"/>
                </a:lnTo>
                <a:close/>
              </a:path>
            </a:pathLst>
          </a:custGeom>
          <a:solidFill>
            <a:srgbClr val="FFF503"/>
          </a:solidFill>
        </p:spPr>
        <p:txBody>
          <a:bodyPr wrap="square" lIns="0" tIns="0" rIns="0" bIns="0" rtlCol="0"/>
          <a:lstStyle/>
          <a:p>
            <a:endParaRPr/>
          </a:p>
        </p:txBody>
      </p:sp>
      <p:sp>
        <p:nvSpPr>
          <p:cNvPr id="42" name="bg object 42"/>
          <p:cNvSpPr/>
          <p:nvPr/>
        </p:nvSpPr>
        <p:spPr>
          <a:xfrm>
            <a:off x="14557738" y="8244722"/>
            <a:ext cx="1388110" cy="2042795"/>
          </a:xfrm>
          <a:custGeom>
            <a:avLst/>
            <a:gdLst/>
            <a:ahLst/>
            <a:cxnLst/>
            <a:rect l="l" t="t" r="r" b="b"/>
            <a:pathLst>
              <a:path w="1388109" h="2042795">
                <a:moveTo>
                  <a:pt x="956517" y="2042277"/>
                </a:moveTo>
                <a:lnTo>
                  <a:pt x="971814" y="2042277"/>
                </a:lnTo>
                <a:lnTo>
                  <a:pt x="1383053" y="825989"/>
                </a:lnTo>
                <a:lnTo>
                  <a:pt x="1388108" y="798818"/>
                </a:lnTo>
                <a:lnTo>
                  <a:pt x="1386058" y="771561"/>
                </a:lnTo>
                <a:lnTo>
                  <a:pt x="1377549" y="747346"/>
                </a:lnTo>
                <a:lnTo>
                  <a:pt x="1363225" y="729304"/>
                </a:lnTo>
                <a:lnTo>
                  <a:pt x="481592" y="8126"/>
                </a:lnTo>
                <a:lnTo>
                  <a:pt x="463917" y="0"/>
                </a:lnTo>
                <a:lnTo>
                  <a:pt x="446267" y="2824"/>
                </a:lnTo>
                <a:lnTo>
                  <a:pt x="435547" y="11631"/>
                </a:lnTo>
                <a:lnTo>
                  <a:pt x="462866" y="20335"/>
                </a:lnTo>
                <a:lnTo>
                  <a:pt x="475484" y="26148"/>
                </a:lnTo>
                <a:lnTo>
                  <a:pt x="1357124" y="747302"/>
                </a:lnTo>
                <a:lnTo>
                  <a:pt x="1367352" y="760193"/>
                </a:lnTo>
                <a:lnTo>
                  <a:pt x="1373429" y="777492"/>
                </a:lnTo>
                <a:lnTo>
                  <a:pt x="1374892" y="796959"/>
                </a:lnTo>
                <a:lnTo>
                  <a:pt x="1371279" y="816350"/>
                </a:lnTo>
                <a:lnTo>
                  <a:pt x="957182" y="2041013"/>
                </a:lnTo>
                <a:lnTo>
                  <a:pt x="956517" y="2042277"/>
                </a:lnTo>
                <a:close/>
              </a:path>
              <a:path w="1388109" h="2042795">
                <a:moveTo>
                  <a:pt x="860336" y="2042277"/>
                </a:moveTo>
                <a:lnTo>
                  <a:pt x="888444" y="2042277"/>
                </a:lnTo>
                <a:lnTo>
                  <a:pt x="30970" y="1340850"/>
                </a:lnTo>
                <a:lnTo>
                  <a:pt x="20731" y="1327963"/>
                </a:lnTo>
                <a:lnTo>
                  <a:pt x="14651" y="1310662"/>
                </a:lnTo>
                <a:lnTo>
                  <a:pt x="13189" y="1291192"/>
                </a:lnTo>
                <a:lnTo>
                  <a:pt x="16807" y="1271800"/>
                </a:lnTo>
                <a:lnTo>
                  <a:pt x="430888" y="47106"/>
                </a:lnTo>
                <a:lnTo>
                  <a:pt x="439119" y="31491"/>
                </a:lnTo>
                <a:lnTo>
                  <a:pt x="450262" y="22341"/>
                </a:lnTo>
                <a:lnTo>
                  <a:pt x="462866" y="20335"/>
                </a:lnTo>
                <a:lnTo>
                  <a:pt x="435547" y="11631"/>
                </a:lnTo>
                <a:lnTo>
                  <a:pt x="430664" y="15644"/>
                </a:lnTo>
                <a:lnTo>
                  <a:pt x="419128" y="37505"/>
                </a:lnTo>
                <a:lnTo>
                  <a:pt x="5036" y="1262179"/>
                </a:lnTo>
                <a:lnTo>
                  <a:pt x="0" y="1289339"/>
                </a:lnTo>
                <a:lnTo>
                  <a:pt x="2050" y="1316600"/>
                </a:lnTo>
                <a:lnTo>
                  <a:pt x="10558" y="1340825"/>
                </a:lnTo>
                <a:lnTo>
                  <a:pt x="24895" y="1358874"/>
                </a:lnTo>
                <a:lnTo>
                  <a:pt x="860336" y="2042277"/>
                </a:lnTo>
                <a:close/>
              </a:path>
            </a:pathLst>
          </a:custGeom>
          <a:solidFill>
            <a:srgbClr val="000000"/>
          </a:solidFill>
        </p:spPr>
        <p:txBody>
          <a:bodyPr wrap="square" lIns="0" tIns="0" rIns="0" bIns="0" rtlCol="0"/>
          <a:lstStyle/>
          <a:p>
            <a:endParaRPr/>
          </a:p>
        </p:txBody>
      </p:sp>
      <p:sp>
        <p:nvSpPr>
          <p:cNvPr id="43" name="bg object 43"/>
          <p:cNvSpPr/>
          <p:nvPr/>
        </p:nvSpPr>
        <p:spPr>
          <a:xfrm>
            <a:off x="14051518" y="8047687"/>
            <a:ext cx="2403008" cy="2239311"/>
          </a:xfrm>
          <a:prstGeom prst="rect">
            <a:avLst/>
          </a:prstGeom>
          <a:blipFill>
            <a:blip r:embed="rId2" cstate="print"/>
            <a:stretch>
              <a:fillRect/>
            </a:stretch>
          </a:blipFill>
        </p:spPr>
        <p:txBody>
          <a:bodyPr wrap="square" lIns="0" tIns="0" rIns="0" bIns="0" rtlCol="0"/>
          <a:lstStyle/>
          <a:p>
            <a:endParaRPr/>
          </a:p>
        </p:txBody>
      </p:sp>
      <p:sp>
        <p:nvSpPr>
          <p:cNvPr id="44" name="bg object 44"/>
          <p:cNvSpPr/>
          <p:nvPr/>
        </p:nvSpPr>
        <p:spPr>
          <a:xfrm>
            <a:off x="14251544" y="7613403"/>
            <a:ext cx="2451735" cy="2018030"/>
          </a:xfrm>
          <a:custGeom>
            <a:avLst/>
            <a:gdLst/>
            <a:ahLst/>
            <a:cxnLst/>
            <a:rect l="l" t="t" r="r" b="b"/>
            <a:pathLst>
              <a:path w="2451734" h="2018029">
                <a:moveTo>
                  <a:pt x="2445020" y="2018032"/>
                </a:moveTo>
                <a:lnTo>
                  <a:pt x="2451108" y="2000021"/>
                </a:lnTo>
                <a:lnTo>
                  <a:pt x="6087" y="0"/>
                </a:lnTo>
                <a:lnTo>
                  <a:pt x="0" y="18011"/>
                </a:lnTo>
                <a:lnTo>
                  <a:pt x="2445020" y="2018032"/>
                </a:lnTo>
                <a:close/>
              </a:path>
            </a:pathLst>
          </a:custGeom>
          <a:solidFill>
            <a:srgbClr val="000000"/>
          </a:solidFill>
        </p:spPr>
        <p:txBody>
          <a:bodyPr wrap="square" lIns="0" tIns="0" rIns="0" bIns="0" rtlCol="0"/>
          <a:lstStyle/>
          <a:p>
            <a:endParaRPr/>
          </a:p>
        </p:txBody>
      </p:sp>
      <p:sp>
        <p:nvSpPr>
          <p:cNvPr id="45" name="bg object 45"/>
          <p:cNvSpPr/>
          <p:nvPr/>
        </p:nvSpPr>
        <p:spPr>
          <a:xfrm>
            <a:off x="14360781" y="6409024"/>
            <a:ext cx="2927304" cy="3040754"/>
          </a:xfrm>
          <a:prstGeom prst="rect">
            <a:avLst/>
          </a:prstGeom>
          <a:blipFill>
            <a:blip r:embed="rId3" cstate="print"/>
            <a:stretch>
              <a:fillRect/>
            </a:stretch>
          </a:blipFill>
        </p:spPr>
        <p:txBody>
          <a:bodyPr wrap="square" lIns="0" tIns="0" rIns="0" bIns="0" rtlCol="0"/>
          <a:lstStyle/>
          <a:p>
            <a:endParaRPr/>
          </a:p>
        </p:txBody>
      </p:sp>
      <p:sp>
        <p:nvSpPr>
          <p:cNvPr id="46" name="bg object 46"/>
          <p:cNvSpPr/>
          <p:nvPr/>
        </p:nvSpPr>
        <p:spPr>
          <a:xfrm>
            <a:off x="16692404" y="9560127"/>
            <a:ext cx="267335" cy="67310"/>
          </a:xfrm>
          <a:custGeom>
            <a:avLst/>
            <a:gdLst/>
            <a:ahLst/>
            <a:cxnLst/>
            <a:rect l="l" t="t" r="r" b="b"/>
            <a:pathLst>
              <a:path w="267334" h="67309">
                <a:moveTo>
                  <a:pt x="263866" y="0"/>
                </a:moveTo>
                <a:lnTo>
                  <a:pt x="0" y="48551"/>
                </a:lnTo>
                <a:lnTo>
                  <a:pt x="3428" y="67253"/>
                </a:lnTo>
                <a:lnTo>
                  <a:pt x="267294" y="18702"/>
                </a:lnTo>
                <a:lnTo>
                  <a:pt x="263866" y="0"/>
                </a:lnTo>
                <a:close/>
              </a:path>
            </a:pathLst>
          </a:custGeom>
          <a:solidFill>
            <a:srgbClr val="000000"/>
          </a:solidFill>
        </p:spPr>
        <p:txBody>
          <a:bodyPr wrap="square" lIns="0" tIns="0" rIns="0" bIns="0" rtlCol="0"/>
          <a:lstStyle/>
          <a:p>
            <a:endParaRPr/>
          </a:p>
        </p:txBody>
      </p:sp>
      <p:sp>
        <p:nvSpPr>
          <p:cNvPr id="47" name="bg object 47"/>
          <p:cNvSpPr/>
          <p:nvPr/>
        </p:nvSpPr>
        <p:spPr>
          <a:xfrm>
            <a:off x="16433003" y="9529737"/>
            <a:ext cx="160655" cy="288290"/>
          </a:xfrm>
          <a:custGeom>
            <a:avLst/>
            <a:gdLst/>
            <a:ahLst/>
            <a:cxnLst/>
            <a:rect l="l" t="t" r="r" b="b"/>
            <a:pathLst>
              <a:path w="160655" h="288290">
                <a:moveTo>
                  <a:pt x="93707" y="287924"/>
                </a:moveTo>
                <a:lnTo>
                  <a:pt x="133109" y="247590"/>
                </a:lnTo>
                <a:lnTo>
                  <a:pt x="145740" y="208869"/>
                </a:lnTo>
                <a:lnTo>
                  <a:pt x="155975" y="167506"/>
                </a:lnTo>
                <a:lnTo>
                  <a:pt x="160190" y="132636"/>
                </a:lnTo>
                <a:lnTo>
                  <a:pt x="159654" y="118848"/>
                </a:lnTo>
                <a:lnTo>
                  <a:pt x="145657" y="81607"/>
                </a:lnTo>
                <a:lnTo>
                  <a:pt x="109718" y="45396"/>
                </a:lnTo>
                <a:lnTo>
                  <a:pt x="65021" y="14163"/>
                </a:lnTo>
                <a:lnTo>
                  <a:pt x="22161" y="0"/>
                </a:lnTo>
                <a:lnTo>
                  <a:pt x="15101" y="2393"/>
                </a:lnTo>
                <a:lnTo>
                  <a:pt x="9305" y="6348"/>
                </a:lnTo>
                <a:lnTo>
                  <a:pt x="4828" y="11544"/>
                </a:lnTo>
                <a:lnTo>
                  <a:pt x="1725" y="17655"/>
                </a:lnTo>
                <a:lnTo>
                  <a:pt x="0" y="25169"/>
                </a:lnTo>
                <a:lnTo>
                  <a:pt x="124" y="32944"/>
                </a:lnTo>
                <a:lnTo>
                  <a:pt x="28176" y="72699"/>
                </a:lnTo>
                <a:lnTo>
                  <a:pt x="57367" y="102902"/>
                </a:lnTo>
                <a:lnTo>
                  <a:pt x="63786" y="108786"/>
                </a:lnTo>
                <a:lnTo>
                  <a:pt x="69889" y="114940"/>
                </a:lnTo>
                <a:lnTo>
                  <a:pt x="75075" y="121673"/>
                </a:lnTo>
                <a:lnTo>
                  <a:pt x="78283" y="128752"/>
                </a:lnTo>
                <a:lnTo>
                  <a:pt x="79567" y="136217"/>
                </a:lnTo>
                <a:lnTo>
                  <a:pt x="79519" y="143901"/>
                </a:lnTo>
                <a:lnTo>
                  <a:pt x="78729" y="151636"/>
                </a:lnTo>
                <a:lnTo>
                  <a:pt x="73173" y="193847"/>
                </a:lnTo>
                <a:lnTo>
                  <a:pt x="70535" y="214980"/>
                </a:lnTo>
                <a:lnTo>
                  <a:pt x="68310" y="236151"/>
                </a:lnTo>
                <a:lnTo>
                  <a:pt x="67408" y="252836"/>
                </a:lnTo>
                <a:lnTo>
                  <a:pt x="69437" y="269192"/>
                </a:lnTo>
                <a:lnTo>
                  <a:pt x="77252" y="281971"/>
                </a:lnTo>
                <a:lnTo>
                  <a:pt x="93707" y="287924"/>
                </a:lnTo>
                <a:close/>
              </a:path>
            </a:pathLst>
          </a:custGeom>
          <a:solidFill>
            <a:srgbClr val="FFFFFF"/>
          </a:solidFill>
        </p:spPr>
        <p:txBody>
          <a:bodyPr wrap="square" lIns="0" tIns="0" rIns="0" bIns="0" rtlCol="0"/>
          <a:lstStyle/>
          <a:p>
            <a:endParaRPr/>
          </a:p>
        </p:txBody>
      </p:sp>
      <p:sp>
        <p:nvSpPr>
          <p:cNvPr id="48" name="bg object 48"/>
          <p:cNvSpPr/>
          <p:nvPr/>
        </p:nvSpPr>
        <p:spPr>
          <a:xfrm>
            <a:off x="16423525" y="9520380"/>
            <a:ext cx="179705" cy="307340"/>
          </a:xfrm>
          <a:custGeom>
            <a:avLst/>
            <a:gdLst/>
            <a:ahLst/>
            <a:cxnLst/>
            <a:rect l="l" t="t" r="r" b="b"/>
            <a:pathLst>
              <a:path w="179705" h="307340">
                <a:moveTo>
                  <a:pt x="92073" y="304835"/>
                </a:moveTo>
                <a:lnTo>
                  <a:pt x="95293" y="305861"/>
                </a:lnTo>
                <a:lnTo>
                  <a:pt x="98827" y="306492"/>
                </a:lnTo>
                <a:lnTo>
                  <a:pt x="102558" y="306742"/>
                </a:lnTo>
                <a:lnTo>
                  <a:pt x="123823" y="302146"/>
                </a:lnTo>
                <a:lnTo>
                  <a:pt x="148225" y="269146"/>
                </a:lnTo>
                <a:lnTo>
                  <a:pt x="164888" y="219062"/>
                </a:lnTo>
                <a:lnTo>
                  <a:pt x="175110" y="176916"/>
                </a:lnTo>
                <a:lnTo>
                  <a:pt x="179185" y="139896"/>
                </a:lnTo>
                <a:lnTo>
                  <a:pt x="178225" y="124362"/>
                </a:lnTo>
                <a:lnTo>
                  <a:pt x="162905" y="85452"/>
                </a:lnTo>
                <a:lnTo>
                  <a:pt x="135585" y="56281"/>
                </a:lnTo>
                <a:lnTo>
                  <a:pt x="103698" y="31278"/>
                </a:lnTo>
                <a:lnTo>
                  <a:pt x="89538" y="22112"/>
                </a:lnTo>
                <a:lnTo>
                  <a:pt x="84271" y="18599"/>
                </a:lnTo>
                <a:lnTo>
                  <a:pt x="71564" y="10764"/>
                </a:lnTo>
                <a:lnTo>
                  <a:pt x="57717" y="4073"/>
                </a:lnTo>
                <a:lnTo>
                  <a:pt x="43544" y="0"/>
                </a:lnTo>
                <a:lnTo>
                  <a:pt x="29856" y="17"/>
                </a:lnTo>
                <a:lnTo>
                  <a:pt x="20772" y="3022"/>
                </a:lnTo>
                <a:lnTo>
                  <a:pt x="12993" y="8109"/>
                </a:lnTo>
                <a:lnTo>
                  <a:pt x="12368" y="8807"/>
                </a:lnTo>
                <a:lnTo>
                  <a:pt x="47292" y="19933"/>
                </a:lnTo>
                <a:lnTo>
                  <a:pt x="53970" y="22586"/>
                </a:lnTo>
                <a:lnTo>
                  <a:pt x="60629" y="26087"/>
                </a:lnTo>
                <a:lnTo>
                  <a:pt x="67237" y="30136"/>
                </a:lnTo>
                <a:lnTo>
                  <a:pt x="79331" y="38145"/>
                </a:lnTo>
                <a:lnTo>
                  <a:pt x="81968" y="39771"/>
                </a:lnTo>
                <a:lnTo>
                  <a:pt x="113416" y="62287"/>
                </a:lnTo>
                <a:lnTo>
                  <a:pt x="147024" y="95956"/>
                </a:lnTo>
                <a:lnTo>
                  <a:pt x="160210" y="140396"/>
                </a:lnTo>
                <a:lnTo>
                  <a:pt x="159245" y="154684"/>
                </a:lnTo>
                <a:lnTo>
                  <a:pt x="152174" y="193374"/>
                </a:lnTo>
                <a:lnTo>
                  <a:pt x="139496" y="235779"/>
                </a:lnTo>
                <a:lnTo>
                  <a:pt x="123842" y="275645"/>
                </a:lnTo>
                <a:lnTo>
                  <a:pt x="103862" y="287769"/>
                </a:lnTo>
                <a:lnTo>
                  <a:pt x="68852" y="276616"/>
                </a:lnTo>
                <a:lnTo>
                  <a:pt x="68982" y="278062"/>
                </a:lnTo>
                <a:lnTo>
                  <a:pt x="76187" y="294137"/>
                </a:lnTo>
                <a:lnTo>
                  <a:pt x="92073" y="304835"/>
                </a:lnTo>
                <a:close/>
              </a:path>
              <a:path w="179705" h="307340">
                <a:moveTo>
                  <a:pt x="68852" y="276616"/>
                </a:moveTo>
                <a:lnTo>
                  <a:pt x="103862" y="287769"/>
                </a:lnTo>
                <a:lnTo>
                  <a:pt x="93771" y="284460"/>
                </a:lnTo>
                <a:lnTo>
                  <a:pt x="88315" y="276417"/>
                </a:lnTo>
                <a:lnTo>
                  <a:pt x="86486" y="263695"/>
                </a:lnTo>
                <a:lnTo>
                  <a:pt x="87275" y="246346"/>
                </a:lnTo>
                <a:lnTo>
                  <a:pt x="88735" y="231931"/>
                </a:lnTo>
                <a:lnTo>
                  <a:pt x="90419" y="217534"/>
                </a:lnTo>
                <a:lnTo>
                  <a:pt x="92255" y="203148"/>
                </a:lnTo>
                <a:lnTo>
                  <a:pt x="95958" y="175397"/>
                </a:lnTo>
                <a:lnTo>
                  <a:pt x="97669" y="162149"/>
                </a:lnTo>
                <a:lnTo>
                  <a:pt x="98549" y="153056"/>
                </a:lnTo>
                <a:lnTo>
                  <a:pt x="98471" y="143873"/>
                </a:lnTo>
                <a:lnTo>
                  <a:pt x="96721" y="134764"/>
                </a:lnTo>
                <a:lnTo>
                  <a:pt x="92585" y="125892"/>
                </a:lnTo>
                <a:lnTo>
                  <a:pt x="87938" y="118558"/>
                </a:lnTo>
                <a:lnTo>
                  <a:pt x="70083" y="102339"/>
                </a:lnTo>
                <a:lnTo>
                  <a:pt x="51097" y="82445"/>
                </a:lnTo>
                <a:lnTo>
                  <a:pt x="23188" y="50867"/>
                </a:lnTo>
                <a:lnTo>
                  <a:pt x="17564" y="37342"/>
                </a:lnTo>
                <a:lnTo>
                  <a:pt x="21456" y="26678"/>
                </a:lnTo>
                <a:lnTo>
                  <a:pt x="24970" y="20331"/>
                </a:lnTo>
                <a:lnTo>
                  <a:pt x="37631" y="17871"/>
                </a:lnTo>
                <a:lnTo>
                  <a:pt x="42167" y="18301"/>
                </a:lnTo>
                <a:lnTo>
                  <a:pt x="12368" y="8807"/>
                </a:lnTo>
                <a:lnTo>
                  <a:pt x="6792" y="15035"/>
                </a:lnTo>
                <a:lnTo>
                  <a:pt x="2294" y="23714"/>
                </a:lnTo>
                <a:lnTo>
                  <a:pt x="0" y="33913"/>
                </a:lnTo>
                <a:lnTo>
                  <a:pt x="295" y="44173"/>
                </a:lnTo>
                <a:lnTo>
                  <a:pt x="27310" y="84809"/>
                </a:lnTo>
                <a:lnTo>
                  <a:pt x="56659" y="115786"/>
                </a:lnTo>
                <a:lnTo>
                  <a:pt x="73256" y="130947"/>
                </a:lnTo>
                <a:lnTo>
                  <a:pt x="80604" y="142435"/>
                </a:lnTo>
                <a:lnTo>
                  <a:pt x="79973" y="150571"/>
                </a:lnTo>
                <a:lnTo>
                  <a:pt x="77554" y="169600"/>
                </a:lnTo>
                <a:lnTo>
                  <a:pt x="76242" y="179647"/>
                </a:lnTo>
                <a:lnTo>
                  <a:pt x="73410" y="200838"/>
                </a:lnTo>
                <a:lnTo>
                  <a:pt x="71364" y="216957"/>
                </a:lnTo>
                <a:lnTo>
                  <a:pt x="69831" y="230020"/>
                </a:lnTo>
                <a:lnTo>
                  <a:pt x="68349" y="244651"/>
                </a:lnTo>
                <a:lnTo>
                  <a:pt x="67392" y="260327"/>
                </a:lnTo>
                <a:lnTo>
                  <a:pt x="68852" y="276616"/>
                </a:lnTo>
                <a:close/>
              </a:path>
            </a:pathLst>
          </a:custGeom>
          <a:solidFill>
            <a:srgbClr val="000000"/>
          </a:solidFill>
        </p:spPr>
        <p:txBody>
          <a:bodyPr wrap="square" lIns="0" tIns="0" rIns="0" bIns="0" rtlCol="0"/>
          <a:lstStyle/>
          <a:p>
            <a:endParaRPr/>
          </a:p>
        </p:txBody>
      </p:sp>
      <p:sp>
        <p:nvSpPr>
          <p:cNvPr id="49" name="bg object 49"/>
          <p:cNvSpPr/>
          <p:nvPr/>
        </p:nvSpPr>
        <p:spPr>
          <a:xfrm>
            <a:off x="13926784" y="8740119"/>
            <a:ext cx="160655" cy="288290"/>
          </a:xfrm>
          <a:custGeom>
            <a:avLst/>
            <a:gdLst/>
            <a:ahLst/>
            <a:cxnLst/>
            <a:rect l="l" t="t" r="r" b="b"/>
            <a:pathLst>
              <a:path w="160655" h="288290">
                <a:moveTo>
                  <a:pt x="123177" y="287451"/>
                </a:moveTo>
                <a:lnTo>
                  <a:pt x="158444" y="270266"/>
                </a:lnTo>
                <a:lnTo>
                  <a:pt x="160186" y="262762"/>
                </a:lnTo>
                <a:lnTo>
                  <a:pt x="160071" y="254991"/>
                </a:lnTo>
                <a:lnTo>
                  <a:pt x="132023" y="215228"/>
                </a:lnTo>
                <a:lnTo>
                  <a:pt x="102820" y="185021"/>
                </a:lnTo>
                <a:lnTo>
                  <a:pt x="96405" y="179136"/>
                </a:lnTo>
                <a:lnTo>
                  <a:pt x="90299" y="172983"/>
                </a:lnTo>
                <a:lnTo>
                  <a:pt x="85101" y="166251"/>
                </a:lnTo>
                <a:lnTo>
                  <a:pt x="81905" y="159175"/>
                </a:lnTo>
                <a:lnTo>
                  <a:pt x="80624" y="151711"/>
                </a:lnTo>
                <a:lnTo>
                  <a:pt x="80670" y="144027"/>
                </a:lnTo>
                <a:lnTo>
                  <a:pt x="81455" y="136290"/>
                </a:lnTo>
                <a:lnTo>
                  <a:pt x="87026" y="94084"/>
                </a:lnTo>
                <a:lnTo>
                  <a:pt x="89656" y="72948"/>
                </a:lnTo>
                <a:lnTo>
                  <a:pt x="90756" y="18734"/>
                </a:lnTo>
                <a:lnTo>
                  <a:pt x="66469" y="0"/>
                </a:lnTo>
                <a:lnTo>
                  <a:pt x="47836" y="5348"/>
                </a:lnTo>
                <a:lnTo>
                  <a:pt x="27076" y="40328"/>
                </a:lnTo>
                <a:lnTo>
                  <a:pt x="14453" y="79055"/>
                </a:lnTo>
                <a:lnTo>
                  <a:pt x="4218" y="120419"/>
                </a:lnTo>
                <a:lnTo>
                  <a:pt x="0" y="155288"/>
                </a:lnTo>
                <a:lnTo>
                  <a:pt x="543" y="169078"/>
                </a:lnTo>
                <a:lnTo>
                  <a:pt x="14542" y="206320"/>
                </a:lnTo>
                <a:lnTo>
                  <a:pt x="50477" y="242530"/>
                </a:lnTo>
                <a:lnTo>
                  <a:pt x="95166" y="273753"/>
                </a:lnTo>
                <a:lnTo>
                  <a:pt x="108778" y="281887"/>
                </a:lnTo>
                <a:lnTo>
                  <a:pt x="123177" y="287451"/>
                </a:lnTo>
                <a:close/>
              </a:path>
            </a:pathLst>
          </a:custGeom>
          <a:solidFill>
            <a:srgbClr val="FFFFFF"/>
          </a:solidFill>
        </p:spPr>
        <p:txBody>
          <a:bodyPr wrap="square" lIns="0" tIns="0" rIns="0" bIns="0" rtlCol="0"/>
          <a:lstStyle/>
          <a:p>
            <a:endParaRPr/>
          </a:p>
        </p:txBody>
      </p:sp>
      <p:sp>
        <p:nvSpPr>
          <p:cNvPr id="50" name="bg object 50"/>
          <p:cNvSpPr/>
          <p:nvPr/>
        </p:nvSpPr>
        <p:spPr>
          <a:xfrm>
            <a:off x="1116406" y="6031635"/>
            <a:ext cx="12980670" cy="3172460"/>
          </a:xfrm>
          <a:custGeom>
            <a:avLst/>
            <a:gdLst/>
            <a:ahLst/>
            <a:cxnLst/>
            <a:rect l="l" t="t" r="r" b="b"/>
            <a:pathLst>
              <a:path w="12980669" h="3172459">
                <a:moveTo>
                  <a:pt x="2892412" y="2157031"/>
                </a:moveTo>
                <a:lnTo>
                  <a:pt x="2891117" y="2117864"/>
                </a:lnTo>
                <a:lnTo>
                  <a:pt x="2154199" y="140970"/>
                </a:lnTo>
                <a:lnTo>
                  <a:pt x="2121839" y="81407"/>
                </a:lnTo>
                <a:lnTo>
                  <a:pt x="1994560" y="6896"/>
                </a:lnTo>
                <a:lnTo>
                  <a:pt x="1961489" y="0"/>
                </a:lnTo>
                <a:lnTo>
                  <a:pt x="1920671" y="3124"/>
                </a:lnTo>
                <a:lnTo>
                  <a:pt x="1879511" y="12890"/>
                </a:lnTo>
                <a:lnTo>
                  <a:pt x="1791868" y="51689"/>
                </a:lnTo>
                <a:lnTo>
                  <a:pt x="1738604" y="89255"/>
                </a:lnTo>
                <a:lnTo>
                  <a:pt x="1711248" y="138798"/>
                </a:lnTo>
                <a:lnTo>
                  <a:pt x="1710791" y="142443"/>
                </a:lnTo>
                <a:lnTo>
                  <a:pt x="1711236" y="150456"/>
                </a:lnTo>
                <a:lnTo>
                  <a:pt x="1709826" y="154368"/>
                </a:lnTo>
                <a:lnTo>
                  <a:pt x="1691741" y="136753"/>
                </a:lnTo>
                <a:lnTo>
                  <a:pt x="1669338" y="127647"/>
                </a:lnTo>
                <a:lnTo>
                  <a:pt x="1644332" y="127127"/>
                </a:lnTo>
                <a:lnTo>
                  <a:pt x="1618399" y="135229"/>
                </a:lnTo>
                <a:lnTo>
                  <a:pt x="478447" y="684225"/>
                </a:lnTo>
                <a:lnTo>
                  <a:pt x="450405" y="701751"/>
                </a:lnTo>
                <a:lnTo>
                  <a:pt x="429564" y="724319"/>
                </a:lnTo>
                <a:lnTo>
                  <a:pt x="419328" y="751103"/>
                </a:lnTo>
                <a:lnTo>
                  <a:pt x="423062" y="781265"/>
                </a:lnTo>
                <a:lnTo>
                  <a:pt x="433400" y="808837"/>
                </a:lnTo>
                <a:lnTo>
                  <a:pt x="343827" y="852068"/>
                </a:lnTo>
                <a:lnTo>
                  <a:pt x="316814" y="833716"/>
                </a:lnTo>
                <a:lnTo>
                  <a:pt x="270179" y="822490"/>
                </a:lnTo>
                <a:lnTo>
                  <a:pt x="219265" y="820102"/>
                </a:lnTo>
                <a:lnTo>
                  <a:pt x="179400" y="828306"/>
                </a:lnTo>
                <a:lnTo>
                  <a:pt x="67360" y="882269"/>
                </a:lnTo>
                <a:lnTo>
                  <a:pt x="38430" y="900074"/>
                </a:lnTo>
                <a:lnTo>
                  <a:pt x="14046" y="924128"/>
                </a:lnTo>
                <a:lnTo>
                  <a:pt x="0" y="952728"/>
                </a:lnTo>
                <a:lnTo>
                  <a:pt x="2095" y="984135"/>
                </a:lnTo>
                <a:lnTo>
                  <a:pt x="791349" y="3088779"/>
                </a:lnTo>
                <a:lnTo>
                  <a:pt x="854075" y="3140964"/>
                </a:lnTo>
                <a:lnTo>
                  <a:pt x="902779" y="3161411"/>
                </a:lnTo>
                <a:lnTo>
                  <a:pt x="949363" y="3172180"/>
                </a:lnTo>
                <a:lnTo>
                  <a:pt x="983576" y="3168853"/>
                </a:lnTo>
                <a:lnTo>
                  <a:pt x="2859989" y="2215210"/>
                </a:lnTo>
                <a:lnTo>
                  <a:pt x="2883014" y="2191994"/>
                </a:lnTo>
                <a:lnTo>
                  <a:pt x="2892412" y="2157031"/>
                </a:lnTo>
                <a:close/>
              </a:path>
              <a:path w="12980669" h="3172459">
                <a:moveTo>
                  <a:pt x="12980048" y="2971889"/>
                </a:moveTo>
                <a:lnTo>
                  <a:pt x="12979768" y="2961627"/>
                </a:lnTo>
                <a:lnTo>
                  <a:pt x="12976962" y="2951835"/>
                </a:lnTo>
                <a:lnTo>
                  <a:pt x="12971717" y="2943060"/>
                </a:lnTo>
                <a:lnTo>
                  <a:pt x="12962496" y="2931934"/>
                </a:lnTo>
                <a:lnTo>
                  <a:pt x="12962496" y="2968409"/>
                </a:lnTo>
                <a:lnTo>
                  <a:pt x="12958547" y="2979140"/>
                </a:lnTo>
                <a:lnTo>
                  <a:pt x="12955054" y="2985439"/>
                </a:lnTo>
                <a:lnTo>
                  <a:pt x="12946583" y="2987090"/>
                </a:lnTo>
                <a:lnTo>
                  <a:pt x="12937376" y="2986849"/>
                </a:lnTo>
                <a:lnTo>
                  <a:pt x="12927229" y="2983446"/>
                </a:lnTo>
                <a:lnTo>
                  <a:pt x="12916675" y="2977934"/>
                </a:lnTo>
                <a:lnTo>
                  <a:pt x="12906248" y="2971342"/>
                </a:lnTo>
                <a:lnTo>
                  <a:pt x="12900698" y="2967621"/>
                </a:lnTo>
                <a:lnTo>
                  <a:pt x="12898069" y="2966008"/>
                </a:lnTo>
                <a:lnTo>
                  <a:pt x="12866624" y="2943479"/>
                </a:lnTo>
                <a:lnTo>
                  <a:pt x="12833007" y="2909824"/>
                </a:lnTo>
                <a:lnTo>
                  <a:pt x="12819850" y="2865272"/>
                </a:lnTo>
                <a:lnTo>
                  <a:pt x="12820790" y="2851048"/>
                </a:lnTo>
                <a:lnTo>
                  <a:pt x="12827851" y="2812478"/>
                </a:lnTo>
                <a:lnTo>
                  <a:pt x="12840551" y="2770022"/>
                </a:lnTo>
                <a:lnTo>
                  <a:pt x="12856185" y="2730157"/>
                </a:lnTo>
                <a:lnTo>
                  <a:pt x="12876187" y="2718016"/>
                </a:lnTo>
                <a:lnTo>
                  <a:pt x="12878435" y="2718143"/>
                </a:lnTo>
                <a:lnTo>
                  <a:pt x="12892748" y="2759430"/>
                </a:lnTo>
                <a:lnTo>
                  <a:pt x="12887706" y="2803334"/>
                </a:lnTo>
                <a:lnTo>
                  <a:pt x="12884049" y="2830715"/>
                </a:lnTo>
                <a:lnTo>
                  <a:pt x="12882385" y="2843619"/>
                </a:lnTo>
                <a:lnTo>
                  <a:pt x="12881559" y="2851518"/>
                </a:lnTo>
                <a:lnTo>
                  <a:pt x="12881483" y="2860611"/>
                </a:lnTo>
                <a:lnTo>
                  <a:pt x="12883121" y="2870263"/>
                </a:lnTo>
                <a:lnTo>
                  <a:pt x="12887452" y="2879877"/>
                </a:lnTo>
                <a:lnTo>
                  <a:pt x="12892113" y="2887218"/>
                </a:lnTo>
                <a:lnTo>
                  <a:pt x="12909957" y="2903436"/>
                </a:lnTo>
                <a:lnTo>
                  <a:pt x="12928829" y="2923184"/>
                </a:lnTo>
                <a:lnTo>
                  <a:pt x="12956845" y="2954896"/>
                </a:lnTo>
                <a:lnTo>
                  <a:pt x="12962496" y="2968409"/>
                </a:lnTo>
                <a:lnTo>
                  <a:pt x="12962496" y="2931934"/>
                </a:lnTo>
                <a:lnTo>
                  <a:pt x="12923393" y="2890024"/>
                </a:lnTo>
                <a:lnTo>
                  <a:pt x="12906794" y="2874848"/>
                </a:lnTo>
                <a:lnTo>
                  <a:pt x="12899479" y="2863392"/>
                </a:lnTo>
                <a:lnTo>
                  <a:pt x="12900089" y="2855226"/>
                </a:lnTo>
                <a:lnTo>
                  <a:pt x="12901232" y="2845981"/>
                </a:lnTo>
                <a:lnTo>
                  <a:pt x="12903746" y="2826740"/>
                </a:lnTo>
                <a:lnTo>
                  <a:pt x="12906540" y="2805709"/>
                </a:lnTo>
                <a:lnTo>
                  <a:pt x="12908433" y="2790914"/>
                </a:lnTo>
                <a:lnTo>
                  <a:pt x="12910172" y="2776042"/>
                </a:lnTo>
                <a:lnTo>
                  <a:pt x="12911671" y="2761145"/>
                </a:lnTo>
                <a:lnTo>
                  <a:pt x="12912636" y="2745473"/>
                </a:lnTo>
                <a:lnTo>
                  <a:pt x="12911049" y="2727744"/>
                </a:lnTo>
                <a:lnTo>
                  <a:pt x="12884747" y="2699943"/>
                </a:lnTo>
                <a:lnTo>
                  <a:pt x="12877457" y="2699054"/>
                </a:lnTo>
                <a:lnTo>
                  <a:pt x="12856121" y="2703855"/>
                </a:lnTo>
                <a:lnTo>
                  <a:pt x="12850825" y="2709049"/>
                </a:lnTo>
                <a:lnTo>
                  <a:pt x="12841377" y="2718295"/>
                </a:lnTo>
                <a:lnTo>
                  <a:pt x="12826073" y="2753283"/>
                </a:lnTo>
                <a:lnTo>
                  <a:pt x="12809334" y="2808224"/>
                </a:lnTo>
                <a:lnTo>
                  <a:pt x="12801943" y="2848838"/>
                </a:lnTo>
                <a:lnTo>
                  <a:pt x="12800838" y="2865882"/>
                </a:lnTo>
                <a:lnTo>
                  <a:pt x="12801791" y="2881401"/>
                </a:lnTo>
                <a:lnTo>
                  <a:pt x="12817120" y="2920327"/>
                </a:lnTo>
                <a:lnTo>
                  <a:pt x="12844780" y="2949803"/>
                </a:lnTo>
                <a:lnTo>
                  <a:pt x="12859423" y="2962008"/>
                </a:lnTo>
                <a:lnTo>
                  <a:pt x="12865164" y="2966516"/>
                </a:lnTo>
                <a:lnTo>
                  <a:pt x="12876340" y="2974517"/>
                </a:lnTo>
                <a:lnTo>
                  <a:pt x="12887998" y="2982137"/>
                </a:lnTo>
                <a:lnTo>
                  <a:pt x="12890475" y="2983687"/>
                </a:lnTo>
                <a:lnTo>
                  <a:pt x="12895707" y="2987179"/>
                </a:lnTo>
                <a:lnTo>
                  <a:pt x="12935115" y="3006560"/>
                </a:lnTo>
                <a:lnTo>
                  <a:pt x="12942913" y="3007156"/>
                </a:lnTo>
                <a:lnTo>
                  <a:pt x="12950216" y="3005772"/>
                </a:lnTo>
                <a:lnTo>
                  <a:pt x="12959296" y="3002762"/>
                </a:lnTo>
                <a:lnTo>
                  <a:pt x="12967068" y="2997670"/>
                </a:lnTo>
                <a:lnTo>
                  <a:pt x="12973304" y="2990710"/>
                </a:lnTo>
                <a:lnTo>
                  <a:pt x="12977736" y="2982074"/>
                </a:lnTo>
                <a:lnTo>
                  <a:pt x="12980048" y="2971889"/>
                </a:lnTo>
                <a:close/>
              </a:path>
            </a:pathLst>
          </a:custGeom>
          <a:solidFill>
            <a:srgbClr val="000000"/>
          </a:solidFill>
        </p:spPr>
        <p:txBody>
          <a:bodyPr wrap="square" lIns="0" tIns="0" rIns="0" bIns="0" rtlCol="0"/>
          <a:lstStyle/>
          <a:p>
            <a:endParaRPr/>
          </a:p>
        </p:txBody>
      </p:sp>
      <p:sp>
        <p:nvSpPr>
          <p:cNvPr id="51" name="bg object 51"/>
          <p:cNvSpPr/>
          <p:nvPr/>
        </p:nvSpPr>
        <p:spPr>
          <a:xfrm>
            <a:off x="1223292" y="6078450"/>
            <a:ext cx="2864485" cy="3103245"/>
          </a:xfrm>
          <a:custGeom>
            <a:avLst/>
            <a:gdLst/>
            <a:ahLst/>
            <a:cxnLst/>
            <a:rect l="l" t="t" r="r" b="b"/>
            <a:pathLst>
              <a:path w="2864485" h="3103245">
                <a:moveTo>
                  <a:pt x="880576" y="3096059"/>
                </a:moveTo>
                <a:lnTo>
                  <a:pt x="854140" y="3102704"/>
                </a:lnTo>
                <a:lnTo>
                  <a:pt x="828918" y="3098274"/>
                </a:lnTo>
                <a:lnTo>
                  <a:pt x="807695" y="3083953"/>
                </a:lnTo>
                <a:lnTo>
                  <a:pt x="793254" y="3060923"/>
                </a:lnTo>
                <a:lnTo>
                  <a:pt x="3994" y="956286"/>
                </a:lnTo>
                <a:lnTo>
                  <a:pt x="0" y="930220"/>
                </a:lnTo>
                <a:lnTo>
                  <a:pt x="6979" y="906696"/>
                </a:lnTo>
                <a:lnTo>
                  <a:pt x="46199" y="871505"/>
                </a:lnTo>
                <a:lnTo>
                  <a:pt x="157858" y="817699"/>
                </a:lnTo>
                <a:lnTo>
                  <a:pt x="207278" y="809017"/>
                </a:lnTo>
                <a:lnTo>
                  <a:pt x="226025" y="816357"/>
                </a:lnTo>
                <a:lnTo>
                  <a:pt x="248684" y="845436"/>
                </a:lnTo>
                <a:lnTo>
                  <a:pt x="267456" y="852761"/>
                </a:lnTo>
                <a:lnTo>
                  <a:pt x="316917" y="844065"/>
                </a:lnTo>
                <a:lnTo>
                  <a:pt x="1628928" y="212107"/>
                </a:lnTo>
                <a:lnTo>
                  <a:pt x="1675689" y="174461"/>
                </a:lnTo>
                <a:lnTo>
                  <a:pt x="1706964" y="103026"/>
                </a:lnTo>
                <a:lnTo>
                  <a:pt x="1722795" y="79027"/>
                </a:lnTo>
                <a:lnTo>
                  <a:pt x="1769547" y="41378"/>
                </a:lnTo>
                <a:lnTo>
                  <a:pt x="1822945" y="15667"/>
                </a:lnTo>
                <a:lnTo>
                  <a:pt x="1884270" y="0"/>
                </a:lnTo>
                <a:lnTo>
                  <a:pt x="1916278" y="873"/>
                </a:lnTo>
                <a:lnTo>
                  <a:pt x="2059468" y="62553"/>
                </a:lnTo>
                <a:lnTo>
                  <a:pt x="2108743" y="101020"/>
                </a:lnTo>
                <a:lnTo>
                  <a:pt x="2143348" y="154407"/>
                </a:lnTo>
                <a:lnTo>
                  <a:pt x="2859987" y="2065394"/>
                </a:lnTo>
                <a:lnTo>
                  <a:pt x="2864478" y="2093215"/>
                </a:lnTo>
                <a:lnTo>
                  <a:pt x="2858595" y="2120602"/>
                </a:lnTo>
                <a:lnTo>
                  <a:pt x="2843655" y="2144388"/>
                </a:lnTo>
                <a:lnTo>
                  <a:pt x="2820977" y="2161406"/>
                </a:lnTo>
                <a:lnTo>
                  <a:pt x="880576" y="3096059"/>
                </a:lnTo>
                <a:close/>
              </a:path>
            </a:pathLst>
          </a:custGeom>
          <a:solidFill>
            <a:srgbClr val="E7458F"/>
          </a:solidFill>
        </p:spPr>
        <p:txBody>
          <a:bodyPr wrap="square" lIns="0" tIns="0" rIns="0" bIns="0" rtlCol="0"/>
          <a:lstStyle/>
          <a:p>
            <a:endParaRPr/>
          </a:p>
        </p:txBody>
      </p:sp>
      <p:sp>
        <p:nvSpPr>
          <p:cNvPr id="52" name="bg object 52"/>
          <p:cNvSpPr/>
          <p:nvPr/>
        </p:nvSpPr>
        <p:spPr>
          <a:xfrm>
            <a:off x="1838244" y="7143412"/>
            <a:ext cx="1984375" cy="1947545"/>
          </a:xfrm>
          <a:custGeom>
            <a:avLst/>
            <a:gdLst/>
            <a:ahLst/>
            <a:cxnLst/>
            <a:rect l="l" t="t" r="r" b="b"/>
            <a:pathLst>
              <a:path w="1984375" h="1947545">
                <a:moveTo>
                  <a:pt x="440142" y="1946955"/>
                </a:moveTo>
                <a:lnTo>
                  <a:pt x="4551" y="785411"/>
                </a:lnTo>
                <a:lnTo>
                  <a:pt x="0" y="757612"/>
                </a:lnTo>
                <a:lnTo>
                  <a:pt x="5743" y="730285"/>
                </a:lnTo>
                <a:lnTo>
                  <a:pt x="20518" y="706572"/>
                </a:lnTo>
                <a:lnTo>
                  <a:pt x="43062" y="689620"/>
                </a:lnTo>
                <a:lnTo>
                  <a:pt x="1461071" y="6623"/>
                </a:lnTo>
                <a:lnTo>
                  <a:pt x="1487488" y="0"/>
                </a:lnTo>
                <a:lnTo>
                  <a:pt x="1512807" y="4404"/>
                </a:lnTo>
                <a:lnTo>
                  <a:pt x="1534155" y="18685"/>
                </a:lnTo>
                <a:lnTo>
                  <a:pt x="1548656" y="41694"/>
                </a:lnTo>
                <a:lnTo>
                  <a:pt x="1984247" y="1203239"/>
                </a:lnTo>
                <a:lnTo>
                  <a:pt x="440142" y="1946955"/>
                </a:lnTo>
                <a:close/>
              </a:path>
            </a:pathLst>
          </a:custGeom>
          <a:solidFill>
            <a:srgbClr val="FFF503"/>
          </a:solidFill>
        </p:spPr>
        <p:txBody>
          <a:bodyPr wrap="square" lIns="0" tIns="0" rIns="0" bIns="0" rtlCol="0"/>
          <a:lstStyle/>
          <a:p>
            <a:endParaRPr/>
          </a:p>
        </p:txBody>
      </p:sp>
      <p:sp>
        <p:nvSpPr>
          <p:cNvPr id="53" name="bg object 53"/>
          <p:cNvSpPr/>
          <p:nvPr/>
        </p:nvSpPr>
        <p:spPr>
          <a:xfrm>
            <a:off x="1198290" y="6059084"/>
            <a:ext cx="2891119" cy="3137723"/>
          </a:xfrm>
          <a:prstGeom prst="rect">
            <a:avLst/>
          </a:prstGeom>
          <a:blipFill>
            <a:blip r:embed="rId4" cstate="print"/>
            <a:stretch>
              <a:fillRect/>
            </a:stretch>
          </a:blipFill>
        </p:spPr>
        <p:txBody>
          <a:bodyPr wrap="square" lIns="0" tIns="0" rIns="0" bIns="0" rtlCol="0"/>
          <a:lstStyle/>
          <a:p>
            <a:endParaRPr/>
          </a:p>
        </p:txBody>
      </p:sp>
      <p:sp>
        <p:nvSpPr>
          <p:cNvPr id="54" name="bg object 54"/>
          <p:cNvSpPr/>
          <p:nvPr/>
        </p:nvSpPr>
        <p:spPr>
          <a:xfrm>
            <a:off x="10896303" y="0"/>
            <a:ext cx="3319145" cy="1823720"/>
          </a:xfrm>
          <a:custGeom>
            <a:avLst/>
            <a:gdLst/>
            <a:ahLst/>
            <a:cxnLst/>
            <a:rect l="l" t="t" r="r" b="b"/>
            <a:pathLst>
              <a:path w="3319144" h="1823720">
                <a:moveTo>
                  <a:pt x="665244" y="1819663"/>
                </a:moveTo>
                <a:lnTo>
                  <a:pt x="3648" y="314962"/>
                </a:lnTo>
                <a:lnTo>
                  <a:pt x="0" y="289503"/>
                </a:lnTo>
                <a:lnTo>
                  <a:pt x="3072" y="277273"/>
                </a:lnTo>
                <a:lnTo>
                  <a:pt x="37765" y="232700"/>
                </a:lnTo>
                <a:lnTo>
                  <a:pt x="222266" y="20820"/>
                </a:lnTo>
                <a:lnTo>
                  <a:pt x="279502" y="0"/>
                </a:lnTo>
                <a:lnTo>
                  <a:pt x="2803034" y="0"/>
                </a:lnTo>
                <a:lnTo>
                  <a:pt x="3053422" y="583579"/>
                </a:lnTo>
                <a:lnTo>
                  <a:pt x="3243155" y="622898"/>
                </a:lnTo>
                <a:lnTo>
                  <a:pt x="3106277" y="781105"/>
                </a:lnTo>
                <a:lnTo>
                  <a:pt x="3105715" y="781722"/>
                </a:lnTo>
                <a:lnTo>
                  <a:pt x="3104942" y="783686"/>
                </a:lnTo>
                <a:lnTo>
                  <a:pt x="3104358" y="784278"/>
                </a:lnTo>
                <a:lnTo>
                  <a:pt x="3103683" y="787044"/>
                </a:lnTo>
                <a:lnTo>
                  <a:pt x="3100348" y="786352"/>
                </a:lnTo>
                <a:lnTo>
                  <a:pt x="3094663" y="792546"/>
                </a:lnTo>
                <a:lnTo>
                  <a:pt x="703247" y="1819222"/>
                </a:lnTo>
                <a:lnTo>
                  <a:pt x="683974" y="1823236"/>
                </a:lnTo>
                <a:lnTo>
                  <a:pt x="665244" y="1819663"/>
                </a:lnTo>
                <a:close/>
              </a:path>
              <a:path w="3319144" h="1823720">
                <a:moveTo>
                  <a:pt x="3243155" y="622898"/>
                </a:moveTo>
                <a:lnTo>
                  <a:pt x="3053422" y="583579"/>
                </a:lnTo>
                <a:lnTo>
                  <a:pt x="3319009" y="535223"/>
                </a:lnTo>
                <a:lnTo>
                  <a:pt x="3243155" y="622898"/>
                </a:lnTo>
                <a:close/>
              </a:path>
            </a:pathLst>
          </a:custGeom>
          <a:solidFill>
            <a:srgbClr val="E7458F"/>
          </a:solidFill>
        </p:spPr>
        <p:txBody>
          <a:bodyPr wrap="square" lIns="0" tIns="0" rIns="0" bIns="0" rtlCol="0"/>
          <a:lstStyle/>
          <a:p>
            <a:endParaRPr/>
          </a:p>
        </p:txBody>
      </p:sp>
      <p:sp>
        <p:nvSpPr>
          <p:cNvPr id="55" name="bg object 55"/>
          <p:cNvSpPr/>
          <p:nvPr/>
        </p:nvSpPr>
        <p:spPr>
          <a:xfrm>
            <a:off x="10888066" y="11"/>
            <a:ext cx="3336925" cy="1831975"/>
          </a:xfrm>
          <a:custGeom>
            <a:avLst/>
            <a:gdLst/>
            <a:ahLst/>
            <a:cxnLst/>
            <a:rect l="l" t="t" r="r" b="b"/>
            <a:pathLst>
              <a:path w="3336925" h="1831975">
                <a:moveTo>
                  <a:pt x="3336315" y="533527"/>
                </a:moveTo>
                <a:lnTo>
                  <a:pt x="3332835" y="527418"/>
                </a:lnTo>
                <a:lnTo>
                  <a:pt x="3329368" y="525805"/>
                </a:lnTo>
                <a:lnTo>
                  <a:pt x="3066719" y="573913"/>
                </a:lnTo>
                <a:lnTo>
                  <a:pt x="2820441" y="0"/>
                </a:lnTo>
                <a:lnTo>
                  <a:pt x="2802407" y="0"/>
                </a:lnTo>
                <a:lnTo>
                  <a:pt x="3035770" y="543839"/>
                </a:lnTo>
                <a:lnTo>
                  <a:pt x="3030321" y="546608"/>
                </a:lnTo>
                <a:lnTo>
                  <a:pt x="2990113" y="568794"/>
                </a:lnTo>
                <a:lnTo>
                  <a:pt x="2957233" y="589191"/>
                </a:lnTo>
                <a:lnTo>
                  <a:pt x="2925407" y="611428"/>
                </a:lnTo>
                <a:lnTo>
                  <a:pt x="2895422" y="635990"/>
                </a:lnTo>
                <a:lnTo>
                  <a:pt x="2868053" y="663397"/>
                </a:lnTo>
                <a:lnTo>
                  <a:pt x="2833255" y="705256"/>
                </a:lnTo>
                <a:lnTo>
                  <a:pt x="2817330" y="740879"/>
                </a:lnTo>
                <a:lnTo>
                  <a:pt x="2818307" y="750938"/>
                </a:lnTo>
                <a:lnTo>
                  <a:pt x="2825889" y="757974"/>
                </a:lnTo>
                <a:lnTo>
                  <a:pt x="2835694" y="759688"/>
                </a:lnTo>
                <a:lnTo>
                  <a:pt x="2845587" y="758317"/>
                </a:lnTo>
                <a:lnTo>
                  <a:pt x="2855531" y="756081"/>
                </a:lnTo>
                <a:lnTo>
                  <a:pt x="2865424" y="755154"/>
                </a:lnTo>
                <a:lnTo>
                  <a:pt x="2874200" y="757262"/>
                </a:lnTo>
                <a:lnTo>
                  <a:pt x="2881757" y="762279"/>
                </a:lnTo>
                <a:lnTo>
                  <a:pt x="2886392" y="769670"/>
                </a:lnTo>
                <a:lnTo>
                  <a:pt x="2886367" y="778852"/>
                </a:lnTo>
                <a:lnTo>
                  <a:pt x="2882544" y="789711"/>
                </a:lnTo>
                <a:lnTo>
                  <a:pt x="2876867" y="801255"/>
                </a:lnTo>
                <a:lnTo>
                  <a:pt x="2869247" y="811707"/>
                </a:lnTo>
                <a:lnTo>
                  <a:pt x="2859595" y="819302"/>
                </a:lnTo>
                <a:lnTo>
                  <a:pt x="2853004" y="825334"/>
                </a:lnTo>
                <a:lnTo>
                  <a:pt x="2855061" y="830097"/>
                </a:lnTo>
                <a:lnTo>
                  <a:pt x="2862021" y="832688"/>
                </a:lnTo>
                <a:lnTo>
                  <a:pt x="2883522" y="831557"/>
                </a:lnTo>
                <a:lnTo>
                  <a:pt x="2889313" y="838250"/>
                </a:lnTo>
                <a:lnTo>
                  <a:pt x="2888513" y="848931"/>
                </a:lnTo>
                <a:lnTo>
                  <a:pt x="2882100" y="860247"/>
                </a:lnTo>
                <a:lnTo>
                  <a:pt x="2870708" y="870115"/>
                </a:lnTo>
                <a:lnTo>
                  <a:pt x="2857487" y="878967"/>
                </a:lnTo>
                <a:lnTo>
                  <a:pt x="2845676" y="889038"/>
                </a:lnTo>
                <a:lnTo>
                  <a:pt x="2843707" y="892721"/>
                </a:lnTo>
                <a:lnTo>
                  <a:pt x="1137932" y="1626717"/>
                </a:lnTo>
                <a:lnTo>
                  <a:pt x="1131836" y="1613776"/>
                </a:lnTo>
                <a:lnTo>
                  <a:pt x="1129169" y="1605191"/>
                </a:lnTo>
                <a:lnTo>
                  <a:pt x="1129207" y="1597469"/>
                </a:lnTo>
                <a:lnTo>
                  <a:pt x="1156373" y="1569275"/>
                </a:lnTo>
                <a:lnTo>
                  <a:pt x="1198702" y="1550670"/>
                </a:lnTo>
                <a:lnTo>
                  <a:pt x="1208506" y="1545539"/>
                </a:lnTo>
                <a:lnTo>
                  <a:pt x="1215580" y="1538706"/>
                </a:lnTo>
                <a:lnTo>
                  <a:pt x="1217345" y="1531734"/>
                </a:lnTo>
                <a:lnTo>
                  <a:pt x="1214056" y="1526565"/>
                </a:lnTo>
                <a:lnTo>
                  <a:pt x="1208366" y="1522272"/>
                </a:lnTo>
                <a:lnTo>
                  <a:pt x="1202994" y="1517929"/>
                </a:lnTo>
                <a:lnTo>
                  <a:pt x="1198448" y="1495958"/>
                </a:lnTo>
                <a:lnTo>
                  <a:pt x="1217587" y="1477022"/>
                </a:lnTo>
                <a:lnTo>
                  <a:pt x="1245628" y="1462443"/>
                </a:lnTo>
                <a:lnTo>
                  <a:pt x="1267815" y="1453565"/>
                </a:lnTo>
                <a:lnTo>
                  <a:pt x="1278242" y="1449044"/>
                </a:lnTo>
                <a:lnTo>
                  <a:pt x="1288427" y="1443469"/>
                </a:lnTo>
                <a:lnTo>
                  <a:pt x="1297736" y="1436624"/>
                </a:lnTo>
                <a:lnTo>
                  <a:pt x="1305585" y="1428343"/>
                </a:lnTo>
                <a:lnTo>
                  <a:pt x="1309649" y="1407731"/>
                </a:lnTo>
                <a:lnTo>
                  <a:pt x="1290193" y="1398739"/>
                </a:lnTo>
                <a:lnTo>
                  <a:pt x="1263523" y="1397038"/>
                </a:lnTo>
                <a:lnTo>
                  <a:pt x="1245895" y="1398282"/>
                </a:lnTo>
                <a:lnTo>
                  <a:pt x="1227531" y="1401521"/>
                </a:lnTo>
                <a:lnTo>
                  <a:pt x="1218311" y="1403019"/>
                </a:lnTo>
                <a:lnTo>
                  <a:pt x="1171105" y="1407109"/>
                </a:lnTo>
                <a:lnTo>
                  <a:pt x="1132992" y="1407947"/>
                </a:lnTo>
                <a:lnTo>
                  <a:pt x="1100772" y="1412468"/>
                </a:lnTo>
                <a:lnTo>
                  <a:pt x="989393" y="1435608"/>
                </a:lnTo>
                <a:lnTo>
                  <a:pt x="930300" y="1445615"/>
                </a:lnTo>
                <a:lnTo>
                  <a:pt x="882281" y="1448879"/>
                </a:lnTo>
                <a:lnTo>
                  <a:pt x="855383" y="1441107"/>
                </a:lnTo>
                <a:lnTo>
                  <a:pt x="853579" y="1440294"/>
                </a:lnTo>
                <a:lnTo>
                  <a:pt x="844994" y="1432382"/>
                </a:lnTo>
                <a:lnTo>
                  <a:pt x="836777" y="1425041"/>
                </a:lnTo>
                <a:lnTo>
                  <a:pt x="828078" y="1418424"/>
                </a:lnTo>
                <a:lnTo>
                  <a:pt x="818921" y="1413433"/>
                </a:lnTo>
                <a:lnTo>
                  <a:pt x="805053" y="1412240"/>
                </a:lnTo>
                <a:lnTo>
                  <a:pt x="796721" y="1419872"/>
                </a:lnTo>
                <a:lnTo>
                  <a:pt x="791718" y="1431696"/>
                </a:lnTo>
                <a:lnTo>
                  <a:pt x="787806" y="1443062"/>
                </a:lnTo>
                <a:lnTo>
                  <a:pt x="783805" y="1449514"/>
                </a:lnTo>
                <a:lnTo>
                  <a:pt x="778065" y="1454810"/>
                </a:lnTo>
                <a:lnTo>
                  <a:pt x="771207" y="1458506"/>
                </a:lnTo>
                <a:lnTo>
                  <a:pt x="763854" y="1460144"/>
                </a:lnTo>
                <a:lnTo>
                  <a:pt x="749757" y="1456512"/>
                </a:lnTo>
                <a:lnTo>
                  <a:pt x="734987" y="1449743"/>
                </a:lnTo>
                <a:lnTo>
                  <a:pt x="721296" y="1448689"/>
                </a:lnTo>
                <a:lnTo>
                  <a:pt x="710450" y="1462151"/>
                </a:lnTo>
                <a:lnTo>
                  <a:pt x="707580" y="1469898"/>
                </a:lnTo>
                <a:lnTo>
                  <a:pt x="703948" y="1477784"/>
                </a:lnTo>
                <a:lnTo>
                  <a:pt x="698893" y="1484579"/>
                </a:lnTo>
                <a:lnTo>
                  <a:pt x="691769" y="1488998"/>
                </a:lnTo>
                <a:lnTo>
                  <a:pt x="681659" y="1490040"/>
                </a:lnTo>
                <a:lnTo>
                  <a:pt x="672655" y="1486890"/>
                </a:lnTo>
                <a:lnTo>
                  <a:pt x="664756" y="1481010"/>
                </a:lnTo>
                <a:lnTo>
                  <a:pt x="657923" y="1473835"/>
                </a:lnTo>
                <a:lnTo>
                  <a:pt x="641337" y="1465922"/>
                </a:lnTo>
                <a:lnTo>
                  <a:pt x="629170" y="1478191"/>
                </a:lnTo>
                <a:lnTo>
                  <a:pt x="620318" y="1497723"/>
                </a:lnTo>
                <a:lnTo>
                  <a:pt x="613664" y="1511592"/>
                </a:lnTo>
                <a:lnTo>
                  <a:pt x="609676" y="1516049"/>
                </a:lnTo>
                <a:lnTo>
                  <a:pt x="604824" y="1520304"/>
                </a:lnTo>
                <a:lnTo>
                  <a:pt x="599236" y="1522780"/>
                </a:lnTo>
                <a:lnTo>
                  <a:pt x="593077" y="1521891"/>
                </a:lnTo>
                <a:lnTo>
                  <a:pt x="569099" y="1515973"/>
                </a:lnTo>
                <a:lnTo>
                  <a:pt x="555650" y="1523961"/>
                </a:lnTo>
                <a:lnTo>
                  <a:pt x="549452" y="1540535"/>
                </a:lnTo>
                <a:lnTo>
                  <a:pt x="548919" y="1545386"/>
                </a:lnTo>
                <a:lnTo>
                  <a:pt x="94678" y="486905"/>
                </a:lnTo>
                <a:lnTo>
                  <a:pt x="97510" y="479552"/>
                </a:lnTo>
                <a:lnTo>
                  <a:pt x="100228" y="461225"/>
                </a:lnTo>
                <a:lnTo>
                  <a:pt x="103670" y="443420"/>
                </a:lnTo>
                <a:lnTo>
                  <a:pt x="112458" y="427748"/>
                </a:lnTo>
                <a:lnTo>
                  <a:pt x="117614" y="422173"/>
                </a:lnTo>
                <a:lnTo>
                  <a:pt x="123888" y="417906"/>
                </a:lnTo>
                <a:lnTo>
                  <a:pt x="132016" y="419671"/>
                </a:lnTo>
                <a:lnTo>
                  <a:pt x="148094" y="425399"/>
                </a:lnTo>
                <a:lnTo>
                  <a:pt x="165658" y="432028"/>
                </a:lnTo>
                <a:lnTo>
                  <a:pt x="180873" y="432676"/>
                </a:lnTo>
                <a:lnTo>
                  <a:pt x="189877" y="420535"/>
                </a:lnTo>
                <a:lnTo>
                  <a:pt x="194132" y="398094"/>
                </a:lnTo>
                <a:lnTo>
                  <a:pt x="196799" y="386867"/>
                </a:lnTo>
                <a:lnTo>
                  <a:pt x="200672" y="376339"/>
                </a:lnTo>
                <a:lnTo>
                  <a:pt x="215722" y="370789"/>
                </a:lnTo>
                <a:lnTo>
                  <a:pt x="237756" y="381927"/>
                </a:lnTo>
                <a:lnTo>
                  <a:pt x="259295" y="393077"/>
                </a:lnTo>
                <a:lnTo>
                  <a:pt x="272808" y="387553"/>
                </a:lnTo>
                <a:lnTo>
                  <a:pt x="275666" y="371970"/>
                </a:lnTo>
                <a:lnTo>
                  <a:pt x="275869" y="355650"/>
                </a:lnTo>
                <a:lnTo>
                  <a:pt x="276999" y="339610"/>
                </a:lnTo>
                <a:lnTo>
                  <a:pt x="282613" y="324878"/>
                </a:lnTo>
                <a:lnTo>
                  <a:pt x="292430" y="317665"/>
                </a:lnTo>
                <a:lnTo>
                  <a:pt x="305219" y="317119"/>
                </a:lnTo>
                <a:lnTo>
                  <a:pt x="317906" y="321513"/>
                </a:lnTo>
                <a:lnTo>
                  <a:pt x="327456" y="329107"/>
                </a:lnTo>
                <a:lnTo>
                  <a:pt x="351840" y="342836"/>
                </a:lnTo>
                <a:lnTo>
                  <a:pt x="364744" y="321297"/>
                </a:lnTo>
                <a:lnTo>
                  <a:pt x="369608" y="286715"/>
                </a:lnTo>
                <a:lnTo>
                  <a:pt x="369874" y="261340"/>
                </a:lnTo>
                <a:lnTo>
                  <a:pt x="367868" y="237896"/>
                </a:lnTo>
                <a:lnTo>
                  <a:pt x="360172" y="191554"/>
                </a:lnTo>
                <a:lnTo>
                  <a:pt x="337553" y="124841"/>
                </a:lnTo>
                <a:lnTo>
                  <a:pt x="317042" y="83235"/>
                </a:lnTo>
                <a:lnTo>
                  <a:pt x="292950" y="43878"/>
                </a:lnTo>
                <a:lnTo>
                  <a:pt x="271627" y="14643"/>
                </a:lnTo>
                <a:lnTo>
                  <a:pt x="311861" y="0"/>
                </a:lnTo>
                <a:lnTo>
                  <a:pt x="263398" y="0"/>
                </a:lnTo>
                <a:lnTo>
                  <a:pt x="226364" y="13462"/>
                </a:lnTo>
                <a:lnTo>
                  <a:pt x="23939" y="245745"/>
                </a:lnTo>
                <a:lnTo>
                  <a:pt x="0" y="289013"/>
                </a:lnTo>
                <a:lnTo>
                  <a:pt x="241" y="303809"/>
                </a:lnTo>
                <a:lnTo>
                  <a:pt x="638594" y="1796402"/>
                </a:lnTo>
                <a:lnTo>
                  <a:pt x="666927" y="1825815"/>
                </a:lnTo>
                <a:lnTo>
                  <a:pt x="689013" y="1831441"/>
                </a:lnTo>
                <a:lnTo>
                  <a:pt x="697776" y="1831225"/>
                </a:lnTo>
                <a:lnTo>
                  <a:pt x="3107296" y="797318"/>
                </a:lnTo>
                <a:lnTo>
                  <a:pt x="3118561" y="787933"/>
                </a:lnTo>
                <a:lnTo>
                  <a:pt x="3118904" y="787628"/>
                </a:lnTo>
                <a:lnTo>
                  <a:pt x="3324212" y="550862"/>
                </a:lnTo>
                <a:lnTo>
                  <a:pt x="3335921" y="537362"/>
                </a:lnTo>
                <a:lnTo>
                  <a:pt x="3336315" y="533527"/>
                </a:lnTo>
                <a:close/>
              </a:path>
            </a:pathLst>
          </a:custGeom>
          <a:solidFill>
            <a:srgbClr val="000000"/>
          </a:solidFill>
        </p:spPr>
        <p:txBody>
          <a:bodyPr wrap="square" lIns="0" tIns="0" rIns="0" bIns="0" rtlCol="0"/>
          <a:lstStyle/>
          <a:p>
            <a:endParaRPr/>
          </a:p>
        </p:txBody>
      </p:sp>
      <p:sp>
        <p:nvSpPr>
          <p:cNvPr id="56" name="bg object 56"/>
          <p:cNvSpPr/>
          <p:nvPr/>
        </p:nvSpPr>
        <p:spPr>
          <a:xfrm>
            <a:off x="11301092" y="0"/>
            <a:ext cx="2779395" cy="1438275"/>
          </a:xfrm>
          <a:custGeom>
            <a:avLst/>
            <a:gdLst/>
            <a:ahLst/>
            <a:cxnLst/>
            <a:rect l="l" t="t" r="r" b="b"/>
            <a:pathLst>
              <a:path w="2779394" h="1438275">
                <a:moveTo>
                  <a:pt x="0" y="394583"/>
                </a:moveTo>
                <a:lnTo>
                  <a:pt x="892855" y="0"/>
                </a:lnTo>
                <a:lnTo>
                  <a:pt x="2596678" y="0"/>
                </a:lnTo>
                <a:lnTo>
                  <a:pt x="2778777" y="413188"/>
                </a:lnTo>
                <a:lnTo>
                  <a:pt x="459850" y="1438001"/>
                </a:lnTo>
                <a:lnTo>
                  <a:pt x="0" y="394583"/>
                </a:lnTo>
                <a:close/>
              </a:path>
            </a:pathLst>
          </a:custGeom>
          <a:solidFill>
            <a:srgbClr val="FFFFFF"/>
          </a:solidFill>
        </p:spPr>
        <p:txBody>
          <a:bodyPr wrap="square" lIns="0" tIns="0" rIns="0" bIns="0" rtlCol="0"/>
          <a:lstStyle/>
          <a:p>
            <a:endParaRPr/>
          </a:p>
        </p:txBody>
      </p:sp>
      <p:sp>
        <p:nvSpPr>
          <p:cNvPr id="57" name="bg object 57"/>
          <p:cNvSpPr/>
          <p:nvPr/>
        </p:nvSpPr>
        <p:spPr>
          <a:xfrm>
            <a:off x="10986287" y="0"/>
            <a:ext cx="3245904" cy="1613235"/>
          </a:xfrm>
          <a:prstGeom prst="rect">
            <a:avLst/>
          </a:prstGeom>
          <a:blipFill>
            <a:blip r:embed="rId5" cstate="print"/>
            <a:stretch>
              <a:fillRect/>
            </a:stretch>
          </a:blipFill>
        </p:spPr>
        <p:txBody>
          <a:bodyPr wrap="square" lIns="0" tIns="0" rIns="0" bIns="0" rtlCol="0"/>
          <a:lstStyle/>
          <a:p>
            <a:endParaRPr/>
          </a:p>
        </p:txBody>
      </p:sp>
      <p:sp>
        <p:nvSpPr>
          <p:cNvPr id="58" name="bg object 58"/>
          <p:cNvSpPr/>
          <p:nvPr/>
        </p:nvSpPr>
        <p:spPr>
          <a:xfrm>
            <a:off x="12016338" y="747926"/>
            <a:ext cx="1908175" cy="831215"/>
          </a:xfrm>
          <a:custGeom>
            <a:avLst/>
            <a:gdLst/>
            <a:ahLst/>
            <a:cxnLst/>
            <a:rect l="l" t="t" r="r" b="b"/>
            <a:pathLst>
              <a:path w="1908175" h="831215">
                <a:moveTo>
                  <a:pt x="9347" y="830776"/>
                </a:moveTo>
                <a:lnTo>
                  <a:pt x="5179" y="829912"/>
                </a:lnTo>
                <a:lnTo>
                  <a:pt x="2919" y="828188"/>
                </a:lnTo>
                <a:lnTo>
                  <a:pt x="0" y="821398"/>
                </a:lnTo>
                <a:lnTo>
                  <a:pt x="1945" y="816527"/>
                </a:lnTo>
                <a:lnTo>
                  <a:pt x="1899512" y="0"/>
                </a:lnTo>
                <a:lnTo>
                  <a:pt x="1904362" y="1955"/>
                </a:lnTo>
                <a:lnTo>
                  <a:pt x="1907958" y="10357"/>
                </a:lnTo>
                <a:lnTo>
                  <a:pt x="1906003" y="15241"/>
                </a:lnTo>
                <a:lnTo>
                  <a:pt x="11059" y="830628"/>
                </a:lnTo>
                <a:close/>
              </a:path>
            </a:pathLst>
          </a:custGeom>
          <a:solidFill>
            <a:srgbClr val="000000"/>
          </a:solidFill>
        </p:spPr>
        <p:txBody>
          <a:bodyPr wrap="square" lIns="0" tIns="0" rIns="0" bIns="0" rtlCol="0"/>
          <a:lstStyle/>
          <a:p>
            <a:endParaRPr/>
          </a:p>
        </p:txBody>
      </p:sp>
      <p:sp>
        <p:nvSpPr>
          <p:cNvPr id="59" name="bg object 59"/>
          <p:cNvSpPr/>
          <p:nvPr/>
        </p:nvSpPr>
        <p:spPr>
          <a:xfrm>
            <a:off x="11232303" y="0"/>
            <a:ext cx="432434" cy="173990"/>
          </a:xfrm>
          <a:custGeom>
            <a:avLst/>
            <a:gdLst/>
            <a:ahLst/>
            <a:cxnLst/>
            <a:rect l="l" t="t" r="r" b="b"/>
            <a:pathLst>
              <a:path w="432434" h="173990">
                <a:moveTo>
                  <a:pt x="24646" y="173541"/>
                </a:moveTo>
                <a:lnTo>
                  <a:pt x="12143" y="170950"/>
                </a:lnTo>
                <a:lnTo>
                  <a:pt x="5357" y="165770"/>
                </a:lnTo>
                <a:lnTo>
                  <a:pt x="2024" y="157999"/>
                </a:lnTo>
                <a:lnTo>
                  <a:pt x="0" y="148349"/>
                </a:lnTo>
                <a:lnTo>
                  <a:pt x="1776" y="138986"/>
                </a:lnTo>
                <a:lnTo>
                  <a:pt x="6935" y="130965"/>
                </a:lnTo>
                <a:lnTo>
                  <a:pt x="15058" y="125339"/>
                </a:lnTo>
                <a:lnTo>
                  <a:pt x="306329" y="0"/>
                </a:lnTo>
                <a:lnTo>
                  <a:pt x="432151" y="0"/>
                </a:lnTo>
                <a:lnTo>
                  <a:pt x="29805" y="173124"/>
                </a:lnTo>
                <a:lnTo>
                  <a:pt x="24646" y="173541"/>
                </a:lnTo>
                <a:close/>
              </a:path>
            </a:pathLst>
          </a:custGeom>
          <a:solidFill>
            <a:srgbClr val="E7458F"/>
          </a:solidFill>
        </p:spPr>
        <p:txBody>
          <a:bodyPr wrap="square" lIns="0" tIns="0" rIns="0" bIns="0" rtlCol="0"/>
          <a:lstStyle/>
          <a:p>
            <a:endParaRPr/>
          </a:p>
        </p:txBody>
      </p:sp>
      <p:sp>
        <p:nvSpPr>
          <p:cNvPr id="60" name="bg object 60"/>
          <p:cNvSpPr/>
          <p:nvPr/>
        </p:nvSpPr>
        <p:spPr>
          <a:xfrm>
            <a:off x="11369716" y="292772"/>
            <a:ext cx="146177" cy="246506"/>
          </a:xfrm>
          <a:prstGeom prst="rect">
            <a:avLst/>
          </a:prstGeom>
          <a:blipFill>
            <a:blip r:embed="rId6" cstate="print"/>
            <a:stretch>
              <a:fillRect/>
            </a:stretch>
          </a:blipFill>
        </p:spPr>
        <p:txBody>
          <a:bodyPr wrap="square" lIns="0" tIns="0" rIns="0" bIns="0" rtlCol="0"/>
          <a:lstStyle/>
          <a:p>
            <a:endParaRPr/>
          </a:p>
        </p:txBody>
      </p:sp>
      <p:sp>
        <p:nvSpPr>
          <p:cNvPr id="61" name="bg object 61"/>
          <p:cNvSpPr/>
          <p:nvPr/>
        </p:nvSpPr>
        <p:spPr>
          <a:xfrm>
            <a:off x="11361710" y="282857"/>
            <a:ext cx="163195" cy="263525"/>
          </a:xfrm>
          <a:custGeom>
            <a:avLst/>
            <a:gdLst/>
            <a:ahLst/>
            <a:cxnLst/>
            <a:rect l="l" t="t" r="r" b="b"/>
            <a:pathLst>
              <a:path w="163195" h="263525">
                <a:moveTo>
                  <a:pt x="51447" y="262966"/>
                </a:moveTo>
                <a:lnTo>
                  <a:pt x="18322" y="225907"/>
                </a:lnTo>
                <a:lnTo>
                  <a:pt x="13046" y="205344"/>
                </a:lnTo>
                <a:lnTo>
                  <a:pt x="12417" y="202966"/>
                </a:lnTo>
                <a:lnTo>
                  <a:pt x="7528" y="182978"/>
                </a:lnTo>
                <a:lnTo>
                  <a:pt x="3837" y="163895"/>
                </a:lnTo>
                <a:lnTo>
                  <a:pt x="1336" y="145648"/>
                </a:lnTo>
                <a:lnTo>
                  <a:pt x="0" y="128117"/>
                </a:lnTo>
                <a:lnTo>
                  <a:pt x="147" y="113235"/>
                </a:lnTo>
                <a:lnTo>
                  <a:pt x="17789" y="66912"/>
                </a:lnTo>
                <a:lnTo>
                  <a:pt x="52742" y="36320"/>
                </a:lnTo>
                <a:lnTo>
                  <a:pt x="85749" y="16328"/>
                </a:lnTo>
                <a:lnTo>
                  <a:pt x="87983" y="15035"/>
                </a:lnTo>
                <a:lnTo>
                  <a:pt x="90423" y="13667"/>
                </a:lnTo>
                <a:lnTo>
                  <a:pt x="100869" y="7968"/>
                </a:lnTo>
                <a:lnTo>
                  <a:pt x="112266" y="2957"/>
                </a:lnTo>
                <a:lnTo>
                  <a:pt x="124358" y="0"/>
                </a:lnTo>
                <a:lnTo>
                  <a:pt x="136891" y="461"/>
                </a:lnTo>
                <a:lnTo>
                  <a:pt x="160991" y="22351"/>
                </a:lnTo>
                <a:lnTo>
                  <a:pt x="134678" y="16898"/>
                </a:lnTo>
                <a:lnTo>
                  <a:pt x="93510" y="30972"/>
                </a:lnTo>
                <a:lnTo>
                  <a:pt x="91117" y="32241"/>
                </a:lnTo>
                <a:lnTo>
                  <a:pt x="53583" y="56294"/>
                </a:lnTo>
                <a:lnTo>
                  <a:pt x="24961" y="85350"/>
                </a:lnTo>
                <a:lnTo>
                  <a:pt x="16579" y="127364"/>
                </a:lnTo>
                <a:lnTo>
                  <a:pt x="17845" y="144000"/>
                </a:lnTo>
                <a:lnTo>
                  <a:pt x="20234" y="161348"/>
                </a:lnTo>
                <a:lnTo>
                  <a:pt x="23765" y="179541"/>
                </a:lnTo>
                <a:lnTo>
                  <a:pt x="28458" y="198708"/>
                </a:lnTo>
                <a:lnTo>
                  <a:pt x="29103" y="201156"/>
                </a:lnTo>
                <a:lnTo>
                  <a:pt x="30449" y="206751"/>
                </a:lnTo>
                <a:lnTo>
                  <a:pt x="52682" y="246244"/>
                </a:lnTo>
                <a:lnTo>
                  <a:pt x="80738" y="252058"/>
                </a:lnTo>
                <a:lnTo>
                  <a:pt x="79070" y="254604"/>
                </a:lnTo>
                <a:lnTo>
                  <a:pt x="73382" y="260357"/>
                </a:lnTo>
                <a:lnTo>
                  <a:pt x="65666" y="263265"/>
                </a:lnTo>
                <a:lnTo>
                  <a:pt x="56126" y="263195"/>
                </a:lnTo>
                <a:lnTo>
                  <a:pt x="53730" y="263208"/>
                </a:lnTo>
                <a:lnTo>
                  <a:pt x="51447" y="262966"/>
                </a:lnTo>
                <a:close/>
              </a:path>
              <a:path w="163195" h="263525">
                <a:moveTo>
                  <a:pt x="80738" y="252058"/>
                </a:moveTo>
                <a:lnTo>
                  <a:pt x="53806" y="246477"/>
                </a:lnTo>
                <a:lnTo>
                  <a:pt x="55002" y="246596"/>
                </a:lnTo>
                <a:lnTo>
                  <a:pt x="56253" y="246583"/>
                </a:lnTo>
                <a:lnTo>
                  <a:pt x="73340" y="219490"/>
                </a:lnTo>
                <a:lnTo>
                  <a:pt x="73312" y="211581"/>
                </a:lnTo>
                <a:lnTo>
                  <a:pt x="71745" y="173416"/>
                </a:lnTo>
                <a:lnTo>
                  <a:pt x="70514" y="153028"/>
                </a:lnTo>
                <a:lnTo>
                  <a:pt x="70069" y="145360"/>
                </a:lnTo>
                <a:lnTo>
                  <a:pt x="69676" y="137669"/>
                </a:lnTo>
                <a:lnTo>
                  <a:pt x="69500" y="129703"/>
                </a:lnTo>
                <a:lnTo>
                  <a:pt x="70155" y="121721"/>
                </a:lnTo>
                <a:lnTo>
                  <a:pt x="72253" y="113906"/>
                </a:lnTo>
                <a:lnTo>
                  <a:pt x="76404" y="106445"/>
                </a:lnTo>
                <a:lnTo>
                  <a:pt x="80937" y="100344"/>
                </a:lnTo>
                <a:lnTo>
                  <a:pt x="97487" y="87366"/>
                </a:lnTo>
                <a:lnTo>
                  <a:pt x="99788" y="85264"/>
                </a:lnTo>
                <a:lnTo>
                  <a:pt x="133018" y="54411"/>
                </a:lnTo>
                <a:lnTo>
                  <a:pt x="147296" y="34020"/>
                </a:lnTo>
                <a:lnTo>
                  <a:pt x="144577" y="24598"/>
                </a:lnTo>
                <a:lnTo>
                  <a:pt x="141927" y="18862"/>
                </a:lnTo>
                <a:lnTo>
                  <a:pt x="134678" y="16898"/>
                </a:lnTo>
                <a:lnTo>
                  <a:pt x="160991" y="22351"/>
                </a:lnTo>
                <a:lnTo>
                  <a:pt x="161392" y="23297"/>
                </a:lnTo>
                <a:lnTo>
                  <a:pt x="162768" y="32289"/>
                </a:lnTo>
                <a:lnTo>
                  <a:pt x="161871" y="41186"/>
                </a:lnTo>
                <a:lnTo>
                  <a:pt x="135627" y="75009"/>
                </a:lnTo>
                <a:lnTo>
                  <a:pt x="105436" y="102217"/>
                </a:lnTo>
                <a:lnTo>
                  <a:pt x="92847" y="112079"/>
                </a:lnTo>
                <a:lnTo>
                  <a:pt x="85737" y="121616"/>
                </a:lnTo>
                <a:lnTo>
                  <a:pt x="85765" y="128750"/>
                </a:lnTo>
                <a:lnTo>
                  <a:pt x="86574" y="144476"/>
                </a:lnTo>
                <a:lnTo>
                  <a:pt x="88253" y="172627"/>
                </a:lnTo>
                <a:lnTo>
                  <a:pt x="88945" y="185519"/>
                </a:lnTo>
                <a:lnTo>
                  <a:pt x="89497" y="198414"/>
                </a:lnTo>
                <a:lnTo>
                  <a:pt x="89845" y="211430"/>
                </a:lnTo>
                <a:lnTo>
                  <a:pt x="89846" y="221496"/>
                </a:lnTo>
                <a:lnTo>
                  <a:pt x="88787" y="233136"/>
                </a:lnTo>
                <a:lnTo>
                  <a:pt x="85564" y="244687"/>
                </a:lnTo>
                <a:lnTo>
                  <a:pt x="80738" y="252058"/>
                </a:lnTo>
                <a:close/>
              </a:path>
            </a:pathLst>
          </a:custGeom>
          <a:solidFill>
            <a:srgbClr val="000000"/>
          </a:solidFill>
        </p:spPr>
        <p:txBody>
          <a:bodyPr wrap="square" lIns="0" tIns="0" rIns="0" bIns="0" rtlCol="0"/>
          <a:lstStyle/>
          <a:p>
            <a:endParaRPr/>
          </a:p>
        </p:txBody>
      </p:sp>
      <p:sp>
        <p:nvSpPr>
          <p:cNvPr id="62" name="bg object 62"/>
          <p:cNvSpPr/>
          <p:nvPr/>
        </p:nvSpPr>
        <p:spPr>
          <a:xfrm>
            <a:off x="13914741" y="279891"/>
            <a:ext cx="146187" cy="246506"/>
          </a:xfrm>
          <a:prstGeom prst="rect">
            <a:avLst/>
          </a:prstGeom>
          <a:blipFill>
            <a:blip r:embed="rId7" cstate="print"/>
            <a:stretch>
              <a:fillRect/>
            </a:stretch>
          </a:blipFill>
        </p:spPr>
        <p:txBody>
          <a:bodyPr wrap="square" lIns="0" tIns="0" rIns="0" bIns="0" rtlCol="0"/>
          <a:lstStyle/>
          <a:p>
            <a:endParaRPr/>
          </a:p>
        </p:txBody>
      </p:sp>
      <p:sp>
        <p:nvSpPr>
          <p:cNvPr id="63" name="bg object 63"/>
          <p:cNvSpPr/>
          <p:nvPr/>
        </p:nvSpPr>
        <p:spPr>
          <a:xfrm>
            <a:off x="13906765" y="270066"/>
            <a:ext cx="163195" cy="263525"/>
          </a:xfrm>
          <a:custGeom>
            <a:avLst/>
            <a:gdLst/>
            <a:ahLst/>
            <a:cxnLst/>
            <a:rect l="l" t="t" r="r" b="b"/>
            <a:pathLst>
              <a:path w="163194" h="263525">
                <a:moveTo>
                  <a:pt x="25874" y="262819"/>
                </a:moveTo>
                <a:lnTo>
                  <a:pt x="0" y="230949"/>
                </a:lnTo>
                <a:lnTo>
                  <a:pt x="894" y="222085"/>
                </a:lnTo>
                <a:lnTo>
                  <a:pt x="27166" y="188238"/>
                </a:lnTo>
                <a:lnTo>
                  <a:pt x="69927" y="151190"/>
                </a:lnTo>
                <a:lnTo>
                  <a:pt x="77022" y="141656"/>
                </a:lnTo>
                <a:lnTo>
                  <a:pt x="77004" y="134511"/>
                </a:lnTo>
                <a:lnTo>
                  <a:pt x="76201" y="118785"/>
                </a:lnTo>
                <a:lnTo>
                  <a:pt x="74535" y="90766"/>
                </a:lnTo>
                <a:lnTo>
                  <a:pt x="73840" y="77877"/>
                </a:lnTo>
                <a:lnTo>
                  <a:pt x="73281" y="64913"/>
                </a:lnTo>
                <a:lnTo>
                  <a:pt x="72938" y="51827"/>
                </a:lnTo>
                <a:lnTo>
                  <a:pt x="73038" y="39876"/>
                </a:lnTo>
                <a:lnTo>
                  <a:pt x="89391" y="2918"/>
                </a:lnTo>
                <a:lnTo>
                  <a:pt x="97122" y="0"/>
                </a:lnTo>
                <a:lnTo>
                  <a:pt x="106656" y="68"/>
                </a:lnTo>
                <a:lnTo>
                  <a:pt x="124793" y="5451"/>
                </a:lnTo>
                <a:lnTo>
                  <a:pt x="136659" y="18746"/>
                </a:lnTo>
                <a:lnTo>
                  <a:pt x="138416" y="22853"/>
                </a:lnTo>
                <a:lnTo>
                  <a:pt x="108982" y="16754"/>
                </a:lnTo>
                <a:lnTo>
                  <a:pt x="107793" y="16636"/>
                </a:lnTo>
                <a:lnTo>
                  <a:pt x="89456" y="43747"/>
                </a:lnTo>
                <a:lnTo>
                  <a:pt x="89482" y="51658"/>
                </a:lnTo>
                <a:lnTo>
                  <a:pt x="89821" y="64379"/>
                </a:lnTo>
                <a:lnTo>
                  <a:pt x="90367" y="77097"/>
                </a:lnTo>
                <a:lnTo>
                  <a:pt x="91053" y="89809"/>
                </a:lnTo>
                <a:lnTo>
                  <a:pt x="92720" y="117871"/>
                </a:lnTo>
                <a:lnTo>
                  <a:pt x="93114" y="125556"/>
                </a:lnTo>
                <a:lnTo>
                  <a:pt x="81869" y="162869"/>
                </a:lnTo>
                <a:lnTo>
                  <a:pt x="76024" y="167449"/>
                </a:lnTo>
                <a:lnTo>
                  <a:pt x="70387" y="171908"/>
                </a:lnTo>
                <a:lnTo>
                  <a:pt x="38696" y="200137"/>
                </a:lnTo>
                <a:lnTo>
                  <a:pt x="15486" y="229175"/>
                </a:lnTo>
                <a:lnTo>
                  <a:pt x="18194" y="238622"/>
                </a:lnTo>
                <a:lnTo>
                  <a:pt x="20837" y="244356"/>
                </a:lnTo>
                <a:lnTo>
                  <a:pt x="28113" y="246319"/>
                </a:lnTo>
                <a:lnTo>
                  <a:pt x="27549" y="254701"/>
                </a:lnTo>
                <a:lnTo>
                  <a:pt x="51821" y="259731"/>
                </a:lnTo>
                <a:lnTo>
                  <a:pt x="50474" y="260324"/>
                </a:lnTo>
                <a:lnTo>
                  <a:pt x="38393" y="263279"/>
                </a:lnTo>
                <a:lnTo>
                  <a:pt x="25874" y="262819"/>
                </a:lnTo>
                <a:close/>
              </a:path>
              <a:path w="163194" h="263525">
                <a:moveTo>
                  <a:pt x="51821" y="259731"/>
                </a:moveTo>
                <a:lnTo>
                  <a:pt x="27549" y="254701"/>
                </a:lnTo>
                <a:lnTo>
                  <a:pt x="29231" y="246585"/>
                </a:lnTo>
                <a:lnTo>
                  <a:pt x="37652" y="246645"/>
                </a:lnTo>
                <a:lnTo>
                  <a:pt x="46503" y="244119"/>
                </a:lnTo>
                <a:lnTo>
                  <a:pt x="55450" y="239979"/>
                </a:lnTo>
                <a:lnTo>
                  <a:pt x="64162" y="235195"/>
                </a:lnTo>
                <a:lnTo>
                  <a:pt x="69263" y="232303"/>
                </a:lnTo>
                <a:lnTo>
                  <a:pt x="71671" y="231023"/>
                </a:lnTo>
                <a:lnTo>
                  <a:pt x="109165" y="206969"/>
                </a:lnTo>
                <a:lnTo>
                  <a:pt x="137816" y="177906"/>
                </a:lnTo>
                <a:lnTo>
                  <a:pt x="146187" y="135909"/>
                </a:lnTo>
                <a:lnTo>
                  <a:pt x="144919" y="119281"/>
                </a:lnTo>
                <a:lnTo>
                  <a:pt x="142529" y="101932"/>
                </a:lnTo>
                <a:lnTo>
                  <a:pt x="138997" y="83731"/>
                </a:lnTo>
                <a:lnTo>
                  <a:pt x="134300" y="64543"/>
                </a:lnTo>
                <a:lnTo>
                  <a:pt x="133654" y="62095"/>
                </a:lnTo>
                <a:lnTo>
                  <a:pt x="132319" y="56530"/>
                </a:lnTo>
                <a:lnTo>
                  <a:pt x="129194" y="44206"/>
                </a:lnTo>
                <a:lnTo>
                  <a:pt x="124884" y="31989"/>
                </a:lnTo>
                <a:lnTo>
                  <a:pt x="118743" y="22162"/>
                </a:lnTo>
                <a:lnTo>
                  <a:pt x="110120" y="16990"/>
                </a:lnTo>
                <a:lnTo>
                  <a:pt x="138416" y="22853"/>
                </a:lnTo>
                <a:lnTo>
                  <a:pt x="143975" y="35858"/>
                </a:lnTo>
                <a:lnTo>
                  <a:pt x="148460" y="52693"/>
                </a:lnTo>
                <a:lnTo>
                  <a:pt x="149732" y="57939"/>
                </a:lnTo>
                <a:lnTo>
                  <a:pt x="150352" y="60281"/>
                </a:lnTo>
                <a:lnTo>
                  <a:pt x="155251" y="80327"/>
                </a:lnTo>
                <a:lnTo>
                  <a:pt x="158939" y="99420"/>
                </a:lnTo>
                <a:lnTo>
                  <a:pt x="161437" y="117671"/>
                </a:lnTo>
                <a:lnTo>
                  <a:pt x="162770" y="135205"/>
                </a:lnTo>
                <a:lnTo>
                  <a:pt x="162622" y="150082"/>
                </a:lnTo>
                <a:lnTo>
                  <a:pt x="144975" y="196411"/>
                </a:lnTo>
                <a:lnTo>
                  <a:pt x="110033" y="226980"/>
                </a:lnTo>
                <a:lnTo>
                  <a:pt x="77066" y="246953"/>
                </a:lnTo>
                <a:lnTo>
                  <a:pt x="72297" y="249631"/>
                </a:lnTo>
                <a:lnTo>
                  <a:pt x="61860" y="255319"/>
                </a:lnTo>
                <a:lnTo>
                  <a:pt x="51821" y="259731"/>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4750881" y="3008702"/>
            <a:ext cx="8786236" cy="2235200"/>
          </a:xfrm>
          <a:prstGeom prst="rect">
            <a:avLst/>
          </a:prstGeom>
        </p:spPr>
        <p:txBody>
          <a:bodyPr wrap="square" lIns="0" tIns="0" rIns="0" bIns="0">
            <a:spAutoFit/>
          </a:bodyPr>
          <a:lstStyle>
            <a:lvl1pPr>
              <a:defRPr sz="14500" b="1" i="0">
                <a:solidFill>
                  <a:srgbClr val="FFF503"/>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5F5F5"/>
          </a:solidFill>
        </p:spPr>
        <p:txBody>
          <a:bodyPr wrap="square" lIns="0" tIns="0" rIns="0" bIns="0" rtlCol="0"/>
          <a:lstStyle/>
          <a:p>
            <a:endParaRPr/>
          </a:p>
        </p:txBody>
      </p:sp>
      <p:sp>
        <p:nvSpPr>
          <p:cNvPr id="17" name="bg object 17"/>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5F5F5"/>
          </a:solidFill>
        </p:spPr>
        <p:txBody>
          <a:bodyPr wrap="square" lIns="0" tIns="0" rIns="0" bIns="0" rtlCol="0"/>
          <a:lstStyle/>
          <a:p>
            <a:endParaRPr/>
          </a:p>
        </p:txBody>
      </p:sp>
      <p:sp>
        <p:nvSpPr>
          <p:cNvPr id="18" name="bg object 18"/>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5F5F5"/>
          </a:solidFill>
        </p:spPr>
        <p:txBody>
          <a:bodyPr wrap="square" lIns="0" tIns="0" rIns="0" bIns="0" rtlCol="0"/>
          <a:lstStyle/>
          <a:p>
            <a:endParaRPr/>
          </a:p>
        </p:txBody>
      </p:sp>
      <p:sp>
        <p:nvSpPr>
          <p:cNvPr id="19" name="bg object 19"/>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F5F5F5"/>
          </a:solidFill>
        </p:spPr>
        <p:txBody>
          <a:bodyPr wrap="square" lIns="0" tIns="0" rIns="0" bIns="0" rtlCol="0"/>
          <a:lstStyle/>
          <a:p>
            <a:endParaRPr/>
          </a:p>
        </p:txBody>
      </p:sp>
      <p:sp>
        <p:nvSpPr>
          <p:cNvPr id="20" name="bg object 20"/>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F5F5F5"/>
          </a:solidFill>
        </p:spPr>
        <p:txBody>
          <a:bodyPr wrap="square" lIns="0" tIns="0" rIns="0" bIns="0" rtlCol="0"/>
          <a:lstStyle/>
          <a:p>
            <a:endParaRPr/>
          </a:p>
        </p:txBody>
      </p:sp>
      <p:sp>
        <p:nvSpPr>
          <p:cNvPr id="21" name="bg object 21"/>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F5F5F5"/>
          </a:solidFill>
        </p:spPr>
        <p:txBody>
          <a:bodyPr wrap="square" lIns="0" tIns="0" rIns="0" bIns="0" rtlCol="0"/>
          <a:lstStyle/>
          <a:p>
            <a:endParaRPr/>
          </a:p>
        </p:txBody>
      </p:sp>
      <p:sp>
        <p:nvSpPr>
          <p:cNvPr id="22" name="bg object 22"/>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F5F5F5"/>
          </a:solidFill>
        </p:spPr>
        <p:txBody>
          <a:bodyPr wrap="square" lIns="0" tIns="0" rIns="0" bIns="0" rtlCol="0"/>
          <a:lstStyle/>
          <a:p>
            <a:endParaRPr/>
          </a:p>
        </p:txBody>
      </p:sp>
      <p:sp>
        <p:nvSpPr>
          <p:cNvPr id="23" name="bg object 23"/>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F5F5F5"/>
          </a:solidFill>
        </p:spPr>
        <p:txBody>
          <a:bodyPr wrap="square" lIns="0" tIns="0" rIns="0" bIns="0" rtlCol="0"/>
          <a:lstStyle/>
          <a:p>
            <a:endParaRPr/>
          </a:p>
        </p:txBody>
      </p:sp>
      <p:sp>
        <p:nvSpPr>
          <p:cNvPr id="24" name="bg object 24"/>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5F5F5"/>
          </a:solidFill>
        </p:spPr>
        <p:txBody>
          <a:bodyPr wrap="square" lIns="0" tIns="0" rIns="0" bIns="0" rtlCol="0"/>
          <a:lstStyle/>
          <a:p>
            <a:endParaRPr/>
          </a:p>
        </p:txBody>
      </p:sp>
      <p:sp>
        <p:nvSpPr>
          <p:cNvPr id="25" name="bg object 25"/>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5F5F5"/>
          </a:solidFill>
        </p:spPr>
        <p:txBody>
          <a:bodyPr wrap="square" lIns="0" tIns="0" rIns="0" bIns="0" rtlCol="0"/>
          <a:lstStyle/>
          <a:p>
            <a:endParaRPr/>
          </a:p>
        </p:txBody>
      </p:sp>
      <p:sp>
        <p:nvSpPr>
          <p:cNvPr id="26" name="bg object 26"/>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5F5F5"/>
          </a:solidFill>
        </p:spPr>
        <p:txBody>
          <a:bodyPr wrap="square" lIns="0" tIns="0" rIns="0" bIns="0" rtlCol="0"/>
          <a:lstStyle/>
          <a:p>
            <a:endParaRPr/>
          </a:p>
        </p:txBody>
      </p:sp>
      <p:sp>
        <p:nvSpPr>
          <p:cNvPr id="27" name="bg object 27"/>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F5F5F5"/>
          </a:solidFill>
        </p:spPr>
        <p:txBody>
          <a:bodyPr wrap="square" lIns="0" tIns="0" rIns="0" bIns="0" rtlCol="0"/>
          <a:lstStyle/>
          <a:p>
            <a:endParaRPr/>
          </a:p>
        </p:txBody>
      </p:sp>
      <p:sp>
        <p:nvSpPr>
          <p:cNvPr id="28" name="bg object 28"/>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3FBEF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rgbClr val="3FBEF0"/>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99719" y="1799"/>
            <a:ext cx="7988300" cy="10285730"/>
          </a:xfrm>
          <a:custGeom>
            <a:avLst/>
            <a:gdLst/>
            <a:ahLst/>
            <a:cxnLst/>
            <a:rect l="l" t="t" r="r" b="b"/>
            <a:pathLst>
              <a:path w="7988300" h="10285730">
                <a:moveTo>
                  <a:pt x="0" y="10285190"/>
                </a:moveTo>
                <a:lnTo>
                  <a:pt x="7988279" y="10285190"/>
                </a:lnTo>
                <a:lnTo>
                  <a:pt x="7988279" y="0"/>
                </a:lnTo>
                <a:lnTo>
                  <a:pt x="0" y="0"/>
                </a:lnTo>
                <a:lnTo>
                  <a:pt x="0" y="10285190"/>
                </a:lnTo>
                <a:close/>
              </a:path>
            </a:pathLst>
          </a:custGeom>
          <a:solidFill>
            <a:srgbClr val="5CCDFA"/>
          </a:solidFill>
        </p:spPr>
        <p:txBody>
          <a:bodyPr wrap="square" lIns="0" tIns="0" rIns="0" bIns="0" rtlCol="0"/>
          <a:lstStyle/>
          <a:p>
            <a:endParaRPr/>
          </a:p>
        </p:txBody>
      </p:sp>
      <p:sp>
        <p:nvSpPr>
          <p:cNvPr id="17" name="bg object 17"/>
          <p:cNvSpPr/>
          <p:nvPr/>
        </p:nvSpPr>
        <p:spPr>
          <a:xfrm>
            <a:off x="12719" y="1799"/>
            <a:ext cx="8636000" cy="10285730"/>
          </a:xfrm>
          <a:custGeom>
            <a:avLst/>
            <a:gdLst/>
            <a:ahLst/>
            <a:cxnLst/>
            <a:rect l="l" t="t" r="r" b="b"/>
            <a:pathLst>
              <a:path w="8636000" h="10285730">
                <a:moveTo>
                  <a:pt x="0" y="10285190"/>
                </a:moveTo>
                <a:lnTo>
                  <a:pt x="8635999" y="10285190"/>
                </a:lnTo>
                <a:lnTo>
                  <a:pt x="8635999" y="0"/>
                </a:lnTo>
                <a:lnTo>
                  <a:pt x="0" y="0"/>
                </a:lnTo>
                <a:lnTo>
                  <a:pt x="0" y="10285190"/>
                </a:lnTo>
                <a:close/>
              </a:path>
            </a:pathLst>
          </a:custGeom>
          <a:solidFill>
            <a:srgbClr val="5CCDFA"/>
          </a:solidFill>
        </p:spPr>
        <p:txBody>
          <a:bodyPr wrap="square" lIns="0" tIns="0" rIns="0" bIns="0" rtlCol="0"/>
          <a:lstStyle/>
          <a:p>
            <a:endParaRPr/>
          </a:p>
        </p:txBody>
      </p:sp>
      <p:sp>
        <p:nvSpPr>
          <p:cNvPr id="18" name="bg object 18"/>
          <p:cNvSpPr/>
          <p:nvPr/>
        </p:nvSpPr>
        <p:spPr>
          <a:xfrm>
            <a:off x="8775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19" name="bg object 19"/>
          <p:cNvSpPr/>
          <p:nvPr/>
        </p:nvSpPr>
        <p:spPr>
          <a:xfrm>
            <a:off x="9537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20" name="bg object 20"/>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1" name="bg object 21"/>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2" name="bg object 22"/>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3" name="bg object 23"/>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4" name="bg object 24"/>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5" name="bg object 25"/>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6" name="bg object 26"/>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3FBEF0"/>
          </a:solidFill>
        </p:spPr>
        <p:txBody>
          <a:bodyPr wrap="square" lIns="0" tIns="0" rIns="0" bIns="0" rtlCol="0"/>
          <a:lstStyle/>
          <a:p>
            <a:endParaRPr/>
          </a:p>
        </p:txBody>
      </p:sp>
      <p:sp>
        <p:nvSpPr>
          <p:cNvPr id="27" name="bg object 27"/>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28" name="bg object 28"/>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29" name="bg object 29"/>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30" name="bg object 30"/>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3FBEF0"/>
          </a:solidFill>
        </p:spPr>
        <p:txBody>
          <a:bodyPr wrap="square" lIns="0" tIns="0" rIns="0" bIns="0" rtlCol="0"/>
          <a:lstStyle/>
          <a:p>
            <a:endParaRPr/>
          </a:p>
        </p:txBody>
      </p:sp>
      <p:sp>
        <p:nvSpPr>
          <p:cNvPr id="31" name="bg object 31"/>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2" name="bg object 32"/>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3" name="bg object 33"/>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4" name="bg object 34"/>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3FBEF0"/>
          </a:solidFill>
        </p:spPr>
        <p:txBody>
          <a:bodyPr wrap="square" lIns="0" tIns="0" rIns="0" bIns="0" rtlCol="0"/>
          <a:lstStyle/>
          <a:p>
            <a:endParaRPr/>
          </a:p>
        </p:txBody>
      </p:sp>
      <p:sp>
        <p:nvSpPr>
          <p:cNvPr id="35" name="bg object 35"/>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sp>
        <p:nvSpPr>
          <p:cNvPr id="36" name="bg object 36"/>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3FBEF0"/>
          </a:solidFill>
        </p:spPr>
        <p:txBody>
          <a:bodyPr wrap="square" lIns="0" tIns="0" rIns="0" bIns="0" rtlCol="0"/>
          <a:lstStyle/>
          <a:p>
            <a:endParaRPr/>
          </a:p>
        </p:txBody>
      </p:sp>
      <p:sp>
        <p:nvSpPr>
          <p:cNvPr id="37" name="bg object 37"/>
          <p:cNvSpPr/>
          <p:nvPr/>
        </p:nvSpPr>
        <p:spPr>
          <a:xfrm>
            <a:off x="9113380" y="8405928"/>
            <a:ext cx="3861435" cy="1704975"/>
          </a:xfrm>
          <a:custGeom>
            <a:avLst/>
            <a:gdLst/>
            <a:ahLst/>
            <a:cxnLst/>
            <a:rect l="l" t="t" r="r" b="b"/>
            <a:pathLst>
              <a:path w="3861434" h="1704975">
                <a:moveTo>
                  <a:pt x="982917" y="1704826"/>
                </a:moveTo>
                <a:lnTo>
                  <a:pt x="0" y="1169634"/>
                </a:lnTo>
                <a:lnTo>
                  <a:pt x="2883561" y="0"/>
                </a:lnTo>
                <a:lnTo>
                  <a:pt x="3861340" y="461960"/>
                </a:lnTo>
                <a:lnTo>
                  <a:pt x="3861340" y="535181"/>
                </a:lnTo>
                <a:lnTo>
                  <a:pt x="982917" y="1704826"/>
                </a:lnTo>
                <a:close/>
              </a:path>
            </a:pathLst>
          </a:custGeom>
          <a:solidFill>
            <a:srgbClr val="FFF503"/>
          </a:solidFill>
        </p:spPr>
        <p:txBody>
          <a:bodyPr wrap="square" lIns="0" tIns="0" rIns="0" bIns="0" rtlCol="0"/>
          <a:lstStyle/>
          <a:p>
            <a:endParaRPr/>
          </a:p>
        </p:txBody>
      </p:sp>
      <p:sp>
        <p:nvSpPr>
          <p:cNvPr id="38" name="bg object 38"/>
          <p:cNvSpPr/>
          <p:nvPr/>
        </p:nvSpPr>
        <p:spPr>
          <a:xfrm>
            <a:off x="9101044" y="8387053"/>
            <a:ext cx="3912235" cy="1742439"/>
          </a:xfrm>
          <a:custGeom>
            <a:avLst/>
            <a:gdLst/>
            <a:ahLst/>
            <a:cxnLst/>
            <a:rect l="l" t="t" r="r" b="b"/>
            <a:pathLst>
              <a:path w="3912234" h="1742440">
                <a:moveTo>
                  <a:pt x="1010235" y="1742002"/>
                </a:moveTo>
                <a:lnTo>
                  <a:pt x="1004905" y="1742002"/>
                </a:lnTo>
                <a:lnTo>
                  <a:pt x="1001905" y="1741254"/>
                </a:lnTo>
                <a:lnTo>
                  <a:pt x="3738" y="1201228"/>
                </a:lnTo>
                <a:lnTo>
                  <a:pt x="0" y="1194543"/>
                </a:lnTo>
                <a:lnTo>
                  <a:pt x="805" y="1180405"/>
                </a:lnTo>
                <a:lnTo>
                  <a:pt x="5252" y="1174219"/>
                </a:lnTo>
                <a:lnTo>
                  <a:pt x="2909623" y="0"/>
                </a:lnTo>
                <a:lnTo>
                  <a:pt x="2914905" y="143"/>
                </a:lnTo>
                <a:lnTo>
                  <a:pt x="2997332" y="38816"/>
                </a:lnTo>
                <a:lnTo>
                  <a:pt x="2907687" y="38816"/>
                </a:lnTo>
                <a:lnTo>
                  <a:pt x="61556" y="1190908"/>
                </a:lnTo>
                <a:lnTo>
                  <a:pt x="1005509" y="1703483"/>
                </a:lnTo>
                <a:lnTo>
                  <a:pt x="1105356" y="1703483"/>
                </a:lnTo>
                <a:lnTo>
                  <a:pt x="1011232" y="1741580"/>
                </a:lnTo>
                <a:lnTo>
                  <a:pt x="1010235" y="1742002"/>
                </a:lnTo>
                <a:close/>
              </a:path>
              <a:path w="3912234" h="1742440">
                <a:moveTo>
                  <a:pt x="1105356" y="1703483"/>
                </a:moveTo>
                <a:lnTo>
                  <a:pt x="1005509" y="1703483"/>
                </a:lnTo>
                <a:lnTo>
                  <a:pt x="3873676" y="541723"/>
                </a:lnTo>
                <a:lnTo>
                  <a:pt x="3873676" y="492490"/>
                </a:lnTo>
                <a:lnTo>
                  <a:pt x="2907687" y="38816"/>
                </a:lnTo>
                <a:lnTo>
                  <a:pt x="2997332" y="38816"/>
                </a:lnTo>
                <a:lnTo>
                  <a:pt x="3910542" y="467255"/>
                </a:lnTo>
                <a:lnTo>
                  <a:pt x="3911998" y="473729"/>
                </a:lnTo>
                <a:lnTo>
                  <a:pt x="3911998" y="561529"/>
                </a:lnTo>
                <a:lnTo>
                  <a:pt x="3910129" y="568214"/>
                </a:lnTo>
                <a:lnTo>
                  <a:pt x="1105356" y="1703483"/>
                </a:lnTo>
                <a:close/>
              </a:path>
            </a:pathLst>
          </a:custGeom>
          <a:solidFill>
            <a:srgbClr val="000000"/>
          </a:solidFill>
        </p:spPr>
        <p:txBody>
          <a:bodyPr wrap="square" lIns="0" tIns="0" rIns="0" bIns="0" rtlCol="0"/>
          <a:lstStyle/>
          <a:p>
            <a:endParaRPr/>
          </a:p>
        </p:txBody>
      </p:sp>
      <p:sp>
        <p:nvSpPr>
          <p:cNvPr id="39" name="bg object 39"/>
          <p:cNvSpPr/>
          <p:nvPr/>
        </p:nvSpPr>
        <p:spPr>
          <a:xfrm>
            <a:off x="9123637" y="8332708"/>
            <a:ext cx="3876675" cy="1704975"/>
          </a:xfrm>
          <a:custGeom>
            <a:avLst/>
            <a:gdLst/>
            <a:ahLst/>
            <a:cxnLst/>
            <a:rect l="l" t="t" r="r" b="b"/>
            <a:pathLst>
              <a:path w="3876675" h="1704975">
                <a:moveTo>
                  <a:pt x="993173" y="1704835"/>
                </a:moveTo>
                <a:lnTo>
                  <a:pt x="0" y="1169653"/>
                </a:lnTo>
                <a:lnTo>
                  <a:pt x="2898964" y="0"/>
                </a:lnTo>
                <a:lnTo>
                  <a:pt x="3876399" y="535181"/>
                </a:lnTo>
                <a:lnTo>
                  <a:pt x="993173" y="1704835"/>
                </a:lnTo>
                <a:close/>
              </a:path>
            </a:pathLst>
          </a:custGeom>
          <a:solidFill>
            <a:srgbClr val="FFF503"/>
          </a:solidFill>
        </p:spPr>
        <p:txBody>
          <a:bodyPr wrap="square" lIns="0" tIns="0" rIns="0" bIns="0" rtlCol="0"/>
          <a:lstStyle/>
          <a:p>
            <a:endParaRPr/>
          </a:p>
        </p:txBody>
      </p:sp>
      <p:sp>
        <p:nvSpPr>
          <p:cNvPr id="40" name="bg object 40"/>
          <p:cNvSpPr/>
          <p:nvPr/>
        </p:nvSpPr>
        <p:spPr>
          <a:xfrm>
            <a:off x="9104984" y="8313649"/>
            <a:ext cx="3914140" cy="1742439"/>
          </a:xfrm>
          <a:custGeom>
            <a:avLst/>
            <a:gdLst/>
            <a:ahLst/>
            <a:cxnLst/>
            <a:rect l="l" t="t" r="r" b="b"/>
            <a:pathLst>
              <a:path w="3914140" h="1742440">
                <a:moveTo>
                  <a:pt x="1014155" y="1742203"/>
                </a:moveTo>
                <a:lnTo>
                  <a:pt x="1008845" y="1742203"/>
                </a:lnTo>
                <a:lnTo>
                  <a:pt x="1005864" y="1741455"/>
                </a:lnTo>
                <a:lnTo>
                  <a:pt x="3738" y="1201459"/>
                </a:lnTo>
                <a:lnTo>
                  <a:pt x="0" y="1194773"/>
                </a:lnTo>
                <a:lnTo>
                  <a:pt x="785" y="1180588"/>
                </a:lnTo>
                <a:lnTo>
                  <a:pt x="5233" y="1174353"/>
                </a:lnTo>
                <a:lnTo>
                  <a:pt x="2915815" y="0"/>
                </a:lnTo>
                <a:lnTo>
                  <a:pt x="2921547" y="364"/>
                </a:lnTo>
                <a:lnTo>
                  <a:pt x="2992564" y="39248"/>
                </a:lnTo>
                <a:lnTo>
                  <a:pt x="2916448" y="39248"/>
                </a:lnTo>
                <a:lnTo>
                  <a:pt x="61652" y="1191109"/>
                </a:lnTo>
                <a:lnTo>
                  <a:pt x="1012938" y="1703694"/>
                </a:lnTo>
                <a:lnTo>
                  <a:pt x="1110255" y="1703694"/>
                </a:lnTo>
                <a:lnTo>
                  <a:pt x="1018708" y="1740832"/>
                </a:lnTo>
                <a:lnTo>
                  <a:pt x="1016494" y="1741772"/>
                </a:lnTo>
                <a:lnTo>
                  <a:pt x="1014155" y="1742203"/>
                </a:lnTo>
                <a:close/>
              </a:path>
              <a:path w="3914140" h="1742440">
                <a:moveTo>
                  <a:pt x="1110255" y="1703694"/>
                </a:moveTo>
                <a:lnTo>
                  <a:pt x="1012938" y="1703694"/>
                </a:lnTo>
                <a:lnTo>
                  <a:pt x="3852445" y="551774"/>
                </a:lnTo>
                <a:lnTo>
                  <a:pt x="2916448" y="39248"/>
                </a:lnTo>
                <a:lnTo>
                  <a:pt x="2992564" y="39248"/>
                </a:lnTo>
                <a:lnTo>
                  <a:pt x="3910033" y="541588"/>
                </a:lnTo>
                <a:lnTo>
                  <a:pt x="3913724" y="548245"/>
                </a:lnTo>
                <a:lnTo>
                  <a:pt x="3912900" y="562363"/>
                </a:lnTo>
                <a:lnTo>
                  <a:pt x="3908462" y="568550"/>
                </a:lnTo>
                <a:lnTo>
                  <a:pt x="1110255" y="1703694"/>
                </a:lnTo>
                <a:close/>
              </a:path>
            </a:pathLst>
          </a:custGeom>
          <a:solidFill>
            <a:srgbClr val="000000"/>
          </a:solidFill>
        </p:spPr>
        <p:txBody>
          <a:bodyPr wrap="square" lIns="0" tIns="0" rIns="0" bIns="0" rtlCol="0"/>
          <a:lstStyle/>
          <a:p>
            <a:endParaRPr/>
          </a:p>
        </p:txBody>
      </p:sp>
      <p:sp>
        <p:nvSpPr>
          <p:cNvPr id="41" name="bg object 41"/>
          <p:cNvSpPr/>
          <p:nvPr/>
        </p:nvSpPr>
        <p:spPr>
          <a:xfrm>
            <a:off x="9224455" y="8222886"/>
            <a:ext cx="3865879" cy="1704975"/>
          </a:xfrm>
          <a:custGeom>
            <a:avLst/>
            <a:gdLst/>
            <a:ahLst/>
            <a:cxnLst/>
            <a:rect l="l" t="t" r="r" b="b"/>
            <a:pathLst>
              <a:path w="3865880" h="1704975">
                <a:moveTo>
                  <a:pt x="984220" y="1704826"/>
                </a:moveTo>
                <a:lnTo>
                  <a:pt x="0" y="1169634"/>
                </a:lnTo>
                <a:lnTo>
                  <a:pt x="2885535" y="0"/>
                </a:lnTo>
                <a:lnTo>
                  <a:pt x="3865289" y="461960"/>
                </a:lnTo>
                <a:lnTo>
                  <a:pt x="3865289" y="535181"/>
                </a:lnTo>
                <a:lnTo>
                  <a:pt x="984220" y="1704826"/>
                </a:lnTo>
                <a:close/>
              </a:path>
            </a:pathLst>
          </a:custGeom>
          <a:solidFill>
            <a:srgbClr val="FFF503"/>
          </a:solidFill>
        </p:spPr>
        <p:txBody>
          <a:bodyPr wrap="square" lIns="0" tIns="0" rIns="0" bIns="0" rtlCol="0"/>
          <a:lstStyle/>
          <a:p>
            <a:endParaRPr/>
          </a:p>
        </p:txBody>
      </p:sp>
      <p:sp>
        <p:nvSpPr>
          <p:cNvPr id="42" name="bg object 42"/>
          <p:cNvSpPr/>
          <p:nvPr/>
        </p:nvSpPr>
        <p:spPr>
          <a:xfrm>
            <a:off x="9210805" y="8204010"/>
            <a:ext cx="3908425" cy="1742439"/>
          </a:xfrm>
          <a:custGeom>
            <a:avLst/>
            <a:gdLst/>
            <a:ahLst/>
            <a:cxnLst/>
            <a:rect l="l" t="t" r="r" b="b"/>
            <a:pathLst>
              <a:path w="3908425" h="1742440">
                <a:moveTo>
                  <a:pt x="1010225" y="1742012"/>
                </a:moveTo>
                <a:lnTo>
                  <a:pt x="1004905" y="1742012"/>
                </a:lnTo>
                <a:lnTo>
                  <a:pt x="1001905" y="1741263"/>
                </a:lnTo>
                <a:lnTo>
                  <a:pt x="3738" y="1201228"/>
                </a:lnTo>
                <a:lnTo>
                  <a:pt x="0" y="1194562"/>
                </a:lnTo>
                <a:lnTo>
                  <a:pt x="805" y="1180405"/>
                </a:lnTo>
                <a:lnTo>
                  <a:pt x="5252" y="1174219"/>
                </a:lnTo>
                <a:lnTo>
                  <a:pt x="2909604" y="0"/>
                </a:lnTo>
                <a:lnTo>
                  <a:pt x="2914895" y="172"/>
                </a:lnTo>
                <a:lnTo>
                  <a:pt x="2997136" y="38816"/>
                </a:lnTo>
                <a:lnTo>
                  <a:pt x="2910294" y="38816"/>
                </a:lnTo>
                <a:lnTo>
                  <a:pt x="61547" y="1190908"/>
                </a:lnTo>
                <a:lnTo>
                  <a:pt x="1008145" y="1703483"/>
                </a:lnTo>
                <a:lnTo>
                  <a:pt x="1104238" y="1703483"/>
                </a:lnTo>
                <a:lnTo>
                  <a:pt x="1010148" y="1741580"/>
                </a:lnTo>
                <a:lnTo>
                  <a:pt x="1010225" y="1742012"/>
                </a:lnTo>
                <a:close/>
              </a:path>
              <a:path w="3908425" h="1742440">
                <a:moveTo>
                  <a:pt x="1104238" y="1703483"/>
                </a:moveTo>
                <a:lnTo>
                  <a:pt x="1008145" y="1703483"/>
                </a:lnTo>
                <a:lnTo>
                  <a:pt x="3878939" y="541723"/>
                </a:lnTo>
                <a:lnTo>
                  <a:pt x="3878939" y="492490"/>
                </a:lnTo>
                <a:lnTo>
                  <a:pt x="2910294" y="38816"/>
                </a:lnTo>
                <a:lnTo>
                  <a:pt x="2997136" y="38816"/>
                </a:lnTo>
                <a:lnTo>
                  <a:pt x="3908375" y="467255"/>
                </a:lnTo>
                <a:lnTo>
                  <a:pt x="3907704" y="473729"/>
                </a:lnTo>
                <a:lnTo>
                  <a:pt x="3907704" y="561529"/>
                </a:lnTo>
                <a:lnTo>
                  <a:pt x="3907963" y="568214"/>
                </a:lnTo>
                <a:lnTo>
                  <a:pt x="1104238" y="1703483"/>
                </a:lnTo>
                <a:close/>
              </a:path>
            </a:pathLst>
          </a:custGeom>
          <a:solidFill>
            <a:srgbClr val="000000"/>
          </a:solidFill>
        </p:spPr>
        <p:txBody>
          <a:bodyPr wrap="square" lIns="0" tIns="0" rIns="0" bIns="0" rtlCol="0"/>
          <a:lstStyle/>
          <a:p>
            <a:endParaRPr/>
          </a:p>
        </p:txBody>
      </p:sp>
      <p:sp>
        <p:nvSpPr>
          <p:cNvPr id="43" name="bg object 43"/>
          <p:cNvSpPr/>
          <p:nvPr/>
        </p:nvSpPr>
        <p:spPr>
          <a:xfrm>
            <a:off x="9233398" y="8149665"/>
            <a:ext cx="3876675" cy="1704975"/>
          </a:xfrm>
          <a:custGeom>
            <a:avLst/>
            <a:gdLst/>
            <a:ahLst/>
            <a:cxnLst/>
            <a:rect l="l" t="t" r="r" b="b"/>
            <a:pathLst>
              <a:path w="3876675" h="1704975">
                <a:moveTo>
                  <a:pt x="993173" y="1704835"/>
                </a:moveTo>
                <a:lnTo>
                  <a:pt x="0" y="1169653"/>
                </a:lnTo>
                <a:lnTo>
                  <a:pt x="2898945" y="0"/>
                </a:lnTo>
                <a:lnTo>
                  <a:pt x="3876399" y="535181"/>
                </a:lnTo>
                <a:lnTo>
                  <a:pt x="993173" y="1704835"/>
                </a:lnTo>
                <a:close/>
              </a:path>
            </a:pathLst>
          </a:custGeom>
          <a:solidFill>
            <a:srgbClr val="FFF503"/>
          </a:solidFill>
        </p:spPr>
        <p:txBody>
          <a:bodyPr wrap="square" lIns="0" tIns="0" rIns="0" bIns="0" rtlCol="0"/>
          <a:lstStyle/>
          <a:p>
            <a:endParaRPr/>
          </a:p>
        </p:txBody>
      </p:sp>
      <p:sp>
        <p:nvSpPr>
          <p:cNvPr id="44" name="bg object 44"/>
          <p:cNvSpPr/>
          <p:nvPr/>
        </p:nvSpPr>
        <p:spPr>
          <a:xfrm>
            <a:off x="9214745" y="8130607"/>
            <a:ext cx="3914140" cy="1742439"/>
          </a:xfrm>
          <a:custGeom>
            <a:avLst/>
            <a:gdLst/>
            <a:ahLst/>
            <a:cxnLst/>
            <a:rect l="l" t="t" r="r" b="b"/>
            <a:pathLst>
              <a:path w="3914140" h="1742440">
                <a:moveTo>
                  <a:pt x="1014145" y="1742203"/>
                </a:moveTo>
                <a:lnTo>
                  <a:pt x="1008826" y="1742203"/>
                </a:lnTo>
                <a:lnTo>
                  <a:pt x="1005854" y="1741455"/>
                </a:lnTo>
                <a:lnTo>
                  <a:pt x="3747" y="1201459"/>
                </a:lnTo>
                <a:lnTo>
                  <a:pt x="0" y="1194773"/>
                </a:lnTo>
                <a:lnTo>
                  <a:pt x="785" y="1180588"/>
                </a:lnTo>
                <a:lnTo>
                  <a:pt x="5243" y="1174353"/>
                </a:lnTo>
                <a:lnTo>
                  <a:pt x="2915835" y="0"/>
                </a:lnTo>
                <a:lnTo>
                  <a:pt x="2921567" y="364"/>
                </a:lnTo>
                <a:lnTo>
                  <a:pt x="2992582" y="39248"/>
                </a:lnTo>
                <a:lnTo>
                  <a:pt x="2916429" y="39248"/>
                </a:lnTo>
                <a:lnTo>
                  <a:pt x="61643" y="1191109"/>
                </a:lnTo>
                <a:lnTo>
                  <a:pt x="1012928" y="1703694"/>
                </a:lnTo>
                <a:lnTo>
                  <a:pt x="1110245" y="1703694"/>
                </a:lnTo>
                <a:lnTo>
                  <a:pt x="1018699" y="1740832"/>
                </a:lnTo>
                <a:lnTo>
                  <a:pt x="1016484" y="1741762"/>
                </a:lnTo>
                <a:lnTo>
                  <a:pt x="1014145" y="1742203"/>
                </a:lnTo>
                <a:close/>
              </a:path>
              <a:path w="3914140" h="1742440">
                <a:moveTo>
                  <a:pt x="1110245" y="1703694"/>
                </a:moveTo>
                <a:lnTo>
                  <a:pt x="1012928" y="1703694"/>
                </a:lnTo>
                <a:lnTo>
                  <a:pt x="3852435" y="551774"/>
                </a:lnTo>
                <a:lnTo>
                  <a:pt x="2916429" y="39248"/>
                </a:lnTo>
                <a:lnTo>
                  <a:pt x="2992582" y="39248"/>
                </a:lnTo>
                <a:lnTo>
                  <a:pt x="3910033" y="541588"/>
                </a:lnTo>
                <a:lnTo>
                  <a:pt x="3913714" y="548245"/>
                </a:lnTo>
                <a:lnTo>
                  <a:pt x="3912890" y="562363"/>
                </a:lnTo>
                <a:lnTo>
                  <a:pt x="3908462" y="568550"/>
                </a:lnTo>
                <a:lnTo>
                  <a:pt x="1110245" y="1703694"/>
                </a:lnTo>
                <a:close/>
              </a:path>
            </a:pathLst>
          </a:custGeom>
          <a:solidFill>
            <a:srgbClr val="000000"/>
          </a:solidFill>
        </p:spPr>
        <p:txBody>
          <a:bodyPr wrap="square" lIns="0" tIns="0" rIns="0" bIns="0" rtlCol="0"/>
          <a:lstStyle/>
          <a:p>
            <a:endParaRPr/>
          </a:p>
        </p:txBody>
      </p:sp>
      <p:sp>
        <p:nvSpPr>
          <p:cNvPr id="45" name="bg object 45"/>
          <p:cNvSpPr/>
          <p:nvPr/>
        </p:nvSpPr>
        <p:spPr>
          <a:xfrm>
            <a:off x="9004702" y="8186276"/>
            <a:ext cx="3864610" cy="1704975"/>
          </a:xfrm>
          <a:custGeom>
            <a:avLst/>
            <a:gdLst/>
            <a:ahLst/>
            <a:cxnLst/>
            <a:rect l="l" t="t" r="r" b="b"/>
            <a:pathLst>
              <a:path w="3864609" h="1704975">
                <a:moveTo>
                  <a:pt x="984000" y="1704826"/>
                </a:moveTo>
                <a:lnTo>
                  <a:pt x="0" y="1169644"/>
                </a:lnTo>
                <a:lnTo>
                  <a:pt x="2885181" y="0"/>
                </a:lnTo>
                <a:lnTo>
                  <a:pt x="3864580" y="461970"/>
                </a:lnTo>
                <a:lnTo>
                  <a:pt x="3864580" y="535191"/>
                </a:lnTo>
                <a:lnTo>
                  <a:pt x="984000" y="1704826"/>
                </a:lnTo>
                <a:close/>
              </a:path>
            </a:pathLst>
          </a:custGeom>
          <a:solidFill>
            <a:srgbClr val="FFF503"/>
          </a:solidFill>
        </p:spPr>
        <p:txBody>
          <a:bodyPr wrap="square" lIns="0" tIns="0" rIns="0" bIns="0" rtlCol="0"/>
          <a:lstStyle/>
          <a:p>
            <a:endParaRPr/>
          </a:p>
        </p:txBody>
      </p:sp>
      <p:sp>
        <p:nvSpPr>
          <p:cNvPr id="46" name="bg object 46"/>
          <p:cNvSpPr/>
          <p:nvPr/>
        </p:nvSpPr>
        <p:spPr>
          <a:xfrm>
            <a:off x="8991282" y="8167399"/>
            <a:ext cx="3916679" cy="1742439"/>
          </a:xfrm>
          <a:custGeom>
            <a:avLst/>
            <a:gdLst/>
            <a:ahLst/>
            <a:cxnLst/>
            <a:rect l="l" t="t" r="r" b="b"/>
            <a:pathLst>
              <a:path w="3916679" h="1742440">
                <a:moveTo>
                  <a:pt x="1010235" y="1742012"/>
                </a:moveTo>
                <a:lnTo>
                  <a:pt x="1004915" y="1742012"/>
                </a:lnTo>
                <a:lnTo>
                  <a:pt x="1001915" y="1741254"/>
                </a:lnTo>
                <a:lnTo>
                  <a:pt x="3738" y="1201238"/>
                </a:lnTo>
                <a:lnTo>
                  <a:pt x="0" y="1194562"/>
                </a:lnTo>
                <a:lnTo>
                  <a:pt x="805" y="1180415"/>
                </a:lnTo>
                <a:lnTo>
                  <a:pt x="5252" y="1174219"/>
                </a:lnTo>
                <a:lnTo>
                  <a:pt x="2909633" y="0"/>
                </a:lnTo>
                <a:lnTo>
                  <a:pt x="2914905" y="172"/>
                </a:lnTo>
                <a:lnTo>
                  <a:pt x="2997554" y="38826"/>
                </a:lnTo>
                <a:lnTo>
                  <a:pt x="2909844" y="38826"/>
                </a:lnTo>
                <a:lnTo>
                  <a:pt x="61566" y="1190918"/>
                </a:lnTo>
                <a:lnTo>
                  <a:pt x="1007695" y="1703492"/>
                </a:lnTo>
                <a:lnTo>
                  <a:pt x="1106460" y="1703492"/>
                </a:lnTo>
                <a:lnTo>
                  <a:pt x="1012324" y="1741580"/>
                </a:lnTo>
                <a:lnTo>
                  <a:pt x="1010235" y="1742012"/>
                </a:lnTo>
                <a:close/>
              </a:path>
              <a:path w="3916679" h="1742440">
                <a:moveTo>
                  <a:pt x="1106460" y="1703492"/>
                </a:moveTo>
                <a:lnTo>
                  <a:pt x="1007695" y="1703492"/>
                </a:lnTo>
                <a:lnTo>
                  <a:pt x="3877999" y="541732"/>
                </a:lnTo>
                <a:lnTo>
                  <a:pt x="3877999" y="492500"/>
                </a:lnTo>
                <a:lnTo>
                  <a:pt x="2909844" y="38826"/>
                </a:lnTo>
                <a:lnTo>
                  <a:pt x="2997554" y="38826"/>
                </a:lnTo>
                <a:lnTo>
                  <a:pt x="3912698" y="467255"/>
                </a:lnTo>
                <a:lnTo>
                  <a:pt x="3916341" y="473720"/>
                </a:lnTo>
                <a:lnTo>
                  <a:pt x="3916341" y="561519"/>
                </a:lnTo>
                <a:lnTo>
                  <a:pt x="3912286" y="568214"/>
                </a:lnTo>
                <a:lnTo>
                  <a:pt x="1106460" y="1703492"/>
                </a:lnTo>
                <a:close/>
              </a:path>
            </a:pathLst>
          </a:custGeom>
          <a:solidFill>
            <a:srgbClr val="000000"/>
          </a:solidFill>
        </p:spPr>
        <p:txBody>
          <a:bodyPr wrap="square" lIns="0" tIns="0" rIns="0" bIns="0" rtlCol="0"/>
          <a:lstStyle/>
          <a:p>
            <a:endParaRPr/>
          </a:p>
        </p:txBody>
      </p:sp>
      <p:sp>
        <p:nvSpPr>
          <p:cNvPr id="47" name="bg object 47"/>
          <p:cNvSpPr/>
          <p:nvPr/>
        </p:nvSpPr>
        <p:spPr>
          <a:xfrm>
            <a:off x="9013885" y="8113055"/>
            <a:ext cx="3876675" cy="1704975"/>
          </a:xfrm>
          <a:custGeom>
            <a:avLst/>
            <a:gdLst/>
            <a:ahLst/>
            <a:cxnLst/>
            <a:rect l="l" t="t" r="r" b="b"/>
            <a:pathLst>
              <a:path w="3876675" h="1704975">
                <a:moveTo>
                  <a:pt x="993173" y="1704835"/>
                </a:moveTo>
                <a:lnTo>
                  <a:pt x="0" y="1169634"/>
                </a:lnTo>
                <a:lnTo>
                  <a:pt x="2898955" y="0"/>
                </a:lnTo>
                <a:lnTo>
                  <a:pt x="3876399" y="535191"/>
                </a:lnTo>
                <a:lnTo>
                  <a:pt x="993173" y="1704835"/>
                </a:lnTo>
                <a:close/>
              </a:path>
            </a:pathLst>
          </a:custGeom>
          <a:solidFill>
            <a:srgbClr val="FFF503"/>
          </a:solidFill>
        </p:spPr>
        <p:txBody>
          <a:bodyPr wrap="square" lIns="0" tIns="0" rIns="0" bIns="0" rtlCol="0"/>
          <a:lstStyle/>
          <a:p>
            <a:endParaRPr/>
          </a:p>
        </p:txBody>
      </p:sp>
      <p:sp>
        <p:nvSpPr>
          <p:cNvPr id="48" name="bg object 48"/>
          <p:cNvSpPr/>
          <p:nvPr/>
        </p:nvSpPr>
        <p:spPr>
          <a:xfrm>
            <a:off x="8867534" y="8094052"/>
            <a:ext cx="4041775" cy="1797050"/>
          </a:xfrm>
          <a:custGeom>
            <a:avLst/>
            <a:gdLst/>
            <a:ahLst/>
            <a:cxnLst/>
            <a:rect l="l" t="t" r="r" b="b"/>
            <a:pathLst>
              <a:path w="4041775" h="1797050">
                <a:moveTo>
                  <a:pt x="4041406" y="548208"/>
                </a:moveTo>
                <a:lnTo>
                  <a:pt x="4037723" y="541553"/>
                </a:lnTo>
                <a:lnTo>
                  <a:pt x="3980129" y="510019"/>
                </a:lnTo>
                <a:lnTo>
                  <a:pt x="3980129" y="551726"/>
                </a:lnTo>
                <a:lnTo>
                  <a:pt x="3841140" y="608114"/>
                </a:lnTo>
                <a:lnTo>
                  <a:pt x="2904782" y="95427"/>
                </a:lnTo>
                <a:lnTo>
                  <a:pt x="3044126" y="39204"/>
                </a:lnTo>
                <a:lnTo>
                  <a:pt x="3980129" y="551726"/>
                </a:lnTo>
                <a:lnTo>
                  <a:pt x="3980129" y="510019"/>
                </a:lnTo>
                <a:lnTo>
                  <a:pt x="3120275" y="39204"/>
                </a:lnTo>
                <a:lnTo>
                  <a:pt x="3049270" y="317"/>
                </a:lnTo>
                <a:lnTo>
                  <a:pt x="3043529" y="0"/>
                </a:lnTo>
                <a:lnTo>
                  <a:pt x="132930" y="1174318"/>
                </a:lnTo>
                <a:lnTo>
                  <a:pt x="128473" y="1180553"/>
                </a:lnTo>
                <a:lnTo>
                  <a:pt x="127685" y="1194739"/>
                </a:lnTo>
                <a:lnTo>
                  <a:pt x="131432" y="1201420"/>
                </a:lnTo>
                <a:lnTo>
                  <a:pt x="139306" y="1205674"/>
                </a:lnTo>
                <a:lnTo>
                  <a:pt x="0" y="1261872"/>
                </a:lnTo>
                <a:lnTo>
                  <a:pt x="993178" y="1797050"/>
                </a:lnTo>
                <a:lnTo>
                  <a:pt x="1132179" y="1740662"/>
                </a:lnTo>
                <a:lnTo>
                  <a:pt x="1133551" y="1741398"/>
                </a:lnTo>
                <a:lnTo>
                  <a:pt x="1136535" y="1742135"/>
                </a:lnTo>
                <a:lnTo>
                  <a:pt x="1141831" y="1742135"/>
                </a:lnTo>
                <a:lnTo>
                  <a:pt x="1144181" y="1741703"/>
                </a:lnTo>
                <a:lnTo>
                  <a:pt x="1238021" y="1703641"/>
                </a:lnTo>
                <a:lnTo>
                  <a:pt x="4036161" y="568502"/>
                </a:lnTo>
                <a:lnTo>
                  <a:pt x="4040594" y="562317"/>
                </a:lnTo>
                <a:lnTo>
                  <a:pt x="4041406" y="548208"/>
                </a:lnTo>
                <a:close/>
              </a:path>
            </a:pathLst>
          </a:custGeom>
          <a:solidFill>
            <a:srgbClr val="000000"/>
          </a:solidFill>
        </p:spPr>
        <p:txBody>
          <a:bodyPr wrap="square" lIns="0" tIns="0" rIns="0" bIns="0" rtlCol="0"/>
          <a:lstStyle/>
          <a:p>
            <a:endParaRPr/>
          </a:p>
        </p:txBody>
      </p:sp>
      <p:sp>
        <p:nvSpPr>
          <p:cNvPr id="49" name="bg object 49"/>
          <p:cNvSpPr/>
          <p:nvPr/>
        </p:nvSpPr>
        <p:spPr>
          <a:xfrm>
            <a:off x="8784949" y="8149665"/>
            <a:ext cx="3863975" cy="1704975"/>
          </a:xfrm>
          <a:custGeom>
            <a:avLst/>
            <a:gdLst/>
            <a:ahLst/>
            <a:cxnLst/>
            <a:rect l="l" t="t" r="r" b="b"/>
            <a:pathLst>
              <a:path w="3863975" h="1704975">
                <a:moveTo>
                  <a:pt x="983760" y="1704835"/>
                </a:moveTo>
                <a:lnTo>
                  <a:pt x="0" y="1169653"/>
                </a:lnTo>
                <a:lnTo>
                  <a:pt x="2884836" y="0"/>
                </a:lnTo>
                <a:lnTo>
                  <a:pt x="3863871" y="461960"/>
                </a:lnTo>
                <a:lnTo>
                  <a:pt x="3863871" y="535181"/>
                </a:lnTo>
                <a:lnTo>
                  <a:pt x="983760" y="1704835"/>
                </a:lnTo>
                <a:close/>
              </a:path>
            </a:pathLst>
          </a:custGeom>
          <a:solidFill>
            <a:srgbClr val="FFF503"/>
          </a:solidFill>
        </p:spPr>
        <p:txBody>
          <a:bodyPr wrap="square" lIns="0" tIns="0" rIns="0" bIns="0" rtlCol="0"/>
          <a:lstStyle/>
          <a:p>
            <a:endParaRPr/>
          </a:p>
        </p:txBody>
      </p:sp>
      <p:sp>
        <p:nvSpPr>
          <p:cNvPr id="50" name="bg object 50"/>
          <p:cNvSpPr/>
          <p:nvPr/>
        </p:nvSpPr>
        <p:spPr>
          <a:xfrm>
            <a:off x="8771778" y="8130798"/>
            <a:ext cx="3915410" cy="1742439"/>
          </a:xfrm>
          <a:custGeom>
            <a:avLst/>
            <a:gdLst/>
            <a:ahLst/>
            <a:cxnLst/>
            <a:rect l="l" t="t" r="r" b="b"/>
            <a:pathLst>
              <a:path w="3915409" h="1742440">
                <a:moveTo>
                  <a:pt x="1010235" y="1742012"/>
                </a:moveTo>
                <a:lnTo>
                  <a:pt x="1004905" y="1742012"/>
                </a:lnTo>
                <a:lnTo>
                  <a:pt x="1001905" y="1741263"/>
                </a:lnTo>
                <a:lnTo>
                  <a:pt x="3747" y="1201219"/>
                </a:lnTo>
                <a:lnTo>
                  <a:pt x="0" y="1194543"/>
                </a:lnTo>
                <a:lnTo>
                  <a:pt x="805" y="1180396"/>
                </a:lnTo>
                <a:lnTo>
                  <a:pt x="5252" y="1174200"/>
                </a:lnTo>
                <a:lnTo>
                  <a:pt x="2909614" y="0"/>
                </a:lnTo>
                <a:lnTo>
                  <a:pt x="2914895" y="134"/>
                </a:lnTo>
                <a:lnTo>
                  <a:pt x="2997486" y="38816"/>
                </a:lnTo>
                <a:lnTo>
                  <a:pt x="2909364" y="38816"/>
                </a:lnTo>
                <a:lnTo>
                  <a:pt x="61556" y="1190918"/>
                </a:lnTo>
                <a:lnTo>
                  <a:pt x="1007196" y="1703502"/>
                </a:lnTo>
                <a:lnTo>
                  <a:pt x="1106156" y="1703502"/>
                </a:lnTo>
                <a:lnTo>
                  <a:pt x="1012075" y="1741570"/>
                </a:lnTo>
                <a:lnTo>
                  <a:pt x="1010235" y="1742012"/>
                </a:lnTo>
                <a:close/>
              </a:path>
              <a:path w="3915409" h="1742440">
                <a:moveTo>
                  <a:pt x="1106156" y="1703502"/>
                </a:moveTo>
                <a:lnTo>
                  <a:pt x="1007196" y="1703502"/>
                </a:lnTo>
                <a:lnTo>
                  <a:pt x="3877041" y="541713"/>
                </a:lnTo>
                <a:lnTo>
                  <a:pt x="3877041" y="492490"/>
                </a:lnTo>
                <a:lnTo>
                  <a:pt x="2909364" y="38816"/>
                </a:lnTo>
                <a:lnTo>
                  <a:pt x="2997486" y="38816"/>
                </a:lnTo>
                <a:lnTo>
                  <a:pt x="3912229" y="467245"/>
                </a:lnTo>
                <a:lnTo>
                  <a:pt x="3915382" y="473720"/>
                </a:lnTo>
                <a:lnTo>
                  <a:pt x="3915382" y="561519"/>
                </a:lnTo>
                <a:lnTo>
                  <a:pt x="3911816" y="568214"/>
                </a:lnTo>
                <a:lnTo>
                  <a:pt x="1106156" y="1703502"/>
                </a:lnTo>
                <a:close/>
              </a:path>
            </a:pathLst>
          </a:custGeom>
          <a:solidFill>
            <a:srgbClr val="000000"/>
          </a:solidFill>
        </p:spPr>
        <p:txBody>
          <a:bodyPr wrap="square" lIns="0" tIns="0" rIns="0" bIns="0" rtlCol="0"/>
          <a:lstStyle/>
          <a:p>
            <a:endParaRPr/>
          </a:p>
        </p:txBody>
      </p:sp>
      <p:sp>
        <p:nvSpPr>
          <p:cNvPr id="51" name="bg object 51"/>
          <p:cNvSpPr/>
          <p:nvPr/>
        </p:nvSpPr>
        <p:spPr>
          <a:xfrm>
            <a:off x="8794371" y="8076454"/>
            <a:ext cx="3876675" cy="1704975"/>
          </a:xfrm>
          <a:custGeom>
            <a:avLst/>
            <a:gdLst/>
            <a:ahLst/>
            <a:cxnLst/>
            <a:rect l="l" t="t" r="r" b="b"/>
            <a:pathLst>
              <a:path w="3876675" h="1704975">
                <a:moveTo>
                  <a:pt x="993173" y="1704826"/>
                </a:moveTo>
                <a:lnTo>
                  <a:pt x="0" y="1169644"/>
                </a:lnTo>
                <a:lnTo>
                  <a:pt x="2898964" y="0"/>
                </a:lnTo>
                <a:lnTo>
                  <a:pt x="3876389" y="535172"/>
                </a:lnTo>
                <a:lnTo>
                  <a:pt x="993173" y="1704826"/>
                </a:lnTo>
                <a:close/>
              </a:path>
            </a:pathLst>
          </a:custGeom>
          <a:solidFill>
            <a:srgbClr val="FFF503"/>
          </a:solidFill>
        </p:spPr>
        <p:txBody>
          <a:bodyPr wrap="square" lIns="0" tIns="0" rIns="0" bIns="0" rtlCol="0"/>
          <a:lstStyle/>
          <a:p>
            <a:endParaRPr/>
          </a:p>
        </p:txBody>
      </p:sp>
      <p:sp>
        <p:nvSpPr>
          <p:cNvPr id="52" name="bg object 52"/>
          <p:cNvSpPr/>
          <p:nvPr/>
        </p:nvSpPr>
        <p:spPr>
          <a:xfrm>
            <a:off x="8775718" y="8057395"/>
            <a:ext cx="3914140" cy="1742439"/>
          </a:xfrm>
          <a:custGeom>
            <a:avLst/>
            <a:gdLst/>
            <a:ahLst/>
            <a:cxnLst/>
            <a:rect l="l" t="t" r="r" b="b"/>
            <a:pathLst>
              <a:path w="3914140" h="1742440">
                <a:moveTo>
                  <a:pt x="1014155" y="1742184"/>
                </a:moveTo>
                <a:lnTo>
                  <a:pt x="1008835" y="1742184"/>
                </a:lnTo>
                <a:lnTo>
                  <a:pt x="1005864" y="1741436"/>
                </a:lnTo>
                <a:lnTo>
                  <a:pt x="1003142" y="1740007"/>
                </a:lnTo>
                <a:lnTo>
                  <a:pt x="3747" y="1201468"/>
                </a:lnTo>
                <a:lnTo>
                  <a:pt x="0" y="1194783"/>
                </a:lnTo>
                <a:lnTo>
                  <a:pt x="785" y="1180597"/>
                </a:lnTo>
                <a:lnTo>
                  <a:pt x="5233" y="1174363"/>
                </a:lnTo>
                <a:lnTo>
                  <a:pt x="2915825" y="0"/>
                </a:lnTo>
                <a:lnTo>
                  <a:pt x="2921595" y="354"/>
                </a:lnTo>
                <a:lnTo>
                  <a:pt x="2992611" y="39257"/>
                </a:lnTo>
                <a:lnTo>
                  <a:pt x="2916438" y="39257"/>
                </a:lnTo>
                <a:lnTo>
                  <a:pt x="61652" y="1191100"/>
                </a:lnTo>
                <a:lnTo>
                  <a:pt x="1012928" y="1703684"/>
                </a:lnTo>
                <a:lnTo>
                  <a:pt x="1110233" y="1703684"/>
                </a:lnTo>
                <a:lnTo>
                  <a:pt x="1018708" y="1740813"/>
                </a:lnTo>
                <a:lnTo>
                  <a:pt x="1016494" y="1741762"/>
                </a:lnTo>
                <a:lnTo>
                  <a:pt x="1014155" y="1742184"/>
                </a:lnTo>
                <a:close/>
              </a:path>
              <a:path w="3914140" h="1742440">
                <a:moveTo>
                  <a:pt x="1110233" y="1703684"/>
                </a:moveTo>
                <a:lnTo>
                  <a:pt x="1012928" y="1703684"/>
                </a:lnTo>
                <a:lnTo>
                  <a:pt x="3852445" y="551774"/>
                </a:lnTo>
                <a:lnTo>
                  <a:pt x="2916438" y="39257"/>
                </a:lnTo>
                <a:lnTo>
                  <a:pt x="2992611" y="39257"/>
                </a:lnTo>
                <a:lnTo>
                  <a:pt x="3910024" y="541588"/>
                </a:lnTo>
                <a:lnTo>
                  <a:pt x="3913714" y="548235"/>
                </a:lnTo>
                <a:lnTo>
                  <a:pt x="3912890" y="562354"/>
                </a:lnTo>
                <a:lnTo>
                  <a:pt x="3908462" y="568540"/>
                </a:lnTo>
                <a:lnTo>
                  <a:pt x="1110233" y="1703684"/>
                </a:lnTo>
                <a:close/>
              </a:path>
            </a:pathLst>
          </a:custGeom>
          <a:solidFill>
            <a:srgbClr val="000000"/>
          </a:solidFill>
        </p:spPr>
        <p:txBody>
          <a:bodyPr wrap="square" lIns="0" tIns="0" rIns="0" bIns="0" rtlCol="0"/>
          <a:lstStyle/>
          <a:p>
            <a:endParaRPr/>
          </a:p>
        </p:txBody>
      </p:sp>
      <p:sp>
        <p:nvSpPr>
          <p:cNvPr id="53" name="bg object 53"/>
          <p:cNvSpPr/>
          <p:nvPr/>
        </p:nvSpPr>
        <p:spPr>
          <a:xfrm>
            <a:off x="8335072" y="8020824"/>
            <a:ext cx="4645026" cy="2266175"/>
          </a:xfrm>
          <a:prstGeom prst="rect">
            <a:avLst/>
          </a:prstGeom>
          <a:blipFill>
            <a:blip r:embed="rId2" cstate="print"/>
            <a:stretch>
              <a:fillRect/>
            </a:stretch>
          </a:blipFill>
        </p:spPr>
        <p:txBody>
          <a:bodyPr wrap="square" lIns="0" tIns="0" rIns="0" bIns="0" rtlCol="0"/>
          <a:lstStyle/>
          <a:p>
            <a:endParaRPr/>
          </a:p>
        </p:txBody>
      </p:sp>
      <p:sp>
        <p:nvSpPr>
          <p:cNvPr id="54" name="bg object 54"/>
          <p:cNvSpPr/>
          <p:nvPr/>
        </p:nvSpPr>
        <p:spPr>
          <a:xfrm>
            <a:off x="16033167" y="4868761"/>
            <a:ext cx="2125147" cy="288393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3FBEF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99719" y="1799"/>
            <a:ext cx="7988300" cy="10285730"/>
          </a:xfrm>
          <a:custGeom>
            <a:avLst/>
            <a:gdLst/>
            <a:ahLst/>
            <a:cxnLst/>
            <a:rect l="l" t="t" r="r" b="b"/>
            <a:pathLst>
              <a:path w="7988300" h="10285730">
                <a:moveTo>
                  <a:pt x="0" y="10285190"/>
                </a:moveTo>
                <a:lnTo>
                  <a:pt x="7988279" y="10285190"/>
                </a:lnTo>
                <a:lnTo>
                  <a:pt x="7988279" y="0"/>
                </a:lnTo>
                <a:lnTo>
                  <a:pt x="0" y="0"/>
                </a:lnTo>
                <a:lnTo>
                  <a:pt x="0" y="10285190"/>
                </a:lnTo>
                <a:close/>
              </a:path>
            </a:pathLst>
          </a:custGeom>
          <a:solidFill>
            <a:srgbClr val="5CCDFA"/>
          </a:solidFill>
        </p:spPr>
        <p:txBody>
          <a:bodyPr wrap="square" lIns="0" tIns="0" rIns="0" bIns="0" rtlCol="0"/>
          <a:lstStyle/>
          <a:p>
            <a:endParaRPr/>
          </a:p>
        </p:txBody>
      </p:sp>
      <p:sp>
        <p:nvSpPr>
          <p:cNvPr id="17" name="bg object 17"/>
          <p:cNvSpPr/>
          <p:nvPr/>
        </p:nvSpPr>
        <p:spPr>
          <a:xfrm>
            <a:off x="12719" y="1799"/>
            <a:ext cx="8636000" cy="10285730"/>
          </a:xfrm>
          <a:custGeom>
            <a:avLst/>
            <a:gdLst/>
            <a:ahLst/>
            <a:cxnLst/>
            <a:rect l="l" t="t" r="r" b="b"/>
            <a:pathLst>
              <a:path w="8636000" h="10285730">
                <a:moveTo>
                  <a:pt x="0" y="10285190"/>
                </a:moveTo>
                <a:lnTo>
                  <a:pt x="8635999" y="10285190"/>
                </a:lnTo>
                <a:lnTo>
                  <a:pt x="8635999" y="0"/>
                </a:lnTo>
                <a:lnTo>
                  <a:pt x="0" y="0"/>
                </a:lnTo>
                <a:lnTo>
                  <a:pt x="0" y="10285190"/>
                </a:lnTo>
                <a:close/>
              </a:path>
            </a:pathLst>
          </a:custGeom>
          <a:solidFill>
            <a:srgbClr val="5CCDFA"/>
          </a:solidFill>
        </p:spPr>
        <p:txBody>
          <a:bodyPr wrap="square" lIns="0" tIns="0" rIns="0" bIns="0" rtlCol="0"/>
          <a:lstStyle/>
          <a:p>
            <a:endParaRPr/>
          </a:p>
        </p:txBody>
      </p:sp>
      <p:sp>
        <p:nvSpPr>
          <p:cNvPr id="18" name="bg object 18"/>
          <p:cNvSpPr/>
          <p:nvPr/>
        </p:nvSpPr>
        <p:spPr>
          <a:xfrm>
            <a:off x="8775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99719" y="1799"/>
            <a:ext cx="7988300" cy="10285730"/>
          </a:xfrm>
          <a:custGeom>
            <a:avLst/>
            <a:gdLst/>
            <a:ahLst/>
            <a:cxnLst/>
            <a:rect l="l" t="t" r="r" b="b"/>
            <a:pathLst>
              <a:path w="7988300" h="10285730">
                <a:moveTo>
                  <a:pt x="0" y="10285190"/>
                </a:moveTo>
                <a:lnTo>
                  <a:pt x="7988279" y="10285190"/>
                </a:lnTo>
                <a:lnTo>
                  <a:pt x="7988279" y="0"/>
                </a:lnTo>
                <a:lnTo>
                  <a:pt x="0" y="0"/>
                </a:lnTo>
                <a:lnTo>
                  <a:pt x="0" y="10285190"/>
                </a:lnTo>
                <a:close/>
              </a:path>
            </a:pathLst>
          </a:custGeom>
          <a:solidFill>
            <a:srgbClr val="5CCDFA"/>
          </a:solidFill>
        </p:spPr>
        <p:txBody>
          <a:bodyPr wrap="square" lIns="0" tIns="0" rIns="0" bIns="0" rtlCol="0"/>
          <a:lstStyle/>
          <a:p>
            <a:endParaRPr/>
          </a:p>
        </p:txBody>
      </p:sp>
      <p:sp>
        <p:nvSpPr>
          <p:cNvPr id="17" name="bg object 17"/>
          <p:cNvSpPr/>
          <p:nvPr/>
        </p:nvSpPr>
        <p:spPr>
          <a:xfrm>
            <a:off x="12719" y="1799"/>
            <a:ext cx="8636000" cy="10285730"/>
          </a:xfrm>
          <a:custGeom>
            <a:avLst/>
            <a:gdLst/>
            <a:ahLst/>
            <a:cxnLst/>
            <a:rect l="l" t="t" r="r" b="b"/>
            <a:pathLst>
              <a:path w="8636000" h="10285730">
                <a:moveTo>
                  <a:pt x="0" y="10285190"/>
                </a:moveTo>
                <a:lnTo>
                  <a:pt x="8635999" y="10285190"/>
                </a:lnTo>
                <a:lnTo>
                  <a:pt x="8635999" y="0"/>
                </a:lnTo>
                <a:lnTo>
                  <a:pt x="0" y="0"/>
                </a:lnTo>
                <a:lnTo>
                  <a:pt x="0" y="10285190"/>
                </a:lnTo>
                <a:close/>
              </a:path>
            </a:pathLst>
          </a:custGeom>
          <a:solidFill>
            <a:srgbClr val="5CCDFA"/>
          </a:solidFill>
        </p:spPr>
        <p:txBody>
          <a:bodyPr wrap="square" lIns="0" tIns="0" rIns="0" bIns="0" rtlCol="0"/>
          <a:lstStyle/>
          <a:p>
            <a:endParaRPr/>
          </a:p>
        </p:txBody>
      </p:sp>
      <p:sp>
        <p:nvSpPr>
          <p:cNvPr id="18" name="bg object 18"/>
          <p:cNvSpPr/>
          <p:nvPr/>
        </p:nvSpPr>
        <p:spPr>
          <a:xfrm>
            <a:off x="8775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19" name="bg object 19"/>
          <p:cNvSpPr/>
          <p:nvPr/>
        </p:nvSpPr>
        <p:spPr>
          <a:xfrm>
            <a:off x="9537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20" name="bg object 20"/>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1" name="bg object 21"/>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2" name="bg object 22"/>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3" name="bg object 23"/>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4" name="bg object 24"/>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5" name="bg object 25"/>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6" name="bg object 26"/>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3FBEF0"/>
          </a:solidFill>
        </p:spPr>
        <p:txBody>
          <a:bodyPr wrap="square" lIns="0" tIns="0" rIns="0" bIns="0" rtlCol="0"/>
          <a:lstStyle/>
          <a:p>
            <a:endParaRPr/>
          </a:p>
        </p:txBody>
      </p:sp>
      <p:sp>
        <p:nvSpPr>
          <p:cNvPr id="27" name="bg object 27"/>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28" name="bg object 28"/>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29" name="bg object 29"/>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30" name="bg object 30"/>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3FBEF0"/>
          </a:solidFill>
        </p:spPr>
        <p:txBody>
          <a:bodyPr wrap="square" lIns="0" tIns="0" rIns="0" bIns="0" rtlCol="0"/>
          <a:lstStyle/>
          <a:p>
            <a:endParaRPr/>
          </a:p>
        </p:txBody>
      </p:sp>
      <p:sp>
        <p:nvSpPr>
          <p:cNvPr id="31" name="bg object 31"/>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2" name="bg object 32"/>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3" name="bg object 33"/>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34" name="bg object 34"/>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3FBEF0"/>
          </a:solidFill>
        </p:spPr>
        <p:txBody>
          <a:bodyPr wrap="square" lIns="0" tIns="0" rIns="0" bIns="0" rtlCol="0"/>
          <a:lstStyle/>
          <a:p>
            <a:endParaRPr/>
          </a:p>
        </p:txBody>
      </p:sp>
      <p:sp>
        <p:nvSpPr>
          <p:cNvPr id="35" name="bg object 35"/>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sp>
        <p:nvSpPr>
          <p:cNvPr id="36" name="bg object 36"/>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3FBEF0"/>
          </a:solidFill>
        </p:spPr>
        <p:txBody>
          <a:bodyPr wrap="square" lIns="0" tIns="0" rIns="0" bIns="0" rtlCol="0"/>
          <a:lstStyle/>
          <a:p>
            <a:endParaRPr/>
          </a:p>
        </p:txBody>
      </p:sp>
      <p:sp>
        <p:nvSpPr>
          <p:cNvPr id="2" name="Holder 2"/>
          <p:cNvSpPr>
            <a:spLocks noGrp="1"/>
          </p:cNvSpPr>
          <p:nvPr>
            <p:ph type="title"/>
          </p:nvPr>
        </p:nvSpPr>
        <p:spPr>
          <a:xfrm>
            <a:off x="6469798" y="2234176"/>
            <a:ext cx="5348605" cy="1488439"/>
          </a:xfrm>
          <a:prstGeom prst="rect">
            <a:avLst/>
          </a:prstGeom>
        </p:spPr>
        <p:txBody>
          <a:bodyPr wrap="square" lIns="0" tIns="0" rIns="0" bIns="0">
            <a:spAutoFit/>
          </a:bodyPr>
          <a:lstStyle>
            <a:lvl1pPr>
              <a:defRPr sz="9600" b="0" i="0">
                <a:solidFill>
                  <a:srgbClr val="3FBEF0"/>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52778" y="6769260"/>
            <a:ext cx="6182441" cy="520655"/>
          </a:xfrm>
          <a:prstGeom prst="rect">
            <a:avLst/>
          </a:prstGeom>
        </p:spPr>
        <p:txBody>
          <a:bodyPr vert="horz" wrap="square" lIns="0" tIns="12700" rIns="0" bIns="0" rtlCol="0">
            <a:spAutoFit/>
          </a:bodyPr>
          <a:lstStyle/>
          <a:p>
            <a:pPr marL="12700">
              <a:lnSpc>
                <a:spcPct val="100000"/>
              </a:lnSpc>
              <a:spcBef>
                <a:spcPts val="100"/>
              </a:spcBef>
            </a:pPr>
            <a:r>
              <a:rPr sz="3300" spc="-5">
                <a:latin typeface="Courier New"/>
                <a:cs typeface="Courier New"/>
              </a:rPr>
              <a:t>#</a:t>
            </a:r>
            <a:r>
              <a:rPr lang="en-US" sz="3300" spc="-5">
                <a:latin typeface="Courier New"/>
                <a:cs typeface="Courier New"/>
              </a:rPr>
              <a:t>Makrab</a:t>
            </a:r>
            <a:r>
              <a:rPr sz="3300" spc="-5">
                <a:latin typeface="Courier New"/>
                <a:cs typeface="Courier New"/>
              </a:rPr>
              <a:t>Robot</a:t>
            </a:r>
            <a:r>
              <a:rPr lang="en-US" sz="3300" spc="-5">
                <a:latin typeface="Courier New"/>
                <a:cs typeface="Courier New"/>
              </a:rPr>
              <a:t>R</a:t>
            </a:r>
            <a:r>
              <a:rPr sz="3300" spc="-5">
                <a:latin typeface="Courier New"/>
                <a:cs typeface="Courier New"/>
              </a:rPr>
              <a:t>esearch2023</a:t>
            </a:r>
            <a:endParaRPr sz="3300">
              <a:latin typeface="Courier New"/>
              <a:cs typeface="Courier New"/>
            </a:endParaRPr>
          </a:p>
        </p:txBody>
      </p:sp>
      <p:sp>
        <p:nvSpPr>
          <p:cNvPr id="3" name="object 3"/>
          <p:cNvSpPr txBox="1">
            <a:spLocks noGrp="1"/>
          </p:cNvSpPr>
          <p:nvPr>
            <p:ph type="ctrTitle"/>
          </p:nvPr>
        </p:nvSpPr>
        <p:spPr>
          <a:xfrm>
            <a:off x="1518343" y="3040534"/>
            <a:ext cx="15251310" cy="3398366"/>
          </a:xfrm>
          <a:prstGeom prst="rect">
            <a:avLst/>
          </a:prstGeom>
        </p:spPr>
        <p:txBody>
          <a:bodyPr vert="horz" wrap="square" lIns="0" tIns="12700" rIns="0" bIns="0" rtlCol="0">
            <a:spAutoFit/>
          </a:bodyPr>
          <a:lstStyle/>
          <a:p>
            <a:pPr marL="34925" algn="ctr">
              <a:lnSpc>
                <a:spcPct val="100000"/>
              </a:lnSpc>
              <a:spcBef>
                <a:spcPts val="100"/>
              </a:spcBef>
            </a:pPr>
            <a:r>
              <a:rPr lang="en-US" sz="11000" spc="-225"/>
              <a:t>PERLOMBAAN ROBOT TRANSPORTER</a:t>
            </a:r>
            <a:endParaRPr sz="11000"/>
          </a:p>
        </p:txBody>
      </p:sp>
      <p:grpSp>
        <p:nvGrpSpPr>
          <p:cNvPr id="4" name="object 4"/>
          <p:cNvGrpSpPr/>
          <p:nvPr/>
        </p:nvGrpSpPr>
        <p:grpSpPr>
          <a:xfrm>
            <a:off x="1051116" y="647071"/>
            <a:ext cx="12646025" cy="9639935"/>
            <a:chOff x="1051116" y="647071"/>
            <a:chExt cx="12646025" cy="9639935"/>
          </a:xfrm>
        </p:grpSpPr>
        <p:sp>
          <p:nvSpPr>
            <p:cNvPr id="5" name="object 5"/>
            <p:cNvSpPr/>
            <p:nvPr/>
          </p:nvSpPr>
          <p:spPr>
            <a:xfrm>
              <a:off x="1070300" y="666975"/>
              <a:ext cx="987425" cy="1967864"/>
            </a:xfrm>
            <a:custGeom>
              <a:avLst/>
              <a:gdLst/>
              <a:ahLst/>
              <a:cxnLst/>
              <a:rect l="l" t="t" r="r" b="b"/>
              <a:pathLst>
                <a:path w="987425" h="1967864">
                  <a:moveTo>
                    <a:pt x="260786" y="1967295"/>
                  </a:moveTo>
                  <a:lnTo>
                    <a:pt x="320651" y="1528735"/>
                  </a:lnTo>
                  <a:lnTo>
                    <a:pt x="313441" y="1267924"/>
                  </a:lnTo>
                  <a:lnTo>
                    <a:pt x="214707" y="1081698"/>
                  </a:lnTo>
                  <a:lnTo>
                    <a:pt x="0" y="866896"/>
                  </a:lnTo>
                  <a:lnTo>
                    <a:pt x="321108" y="669734"/>
                  </a:lnTo>
                  <a:lnTo>
                    <a:pt x="547673" y="378595"/>
                  </a:lnTo>
                  <a:lnTo>
                    <a:pt x="681956" y="114882"/>
                  </a:lnTo>
                  <a:lnTo>
                    <a:pt x="726214" y="0"/>
                  </a:lnTo>
                  <a:lnTo>
                    <a:pt x="666348" y="438561"/>
                  </a:lnTo>
                  <a:lnTo>
                    <a:pt x="673558" y="699373"/>
                  </a:lnTo>
                  <a:lnTo>
                    <a:pt x="772293" y="885600"/>
                  </a:lnTo>
                  <a:lnTo>
                    <a:pt x="987002" y="1100403"/>
                  </a:lnTo>
                  <a:lnTo>
                    <a:pt x="665893" y="1297564"/>
                  </a:lnTo>
                  <a:lnTo>
                    <a:pt x="439327" y="1588701"/>
                  </a:lnTo>
                  <a:lnTo>
                    <a:pt x="305044" y="1852412"/>
                  </a:lnTo>
                  <a:lnTo>
                    <a:pt x="260786" y="1967295"/>
                  </a:lnTo>
                  <a:close/>
                </a:path>
              </a:pathLst>
            </a:custGeom>
            <a:solidFill>
              <a:srgbClr val="FFFFFF"/>
            </a:solidFill>
          </p:spPr>
          <p:txBody>
            <a:bodyPr wrap="square" lIns="0" tIns="0" rIns="0" bIns="0" rtlCol="0"/>
            <a:lstStyle/>
            <a:p>
              <a:endParaRPr/>
            </a:p>
          </p:txBody>
        </p:sp>
        <p:sp>
          <p:nvSpPr>
            <p:cNvPr id="6" name="object 6"/>
            <p:cNvSpPr/>
            <p:nvPr/>
          </p:nvSpPr>
          <p:spPr>
            <a:xfrm>
              <a:off x="1051116" y="647071"/>
              <a:ext cx="1200150" cy="2116455"/>
            </a:xfrm>
            <a:custGeom>
              <a:avLst/>
              <a:gdLst/>
              <a:ahLst/>
              <a:cxnLst/>
              <a:rect l="l" t="t" r="r" b="b"/>
              <a:pathLst>
                <a:path w="1200150" h="2116455">
                  <a:moveTo>
                    <a:pt x="284977" y="2007112"/>
                  </a:moveTo>
                  <a:lnTo>
                    <a:pt x="266573" y="2002758"/>
                  </a:lnTo>
                  <a:lnTo>
                    <a:pt x="260584" y="1993858"/>
                  </a:lnTo>
                  <a:lnTo>
                    <a:pt x="262006" y="1984484"/>
                  </a:lnTo>
                  <a:lnTo>
                    <a:pt x="263251" y="1975413"/>
                  </a:lnTo>
                  <a:lnTo>
                    <a:pt x="270013" y="1912085"/>
                  </a:lnTo>
                  <a:lnTo>
                    <a:pt x="273815" y="1861226"/>
                  </a:lnTo>
                  <a:lnTo>
                    <a:pt x="276753" y="1799836"/>
                  </a:lnTo>
                  <a:lnTo>
                    <a:pt x="277972" y="1729609"/>
                  </a:lnTo>
                  <a:lnTo>
                    <a:pt x="276615" y="1652245"/>
                  </a:lnTo>
                  <a:lnTo>
                    <a:pt x="271822" y="1569440"/>
                  </a:lnTo>
                  <a:lnTo>
                    <a:pt x="267908" y="1526973"/>
                  </a:lnTo>
                  <a:lnTo>
                    <a:pt x="262696" y="1482779"/>
                  </a:lnTo>
                  <a:lnTo>
                    <a:pt x="256033" y="1437186"/>
                  </a:lnTo>
                  <a:lnTo>
                    <a:pt x="247764" y="1390520"/>
                  </a:lnTo>
                  <a:lnTo>
                    <a:pt x="237736" y="1343110"/>
                  </a:lnTo>
                  <a:lnTo>
                    <a:pt x="225793" y="1295282"/>
                  </a:lnTo>
                  <a:lnTo>
                    <a:pt x="211783" y="1247365"/>
                  </a:lnTo>
                  <a:lnTo>
                    <a:pt x="195551" y="1199686"/>
                  </a:lnTo>
                  <a:lnTo>
                    <a:pt x="176943" y="1152573"/>
                  </a:lnTo>
                  <a:lnTo>
                    <a:pt x="155804" y="1106353"/>
                  </a:lnTo>
                  <a:lnTo>
                    <a:pt x="131981" y="1061353"/>
                  </a:lnTo>
                  <a:lnTo>
                    <a:pt x="105319" y="1017901"/>
                  </a:lnTo>
                  <a:lnTo>
                    <a:pt x="75664" y="976326"/>
                  </a:lnTo>
                  <a:lnTo>
                    <a:pt x="42862" y="936953"/>
                  </a:lnTo>
                  <a:lnTo>
                    <a:pt x="6760" y="900112"/>
                  </a:lnTo>
                  <a:lnTo>
                    <a:pt x="2006" y="895648"/>
                  </a:lnTo>
                  <a:lnTo>
                    <a:pt x="0" y="888977"/>
                  </a:lnTo>
                  <a:lnTo>
                    <a:pt x="3009" y="876257"/>
                  </a:lnTo>
                  <a:lnTo>
                    <a:pt x="7792" y="871192"/>
                  </a:lnTo>
                  <a:lnTo>
                    <a:pt x="14040" y="869337"/>
                  </a:lnTo>
                  <a:lnTo>
                    <a:pt x="62824" y="852577"/>
                  </a:lnTo>
                  <a:lnTo>
                    <a:pt x="109791" y="832076"/>
                  </a:lnTo>
                  <a:lnTo>
                    <a:pt x="154932" y="808194"/>
                  </a:lnTo>
                  <a:lnTo>
                    <a:pt x="198238" y="781295"/>
                  </a:lnTo>
                  <a:lnTo>
                    <a:pt x="239700" y="751739"/>
                  </a:lnTo>
                  <a:lnTo>
                    <a:pt x="279308" y="719890"/>
                  </a:lnTo>
                  <a:lnTo>
                    <a:pt x="317055" y="686108"/>
                  </a:lnTo>
                  <a:lnTo>
                    <a:pt x="352931" y="650756"/>
                  </a:lnTo>
                  <a:lnTo>
                    <a:pt x="386927" y="614196"/>
                  </a:lnTo>
                  <a:lnTo>
                    <a:pt x="419034" y="576790"/>
                  </a:lnTo>
                  <a:lnTo>
                    <a:pt x="449243" y="538899"/>
                  </a:lnTo>
                  <a:lnTo>
                    <a:pt x="477546" y="500885"/>
                  </a:lnTo>
                  <a:lnTo>
                    <a:pt x="503932" y="463111"/>
                  </a:lnTo>
                  <a:lnTo>
                    <a:pt x="528394" y="425938"/>
                  </a:lnTo>
                  <a:lnTo>
                    <a:pt x="550922" y="389729"/>
                  </a:lnTo>
                  <a:lnTo>
                    <a:pt x="592310" y="317848"/>
                  </a:lnTo>
                  <a:lnTo>
                    <a:pt x="628190" y="249294"/>
                  </a:lnTo>
                  <a:lnTo>
                    <a:pt x="658567" y="185966"/>
                  </a:lnTo>
                  <a:lnTo>
                    <a:pt x="683448" y="129767"/>
                  </a:lnTo>
                  <a:lnTo>
                    <a:pt x="702838" y="82597"/>
                  </a:lnTo>
                  <a:lnTo>
                    <a:pt x="716744" y="46359"/>
                  </a:lnTo>
                  <a:lnTo>
                    <a:pt x="731052" y="5263"/>
                  </a:lnTo>
                  <a:lnTo>
                    <a:pt x="740389" y="0"/>
                  </a:lnTo>
                  <a:lnTo>
                    <a:pt x="758790" y="4353"/>
                  </a:lnTo>
                  <a:lnTo>
                    <a:pt x="764781" y="13243"/>
                  </a:lnTo>
                  <a:lnTo>
                    <a:pt x="763359" y="22618"/>
                  </a:lnTo>
                  <a:lnTo>
                    <a:pt x="762113" y="31693"/>
                  </a:lnTo>
                  <a:lnTo>
                    <a:pt x="759159" y="56393"/>
                  </a:lnTo>
                  <a:lnTo>
                    <a:pt x="755353" y="95021"/>
                  </a:lnTo>
                  <a:lnTo>
                    <a:pt x="751552" y="145879"/>
                  </a:lnTo>
                  <a:lnTo>
                    <a:pt x="751027" y="156841"/>
                  </a:lnTo>
                  <a:lnTo>
                    <a:pt x="715015" y="148321"/>
                  </a:lnTo>
                  <a:lnTo>
                    <a:pt x="698830" y="185172"/>
                  </a:lnTo>
                  <a:lnTo>
                    <a:pt x="680278" y="225302"/>
                  </a:lnTo>
                  <a:lnTo>
                    <a:pt x="659360" y="268177"/>
                  </a:lnTo>
                  <a:lnTo>
                    <a:pt x="636074" y="313262"/>
                  </a:lnTo>
                  <a:lnTo>
                    <a:pt x="610418" y="360025"/>
                  </a:lnTo>
                  <a:lnTo>
                    <a:pt x="582390" y="407930"/>
                  </a:lnTo>
                  <a:lnTo>
                    <a:pt x="560055" y="443887"/>
                  </a:lnTo>
                  <a:lnTo>
                    <a:pt x="535850" y="480784"/>
                  </a:lnTo>
                  <a:lnTo>
                    <a:pt x="509781" y="518289"/>
                  </a:lnTo>
                  <a:lnTo>
                    <a:pt x="481853" y="556070"/>
                  </a:lnTo>
                  <a:lnTo>
                    <a:pt x="452070" y="593795"/>
                  </a:lnTo>
                  <a:lnTo>
                    <a:pt x="420438" y="631131"/>
                  </a:lnTo>
                  <a:lnTo>
                    <a:pt x="386961" y="667747"/>
                  </a:lnTo>
                  <a:lnTo>
                    <a:pt x="351645" y="703311"/>
                  </a:lnTo>
                  <a:lnTo>
                    <a:pt x="314495" y="737489"/>
                  </a:lnTo>
                  <a:lnTo>
                    <a:pt x="275516" y="769951"/>
                  </a:lnTo>
                  <a:lnTo>
                    <a:pt x="234712" y="800364"/>
                  </a:lnTo>
                  <a:lnTo>
                    <a:pt x="192089" y="828396"/>
                  </a:lnTo>
                  <a:lnTo>
                    <a:pt x="147651" y="853715"/>
                  </a:lnTo>
                  <a:lnTo>
                    <a:pt x="101405" y="875988"/>
                  </a:lnTo>
                  <a:lnTo>
                    <a:pt x="53354" y="894884"/>
                  </a:lnTo>
                  <a:lnTo>
                    <a:pt x="87844" y="933307"/>
                  </a:lnTo>
                  <a:lnTo>
                    <a:pt x="119208" y="973942"/>
                  </a:lnTo>
                  <a:lnTo>
                    <a:pt x="147589" y="1016488"/>
                  </a:lnTo>
                  <a:lnTo>
                    <a:pt x="173133" y="1060647"/>
                  </a:lnTo>
                  <a:lnTo>
                    <a:pt x="195984" y="1106119"/>
                  </a:lnTo>
                  <a:lnTo>
                    <a:pt x="216286" y="1152606"/>
                  </a:lnTo>
                  <a:lnTo>
                    <a:pt x="234182" y="1199808"/>
                  </a:lnTo>
                  <a:lnTo>
                    <a:pt x="249819" y="1247425"/>
                  </a:lnTo>
                  <a:lnTo>
                    <a:pt x="263340" y="1295160"/>
                  </a:lnTo>
                  <a:lnTo>
                    <a:pt x="274889" y="1342712"/>
                  </a:lnTo>
                  <a:lnTo>
                    <a:pt x="284610" y="1389782"/>
                  </a:lnTo>
                  <a:lnTo>
                    <a:pt x="292649" y="1436072"/>
                  </a:lnTo>
                  <a:lnTo>
                    <a:pt x="299149" y="1481282"/>
                  </a:lnTo>
                  <a:lnTo>
                    <a:pt x="304255" y="1525113"/>
                  </a:lnTo>
                  <a:lnTo>
                    <a:pt x="308111" y="1567265"/>
                  </a:lnTo>
                  <a:lnTo>
                    <a:pt x="311701" y="1622654"/>
                  </a:lnTo>
                  <a:lnTo>
                    <a:pt x="313684" y="1675956"/>
                  </a:lnTo>
                  <a:lnTo>
                    <a:pt x="314299" y="1726697"/>
                  </a:lnTo>
                  <a:lnTo>
                    <a:pt x="313788" y="1774399"/>
                  </a:lnTo>
                  <a:lnTo>
                    <a:pt x="312392" y="1818586"/>
                  </a:lnTo>
                  <a:lnTo>
                    <a:pt x="310349" y="1858781"/>
                  </a:lnTo>
                  <a:lnTo>
                    <a:pt x="346368" y="1867303"/>
                  </a:lnTo>
                  <a:lnTo>
                    <a:pt x="322189" y="1925346"/>
                  </a:lnTo>
                  <a:lnTo>
                    <a:pt x="308468" y="1961150"/>
                  </a:lnTo>
                  <a:lnTo>
                    <a:pt x="294316" y="2001839"/>
                  </a:lnTo>
                  <a:lnTo>
                    <a:pt x="284977" y="2007112"/>
                  </a:lnTo>
                  <a:close/>
                </a:path>
                <a:path w="1200150" h="2116455">
                  <a:moveTo>
                    <a:pt x="346368" y="1867303"/>
                  </a:moveTo>
                  <a:lnTo>
                    <a:pt x="310349" y="1858781"/>
                  </a:lnTo>
                  <a:lnTo>
                    <a:pt x="326535" y="1821932"/>
                  </a:lnTo>
                  <a:lnTo>
                    <a:pt x="345086" y="1781803"/>
                  </a:lnTo>
                  <a:lnTo>
                    <a:pt x="366005" y="1738929"/>
                  </a:lnTo>
                  <a:lnTo>
                    <a:pt x="389292" y="1693844"/>
                  </a:lnTo>
                  <a:lnTo>
                    <a:pt x="414949" y="1647080"/>
                  </a:lnTo>
                  <a:lnTo>
                    <a:pt x="442978" y="1599172"/>
                  </a:lnTo>
                  <a:lnTo>
                    <a:pt x="465313" y="1563216"/>
                  </a:lnTo>
                  <a:lnTo>
                    <a:pt x="489517" y="1526320"/>
                  </a:lnTo>
                  <a:lnTo>
                    <a:pt x="515586" y="1488815"/>
                  </a:lnTo>
                  <a:lnTo>
                    <a:pt x="543514" y="1451034"/>
                  </a:lnTo>
                  <a:lnTo>
                    <a:pt x="573296" y="1413310"/>
                  </a:lnTo>
                  <a:lnTo>
                    <a:pt x="604928" y="1375974"/>
                  </a:lnTo>
                  <a:lnTo>
                    <a:pt x="638405" y="1339358"/>
                  </a:lnTo>
                  <a:lnTo>
                    <a:pt x="673721" y="1303794"/>
                  </a:lnTo>
                  <a:lnTo>
                    <a:pt x="710871" y="1269616"/>
                  </a:lnTo>
                  <a:lnTo>
                    <a:pt x="749850" y="1237154"/>
                  </a:lnTo>
                  <a:lnTo>
                    <a:pt x="790654" y="1206741"/>
                  </a:lnTo>
                  <a:lnTo>
                    <a:pt x="833277" y="1178710"/>
                  </a:lnTo>
                  <a:lnTo>
                    <a:pt x="877715" y="1153391"/>
                  </a:lnTo>
                  <a:lnTo>
                    <a:pt x="923962" y="1131118"/>
                  </a:lnTo>
                  <a:lnTo>
                    <a:pt x="972013" y="1112222"/>
                  </a:lnTo>
                  <a:lnTo>
                    <a:pt x="937523" y="1073798"/>
                  </a:lnTo>
                  <a:lnTo>
                    <a:pt x="906159" y="1033164"/>
                  </a:lnTo>
                  <a:lnTo>
                    <a:pt x="877777" y="990618"/>
                  </a:lnTo>
                  <a:lnTo>
                    <a:pt x="852233" y="946459"/>
                  </a:lnTo>
                  <a:lnTo>
                    <a:pt x="829382" y="900986"/>
                  </a:lnTo>
                  <a:lnTo>
                    <a:pt x="809080" y="854499"/>
                  </a:lnTo>
                  <a:lnTo>
                    <a:pt x="791183" y="807298"/>
                  </a:lnTo>
                  <a:lnTo>
                    <a:pt x="775547" y="759680"/>
                  </a:lnTo>
                  <a:lnTo>
                    <a:pt x="762026" y="711945"/>
                  </a:lnTo>
                  <a:lnTo>
                    <a:pt x="750477" y="664393"/>
                  </a:lnTo>
                  <a:lnTo>
                    <a:pt x="740756" y="617322"/>
                  </a:lnTo>
                  <a:lnTo>
                    <a:pt x="732717" y="571032"/>
                  </a:lnTo>
                  <a:lnTo>
                    <a:pt x="726218" y="525822"/>
                  </a:lnTo>
                  <a:lnTo>
                    <a:pt x="721112" y="481991"/>
                  </a:lnTo>
                  <a:lnTo>
                    <a:pt x="717257" y="439838"/>
                  </a:lnTo>
                  <a:lnTo>
                    <a:pt x="713666" y="384452"/>
                  </a:lnTo>
                  <a:lnTo>
                    <a:pt x="711682" y="331150"/>
                  </a:lnTo>
                  <a:lnTo>
                    <a:pt x="711066" y="280410"/>
                  </a:lnTo>
                  <a:lnTo>
                    <a:pt x="711576" y="232707"/>
                  </a:lnTo>
                  <a:lnTo>
                    <a:pt x="712973" y="188518"/>
                  </a:lnTo>
                  <a:lnTo>
                    <a:pt x="715015" y="148321"/>
                  </a:lnTo>
                  <a:lnTo>
                    <a:pt x="751027" y="156841"/>
                  </a:lnTo>
                  <a:lnTo>
                    <a:pt x="748614" y="207269"/>
                  </a:lnTo>
                  <a:lnTo>
                    <a:pt x="747395" y="277496"/>
                  </a:lnTo>
                  <a:lnTo>
                    <a:pt x="748753" y="354860"/>
                  </a:lnTo>
                  <a:lnTo>
                    <a:pt x="753545" y="437666"/>
                  </a:lnTo>
                  <a:lnTo>
                    <a:pt x="761350" y="513872"/>
                  </a:lnTo>
                  <a:lnTo>
                    <a:pt x="766860" y="553818"/>
                  </a:lnTo>
                  <a:lnTo>
                    <a:pt x="773571" y="594686"/>
                  </a:lnTo>
                  <a:lnTo>
                    <a:pt x="935838" y="633075"/>
                  </a:lnTo>
                  <a:lnTo>
                    <a:pt x="940173" y="682724"/>
                  </a:lnTo>
                  <a:lnTo>
                    <a:pt x="946027" y="733237"/>
                  </a:lnTo>
                  <a:lnTo>
                    <a:pt x="953574" y="784525"/>
                  </a:lnTo>
                  <a:lnTo>
                    <a:pt x="962972" y="836283"/>
                  </a:lnTo>
                  <a:lnTo>
                    <a:pt x="974383" y="888206"/>
                  </a:lnTo>
                  <a:lnTo>
                    <a:pt x="987967" y="939988"/>
                  </a:lnTo>
                  <a:lnTo>
                    <a:pt x="1003882" y="991326"/>
                  </a:lnTo>
                  <a:lnTo>
                    <a:pt x="1022290" y="1041914"/>
                  </a:lnTo>
                  <a:lnTo>
                    <a:pt x="1043349" y="1091448"/>
                  </a:lnTo>
                  <a:lnTo>
                    <a:pt x="1067221" y="1139623"/>
                  </a:lnTo>
                  <a:lnTo>
                    <a:pt x="1094064" y="1186133"/>
                  </a:lnTo>
                  <a:lnTo>
                    <a:pt x="1124040" y="1230675"/>
                  </a:lnTo>
                  <a:lnTo>
                    <a:pt x="1157307" y="1272943"/>
                  </a:lnTo>
                  <a:lnTo>
                    <a:pt x="1194026" y="1312633"/>
                  </a:lnTo>
                  <a:lnTo>
                    <a:pt x="1199924" y="1318503"/>
                  </a:lnTo>
                  <a:lnTo>
                    <a:pt x="1197534" y="1328604"/>
                  </a:lnTo>
                  <a:lnTo>
                    <a:pt x="1139021" y="1350238"/>
                  </a:lnTo>
                  <a:lnTo>
                    <a:pt x="1090341" y="1373119"/>
                  </a:lnTo>
                  <a:lnTo>
                    <a:pt x="1043586" y="1399507"/>
                  </a:lnTo>
                  <a:lnTo>
                    <a:pt x="998748" y="1429059"/>
                  </a:lnTo>
                  <a:lnTo>
                    <a:pt x="955821" y="1461430"/>
                  </a:lnTo>
                  <a:lnTo>
                    <a:pt x="914799" y="1496276"/>
                  </a:lnTo>
                  <a:lnTo>
                    <a:pt x="875676" y="1533253"/>
                  </a:lnTo>
                  <a:lnTo>
                    <a:pt x="838444" y="1572016"/>
                  </a:lnTo>
                  <a:lnTo>
                    <a:pt x="803098" y="1612222"/>
                  </a:lnTo>
                  <a:lnTo>
                    <a:pt x="769631" y="1653527"/>
                  </a:lnTo>
                  <a:lnTo>
                    <a:pt x="745514" y="1685632"/>
                  </a:lnTo>
                  <a:lnTo>
                    <a:pt x="472278" y="1620989"/>
                  </a:lnTo>
                  <a:lnTo>
                    <a:pt x="431364" y="1692375"/>
                  </a:lnTo>
                  <a:lnTo>
                    <a:pt x="395908" y="1760362"/>
                  </a:lnTo>
                  <a:lnTo>
                    <a:pt x="365900" y="1823092"/>
                  </a:lnTo>
                  <a:lnTo>
                    <a:pt x="346368" y="1867303"/>
                  </a:lnTo>
                  <a:close/>
                </a:path>
                <a:path w="1200150" h="2116455">
                  <a:moveTo>
                    <a:pt x="935838" y="633075"/>
                  </a:moveTo>
                  <a:lnTo>
                    <a:pt x="773571" y="594686"/>
                  </a:lnTo>
                  <a:lnTo>
                    <a:pt x="805360" y="539409"/>
                  </a:lnTo>
                  <a:lnTo>
                    <a:pt x="833887" y="486053"/>
                  </a:lnTo>
                  <a:lnTo>
                    <a:pt x="859165" y="435433"/>
                  </a:lnTo>
                  <a:lnTo>
                    <a:pt x="881210" y="388364"/>
                  </a:lnTo>
                  <a:lnTo>
                    <a:pt x="900034" y="345661"/>
                  </a:lnTo>
                  <a:lnTo>
                    <a:pt x="915651" y="308139"/>
                  </a:lnTo>
                  <a:lnTo>
                    <a:pt x="921208" y="302093"/>
                  </a:lnTo>
                  <a:lnTo>
                    <a:pt x="928648" y="301400"/>
                  </a:lnTo>
                  <a:lnTo>
                    <a:pt x="934989" y="305354"/>
                  </a:lnTo>
                  <a:lnTo>
                    <a:pt x="937248" y="313249"/>
                  </a:lnTo>
                  <a:lnTo>
                    <a:pt x="935069" y="343076"/>
                  </a:lnTo>
                  <a:lnTo>
                    <a:pt x="933143" y="376420"/>
                  </a:lnTo>
                  <a:lnTo>
                    <a:pt x="931629" y="412977"/>
                  </a:lnTo>
                  <a:lnTo>
                    <a:pt x="930688" y="452442"/>
                  </a:lnTo>
                  <a:lnTo>
                    <a:pt x="930480" y="494511"/>
                  </a:lnTo>
                  <a:lnTo>
                    <a:pt x="931165" y="538879"/>
                  </a:lnTo>
                  <a:lnTo>
                    <a:pt x="932902" y="585240"/>
                  </a:lnTo>
                  <a:lnTo>
                    <a:pt x="935838" y="633075"/>
                  </a:lnTo>
                  <a:close/>
                </a:path>
                <a:path w="1200150" h="2116455">
                  <a:moveTo>
                    <a:pt x="499272" y="2116318"/>
                  </a:moveTo>
                  <a:lnTo>
                    <a:pt x="492935" y="2112361"/>
                  </a:lnTo>
                  <a:lnTo>
                    <a:pt x="490677" y="2104463"/>
                  </a:lnTo>
                  <a:lnTo>
                    <a:pt x="493110" y="2070697"/>
                  </a:lnTo>
                  <a:lnTo>
                    <a:pt x="495198" y="2032538"/>
                  </a:lnTo>
                  <a:lnTo>
                    <a:pt x="496714" y="1990418"/>
                  </a:lnTo>
                  <a:lnTo>
                    <a:pt x="497432" y="1944769"/>
                  </a:lnTo>
                  <a:lnTo>
                    <a:pt x="497124" y="1896024"/>
                  </a:lnTo>
                  <a:lnTo>
                    <a:pt x="495565" y="1844615"/>
                  </a:lnTo>
                  <a:lnTo>
                    <a:pt x="492527" y="1790975"/>
                  </a:lnTo>
                  <a:lnTo>
                    <a:pt x="487784" y="1735536"/>
                  </a:lnTo>
                  <a:lnTo>
                    <a:pt x="481110" y="1678730"/>
                  </a:lnTo>
                  <a:lnTo>
                    <a:pt x="472278" y="1620989"/>
                  </a:lnTo>
                  <a:lnTo>
                    <a:pt x="745514" y="1685632"/>
                  </a:lnTo>
                  <a:lnTo>
                    <a:pt x="708309" y="1738055"/>
                  </a:lnTo>
                  <a:lnTo>
                    <a:pt x="680441" y="1780590"/>
                  </a:lnTo>
                  <a:lnTo>
                    <a:pt x="654426" y="1822846"/>
                  </a:lnTo>
                  <a:lnTo>
                    <a:pt x="630259" y="1864480"/>
                  </a:lnTo>
                  <a:lnTo>
                    <a:pt x="607932" y="1905148"/>
                  </a:lnTo>
                  <a:lnTo>
                    <a:pt x="587440" y="1944505"/>
                  </a:lnTo>
                  <a:lnTo>
                    <a:pt x="568537" y="1982710"/>
                  </a:lnTo>
                  <a:lnTo>
                    <a:pt x="551590" y="2018669"/>
                  </a:lnTo>
                  <a:lnTo>
                    <a:pt x="523683" y="2081942"/>
                  </a:lnTo>
                  <a:lnTo>
                    <a:pt x="512266" y="2109583"/>
                  </a:lnTo>
                  <a:lnTo>
                    <a:pt x="506710" y="2115628"/>
                  </a:lnTo>
                  <a:lnTo>
                    <a:pt x="499272" y="2116318"/>
                  </a:lnTo>
                  <a:close/>
                </a:path>
              </a:pathLst>
            </a:custGeom>
            <a:solidFill>
              <a:srgbClr val="000000"/>
            </a:solidFill>
          </p:spPr>
          <p:txBody>
            <a:bodyPr wrap="square" lIns="0" tIns="0" rIns="0" bIns="0" rtlCol="0"/>
            <a:lstStyle/>
            <a:p>
              <a:endParaRPr/>
            </a:p>
          </p:txBody>
        </p:sp>
        <p:sp>
          <p:nvSpPr>
            <p:cNvPr id="7" name="object 7"/>
            <p:cNvSpPr/>
            <p:nvPr/>
          </p:nvSpPr>
          <p:spPr>
            <a:xfrm>
              <a:off x="12879869" y="7351904"/>
              <a:ext cx="683260" cy="1358900"/>
            </a:xfrm>
            <a:custGeom>
              <a:avLst/>
              <a:gdLst/>
              <a:ahLst/>
              <a:cxnLst/>
              <a:rect l="l" t="t" r="r" b="b"/>
              <a:pathLst>
                <a:path w="683259" h="1358900">
                  <a:moveTo>
                    <a:pt x="180669" y="1358511"/>
                  </a:moveTo>
                  <a:lnTo>
                    <a:pt x="221959" y="1055653"/>
                  </a:lnTo>
                  <a:lnTo>
                    <a:pt x="216903" y="875532"/>
                  </a:lnTo>
                  <a:lnTo>
                    <a:pt x="148562" y="746897"/>
                  </a:lnTo>
                  <a:lnTo>
                    <a:pt x="0" y="598495"/>
                  </a:lnTo>
                  <a:lnTo>
                    <a:pt x="222047" y="462418"/>
                  </a:lnTo>
                  <a:lnTo>
                    <a:pt x="378678" y="261414"/>
                  </a:lnTo>
                  <a:lnTo>
                    <a:pt x="471487" y="79327"/>
                  </a:lnTo>
                  <a:lnTo>
                    <a:pt x="502069" y="0"/>
                  </a:lnTo>
                  <a:lnTo>
                    <a:pt x="460778" y="302859"/>
                  </a:lnTo>
                  <a:lnTo>
                    <a:pt x="465834" y="482981"/>
                  </a:lnTo>
                  <a:lnTo>
                    <a:pt x="534175" y="611617"/>
                  </a:lnTo>
                  <a:lnTo>
                    <a:pt x="682739" y="760019"/>
                  </a:lnTo>
                  <a:lnTo>
                    <a:pt x="460690" y="896095"/>
                  </a:lnTo>
                  <a:lnTo>
                    <a:pt x="304059" y="1097098"/>
                  </a:lnTo>
                  <a:lnTo>
                    <a:pt x="211250" y="1279184"/>
                  </a:lnTo>
                  <a:lnTo>
                    <a:pt x="180669" y="1358511"/>
                  </a:lnTo>
                  <a:close/>
                </a:path>
              </a:pathLst>
            </a:custGeom>
            <a:solidFill>
              <a:srgbClr val="FFFFFF"/>
            </a:solidFill>
          </p:spPr>
          <p:txBody>
            <a:bodyPr wrap="square" lIns="0" tIns="0" rIns="0" bIns="0" rtlCol="0"/>
            <a:lstStyle/>
            <a:p>
              <a:endParaRPr/>
            </a:p>
          </p:txBody>
        </p:sp>
        <p:sp>
          <p:nvSpPr>
            <p:cNvPr id="8" name="object 8"/>
            <p:cNvSpPr/>
            <p:nvPr/>
          </p:nvSpPr>
          <p:spPr>
            <a:xfrm>
              <a:off x="12866600" y="7338156"/>
              <a:ext cx="830580" cy="1465580"/>
            </a:xfrm>
            <a:custGeom>
              <a:avLst/>
              <a:gdLst/>
              <a:ahLst/>
              <a:cxnLst/>
              <a:rect l="l" t="t" r="r" b="b"/>
              <a:pathLst>
                <a:path w="830580" h="1465579">
                  <a:moveTo>
                    <a:pt x="197406" y="1386012"/>
                  </a:moveTo>
                  <a:lnTo>
                    <a:pt x="184675" y="1383000"/>
                  </a:lnTo>
                  <a:lnTo>
                    <a:pt x="180531" y="1376852"/>
                  </a:lnTo>
                  <a:lnTo>
                    <a:pt x="181511" y="1370378"/>
                  </a:lnTo>
                  <a:lnTo>
                    <a:pt x="182948" y="1359570"/>
                  </a:lnTo>
                  <a:lnTo>
                    <a:pt x="186128" y="1330269"/>
                  </a:lnTo>
                  <a:lnTo>
                    <a:pt x="189646" y="1285259"/>
                  </a:lnTo>
                  <a:lnTo>
                    <a:pt x="192099" y="1227316"/>
                  </a:lnTo>
                  <a:lnTo>
                    <a:pt x="192082" y="1159220"/>
                  </a:lnTo>
                  <a:lnTo>
                    <a:pt x="188191" y="1083747"/>
                  </a:lnTo>
                  <a:lnTo>
                    <a:pt x="183783" y="1039292"/>
                  </a:lnTo>
                  <a:lnTo>
                    <a:pt x="177235" y="992407"/>
                  </a:lnTo>
                  <a:lnTo>
                    <a:pt x="168188" y="943855"/>
                  </a:lnTo>
                  <a:lnTo>
                    <a:pt x="156282" y="894399"/>
                  </a:lnTo>
                  <a:lnTo>
                    <a:pt x="141157" y="844803"/>
                  </a:lnTo>
                  <a:lnTo>
                    <a:pt x="122455" y="795830"/>
                  </a:lnTo>
                  <a:lnTo>
                    <a:pt x="99816" y="748242"/>
                  </a:lnTo>
                  <a:lnTo>
                    <a:pt x="72880" y="702805"/>
                  </a:lnTo>
                  <a:lnTo>
                    <a:pt x="41287" y="660281"/>
                  </a:lnTo>
                  <a:lnTo>
                    <a:pt x="4679" y="621432"/>
                  </a:lnTo>
                  <a:lnTo>
                    <a:pt x="1389" y="618348"/>
                  </a:lnTo>
                  <a:lnTo>
                    <a:pt x="0" y="613740"/>
                  </a:lnTo>
                  <a:lnTo>
                    <a:pt x="2077" y="604957"/>
                  </a:lnTo>
                  <a:lnTo>
                    <a:pt x="5385" y="601460"/>
                  </a:lnTo>
                  <a:lnTo>
                    <a:pt x="9706" y="600181"/>
                  </a:lnTo>
                  <a:lnTo>
                    <a:pt x="59842" y="581854"/>
                  </a:lnTo>
                  <a:lnTo>
                    <a:pt x="107140" y="557992"/>
                  </a:lnTo>
                  <a:lnTo>
                    <a:pt x="151581" y="529440"/>
                  </a:lnTo>
                  <a:lnTo>
                    <a:pt x="193144" y="497041"/>
                  </a:lnTo>
                  <a:lnTo>
                    <a:pt x="231808" y="461639"/>
                  </a:lnTo>
                  <a:lnTo>
                    <a:pt x="267578" y="424046"/>
                  </a:lnTo>
                  <a:lnTo>
                    <a:pt x="300356" y="385198"/>
                  </a:lnTo>
                  <a:lnTo>
                    <a:pt x="330200" y="345847"/>
                  </a:lnTo>
                  <a:lnTo>
                    <a:pt x="357062" y="306866"/>
                  </a:lnTo>
                  <a:lnTo>
                    <a:pt x="380922" y="269100"/>
                  </a:lnTo>
                  <a:lnTo>
                    <a:pt x="418219" y="203372"/>
                  </a:lnTo>
                  <a:lnTo>
                    <a:pt x="448747" y="142502"/>
                  </a:lnTo>
                  <a:lnTo>
                    <a:pt x="472517" y="89603"/>
                  </a:lnTo>
                  <a:lnTo>
                    <a:pt x="489540" y="47788"/>
                  </a:lnTo>
                  <a:lnTo>
                    <a:pt x="503387" y="9860"/>
                  </a:lnTo>
                  <a:lnTo>
                    <a:pt x="505411" y="3632"/>
                  </a:lnTo>
                  <a:lnTo>
                    <a:pt x="511867" y="0"/>
                  </a:lnTo>
                  <a:lnTo>
                    <a:pt x="524596" y="3011"/>
                  </a:lnTo>
                  <a:lnTo>
                    <a:pt x="528742" y="9152"/>
                  </a:lnTo>
                  <a:lnTo>
                    <a:pt x="527761" y="15626"/>
                  </a:lnTo>
                  <a:lnTo>
                    <a:pt x="526324" y="26438"/>
                  </a:lnTo>
                  <a:lnTo>
                    <a:pt x="523145" y="55738"/>
                  </a:lnTo>
                  <a:lnTo>
                    <a:pt x="519627" y="100748"/>
                  </a:lnTo>
                  <a:lnTo>
                    <a:pt x="519306" y="108328"/>
                  </a:lnTo>
                  <a:lnTo>
                    <a:pt x="494356" y="102425"/>
                  </a:lnTo>
                  <a:lnTo>
                    <a:pt x="476965" y="141466"/>
                  </a:lnTo>
                  <a:lnTo>
                    <a:pt x="455893" y="185184"/>
                  </a:lnTo>
                  <a:lnTo>
                    <a:pt x="431137" y="232337"/>
                  </a:lnTo>
                  <a:lnTo>
                    <a:pt x="402692" y="281679"/>
                  </a:lnTo>
                  <a:lnTo>
                    <a:pt x="379049" y="319176"/>
                  </a:lnTo>
                  <a:lnTo>
                    <a:pt x="352501" y="357875"/>
                  </a:lnTo>
                  <a:lnTo>
                    <a:pt x="323059" y="397001"/>
                  </a:lnTo>
                  <a:lnTo>
                    <a:pt x="290735" y="435781"/>
                  </a:lnTo>
                  <a:lnTo>
                    <a:pt x="255540" y="473440"/>
                  </a:lnTo>
                  <a:lnTo>
                    <a:pt x="217486" y="509205"/>
                  </a:lnTo>
                  <a:lnTo>
                    <a:pt x="176584" y="542301"/>
                  </a:lnTo>
                  <a:lnTo>
                    <a:pt x="132846" y="571954"/>
                  </a:lnTo>
                  <a:lnTo>
                    <a:pt x="86282" y="597389"/>
                  </a:lnTo>
                  <a:lnTo>
                    <a:pt x="36905" y="617834"/>
                  </a:lnTo>
                  <a:lnTo>
                    <a:pt x="71887" y="658236"/>
                  </a:lnTo>
                  <a:lnTo>
                    <a:pt x="102117" y="701840"/>
                  </a:lnTo>
                  <a:lnTo>
                    <a:pt x="127931" y="747948"/>
                  </a:lnTo>
                  <a:lnTo>
                    <a:pt x="149668" y="795863"/>
                  </a:lnTo>
                  <a:lnTo>
                    <a:pt x="167662" y="844887"/>
                  </a:lnTo>
                  <a:lnTo>
                    <a:pt x="182251" y="894324"/>
                  </a:lnTo>
                  <a:lnTo>
                    <a:pt x="193772" y="943477"/>
                  </a:lnTo>
                  <a:lnTo>
                    <a:pt x="202561" y="991648"/>
                  </a:lnTo>
                  <a:lnTo>
                    <a:pt x="208955" y="1038140"/>
                  </a:lnTo>
                  <a:lnTo>
                    <a:pt x="213290" y="1082255"/>
                  </a:lnTo>
                  <a:lnTo>
                    <a:pt x="216609" y="1139115"/>
                  </a:lnTo>
                  <a:lnTo>
                    <a:pt x="217613" y="1192362"/>
                  </a:lnTo>
                  <a:lnTo>
                    <a:pt x="216861" y="1240887"/>
                  </a:lnTo>
                  <a:lnTo>
                    <a:pt x="214916" y="1283580"/>
                  </a:lnTo>
                  <a:lnTo>
                    <a:pt x="239875" y="1289485"/>
                  </a:lnTo>
                  <a:lnTo>
                    <a:pt x="219547" y="1338689"/>
                  </a:lnTo>
                  <a:lnTo>
                    <a:pt x="205885" y="1376149"/>
                  </a:lnTo>
                  <a:lnTo>
                    <a:pt x="203864" y="1382372"/>
                  </a:lnTo>
                  <a:lnTo>
                    <a:pt x="197406" y="1386012"/>
                  </a:lnTo>
                  <a:close/>
                </a:path>
                <a:path w="830580" h="1465579">
                  <a:moveTo>
                    <a:pt x="239875" y="1289485"/>
                  </a:moveTo>
                  <a:lnTo>
                    <a:pt x="214916" y="1283580"/>
                  </a:lnTo>
                  <a:lnTo>
                    <a:pt x="232307" y="1244541"/>
                  </a:lnTo>
                  <a:lnTo>
                    <a:pt x="253379" y="1200824"/>
                  </a:lnTo>
                  <a:lnTo>
                    <a:pt x="278136" y="1153671"/>
                  </a:lnTo>
                  <a:lnTo>
                    <a:pt x="306582" y="1104326"/>
                  </a:lnTo>
                  <a:lnTo>
                    <a:pt x="330225" y="1066830"/>
                  </a:lnTo>
                  <a:lnTo>
                    <a:pt x="356773" y="1028132"/>
                  </a:lnTo>
                  <a:lnTo>
                    <a:pt x="386214" y="989005"/>
                  </a:lnTo>
                  <a:lnTo>
                    <a:pt x="418538" y="950226"/>
                  </a:lnTo>
                  <a:lnTo>
                    <a:pt x="453733" y="912567"/>
                  </a:lnTo>
                  <a:lnTo>
                    <a:pt x="491787" y="876802"/>
                  </a:lnTo>
                  <a:lnTo>
                    <a:pt x="532689" y="843706"/>
                  </a:lnTo>
                  <a:lnTo>
                    <a:pt x="576428" y="814054"/>
                  </a:lnTo>
                  <a:lnTo>
                    <a:pt x="622991" y="788618"/>
                  </a:lnTo>
                  <a:lnTo>
                    <a:pt x="672369" y="768173"/>
                  </a:lnTo>
                  <a:lnTo>
                    <a:pt x="637387" y="727771"/>
                  </a:lnTo>
                  <a:lnTo>
                    <a:pt x="607156" y="684167"/>
                  </a:lnTo>
                  <a:lnTo>
                    <a:pt x="581342" y="638059"/>
                  </a:lnTo>
                  <a:lnTo>
                    <a:pt x="559605" y="590144"/>
                  </a:lnTo>
                  <a:lnTo>
                    <a:pt x="541611" y="541120"/>
                  </a:lnTo>
                  <a:lnTo>
                    <a:pt x="527022" y="491682"/>
                  </a:lnTo>
                  <a:lnTo>
                    <a:pt x="515501" y="442530"/>
                  </a:lnTo>
                  <a:lnTo>
                    <a:pt x="506712" y="394358"/>
                  </a:lnTo>
                  <a:lnTo>
                    <a:pt x="500319" y="347866"/>
                  </a:lnTo>
                  <a:lnTo>
                    <a:pt x="495984" y="303750"/>
                  </a:lnTo>
                  <a:lnTo>
                    <a:pt x="492664" y="246893"/>
                  </a:lnTo>
                  <a:lnTo>
                    <a:pt x="491660" y="193646"/>
                  </a:lnTo>
                  <a:lnTo>
                    <a:pt x="492411" y="145120"/>
                  </a:lnTo>
                  <a:lnTo>
                    <a:pt x="494356" y="102425"/>
                  </a:lnTo>
                  <a:lnTo>
                    <a:pt x="519306" y="108328"/>
                  </a:lnTo>
                  <a:lnTo>
                    <a:pt x="517174" y="158690"/>
                  </a:lnTo>
                  <a:lnTo>
                    <a:pt x="517192" y="226787"/>
                  </a:lnTo>
                  <a:lnTo>
                    <a:pt x="521083" y="302260"/>
                  </a:lnTo>
                  <a:lnTo>
                    <a:pt x="526501" y="354891"/>
                  </a:lnTo>
                  <a:lnTo>
                    <a:pt x="534976" y="410705"/>
                  </a:lnTo>
                  <a:lnTo>
                    <a:pt x="647458" y="437316"/>
                  </a:lnTo>
                  <a:lnTo>
                    <a:pt x="649550" y="464654"/>
                  </a:lnTo>
                  <a:lnTo>
                    <a:pt x="655578" y="515877"/>
                  </a:lnTo>
                  <a:lnTo>
                    <a:pt x="664174" y="568052"/>
                  </a:lnTo>
                  <a:lnTo>
                    <a:pt x="675707" y="620633"/>
                  </a:lnTo>
                  <a:lnTo>
                    <a:pt x="690520" y="672917"/>
                  </a:lnTo>
                  <a:lnTo>
                    <a:pt x="708960" y="724240"/>
                  </a:lnTo>
                  <a:lnTo>
                    <a:pt x="731378" y="773937"/>
                  </a:lnTo>
                  <a:lnTo>
                    <a:pt x="758122" y="821346"/>
                  </a:lnTo>
                  <a:lnTo>
                    <a:pt x="789540" y="865800"/>
                  </a:lnTo>
                  <a:lnTo>
                    <a:pt x="825981" y="906638"/>
                  </a:lnTo>
                  <a:lnTo>
                    <a:pt x="830062" y="910694"/>
                  </a:lnTo>
                  <a:lnTo>
                    <a:pt x="828412" y="917669"/>
                  </a:lnTo>
                  <a:lnTo>
                    <a:pt x="772070" y="939645"/>
                  </a:lnTo>
                  <a:lnTo>
                    <a:pt x="724064" y="965310"/>
                  </a:lnTo>
                  <a:lnTo>
                    <a:pt x="678913" y="995709"/>
                  </a:lnTo>
                  <a:lnTo>
                    <a:pt x="636604" y="1030092"/>
                  </a:lnTo>
                  <a:lnTo>
                    <a:pt x="597121" y="1067711"/>
                  </a:lnTo>
                  <a:lnTo>
                    <a:pt x="560452" y="1107814"/>
                  </a:lnTo>
                  <a:lnTo>
                    <a:pt x="526580" y="1149653"/>
                  </a:lnTo>
                  <a:lnTo>
                    <a:pt x="516049" y="1164161"/>
                  </a:lnTo>
                  <a:lnTo>
                    <a:pt x="326853" y="1119401"/>
                  </a:lnTo>
                  <a:lnTo>
                    <a:pt x="289986" y="1184661"/>
                  </a:lnTo>
                  <a:lnTo>
                    <a:pt x="259824" y="1244992"/>
                  </a:lnTo>
                  <a:lnTo>
                    <a:pt x="239875" y="1289485"/>
                  </a:lnTo>
                  <a:close/>
                </a:path>
                <a:path w="830580" h="1465579">
                  <a:moveTo>
                    <a:pt x="647458" y="437316"/>
                  </a:moveTo>
                  <a:lnTo>
                    <a:pt x="534976" y="410705"/>
                  </a:lnTo>
                  <a:lnTo>
                    <a:pt x="567088" y="353917"/>
                  </a:lnTo>
                  <a:lnTo>
                    <a:pt x="594136" y="300746"/>
                  </a:lnTo>
                  <a:lnTo>
                    <a:pt x="616153" y="253091"/>
                  </a:lnTo>
                  <a:lnTo>
                    <a:pt x="633172" y="212850"/>
                  </a:lnTo>
                  <a:lnTo>
                    <a:pt x="636509" y="204603"/>
                  </a:lnTo>
                  <a:lnTo>
                    <a:pt x="648823" y="207517"/>
                  </a:lnTo>
                  <a:lnTo>
                    <a:pt x="648111" y="216385"/>
                  </a:lnTo>
                  <a:lnTo>
                    <a:pt x="645966" y="247440"/>
                  </a:lnTo>
                  <a:lnTo>
                    <a:pt x="644309" y="283509"/>
                  </a:lnTo>
                  <a:lnTo>
                    <a:pt x="643491" y="323929"/>
                  </a:lnTo>
                  <a:lnTo>
                    <a:pt x="643859" y="368036"/>
                  </a:lnTo>
                  <a:lnTo>
                    <a:pt x="645762" y="415166"/>
                  </a:lnTo>
                  <a:lnTo>
                    <a:pt x="647458" y="437316"/>
                  </a:lnTo>
                  <a:close/>
                </a:path>
                <a:path w="830580" h="1465579">
                  <a:moveTo>
                    <a:pt x="351304" y="1465088"/>
                  </a:moveTo>
                  <a:lnTo>
                    <a:pt x="338995" y="1462167"/>
                  </a:lnTo>
                  <a:lnTo>
                    <a:pt x="339708" y="1453298"/>
                  </a:lnTo>
                  <a:lnTo>
                    <a:pt x="342035" y="1419040"/>
                  </a:lnTo>
                  <a:lnTo>
                    <a:pt x="343735" y="1378850"/>
                  </a:lnTo>
                  <a:lnTo>
                    <a:pt x="344352" y="1333600"/>
                  </a:lnTo>
                  <a:lnTo>
                    <a:pt x="343429" y="1284160"/>
                  </a:lnTo>
                  <a:lnTo>
                    <a:pt x="340509" y="1231400"/>
                  </a:lnTo>
                  <a:lnTo>
                    <a:pt x="335136" y="1176190"/>
                  </a:lnTo>
                  <a:lnTo>
                    <a:pt x="326853" y="1119401"/>
                  </a:lnTo>
                  <a:lnTo>
                    <a:pt x="516049" y="1164161"/>
                  </a:lnTo>
                  <a:lnTo>
                    <a:pt x="467176" y="1235536"/>
                  </a:lnTo>
                  <a:lnTo>
                    <a:pt x="441615" y="1278081"/>
                  </a:lnTo>
                  <a:lnTo>
                    <a:pt x="418795" y="1319361"/>
                  </a:lnTo>
                  <a:lnTo>
                    <a:pt x="398701" y="1358627"/>
                  </a:lnTo>
                  <a:lnTo>
                    <a:pt x="381321" y="1395128"/>
                  </a:lnTo>
                  <a:lnTo>
                    <a:pt x="354641" y="1456840"/>
                  </a:lnTo>
                  <a:lnTo>
                    <a:pt x="351304" y="1465088"/>
                  </a:lnTo>
                  <a:close/>
                </a:path>
              </a:pathLst>
            </a:custGeom>
            <a:solidFill>
              <a:srgbClr val="000000"/>
            </a:solidFill>
          </p:spPr>
          <p:txBody>
            <a:bodyPr wrap="square" lIns="0" tIns="0" rIns="0" bIns="0" rtlCol="0"/>
            <a:lstStyle/>
            <a:p>
              <a:endParaRPr/>
            </a:p>
          </p:txBody>
        </p:sp>
        <p:sp>
          <p:nvSpPr>
            <p:cNvPr id="9" name="object 9"/>
            <p:cNvSpPr/>
            <p:nvPr/>
          </p:nvSpPr>
          <p:spPr>
            <a:xfrm>
              <a:off x="3511281" y="7363879"/>
              <a:ext cx="1772285" cy="2923540"/>
            </a:xfrm>
            <a:custGeom>
              <a:avLst/>
              <a:gdLst/>
              <a:ahLst/>
              <a:cxnLst/>
              <a:rect l="l" t="t" r="r" b="b"/>
              <a:pathLst>
                <a:path w="1772285" h="2923540">
                  <a:moveTo>
                    <a:pt x="32049" y="2923120"/>
                  </a:moveTo>
                  <a:lnTo>
                    <a:pt x="722132" y="1288538"/>
                  </a:lnTo>
                  <a:lnTo>
                    <a:pt x="0" y="1166453"/>
                  </a:lnTo>
                  <a:lnTo>
                    <a:pt x="653979" y="0"/>
                  </a:lnTo>
                  <a:lnTo>
                    <a:pt x="1465797" y="120918"/>
                  </a:lnTo>
                  <a:lnTo>
                    <a:pt x="1026556" y="812116"/>
                  </a:lnTo>
                  <a:lnTo>
                    <a:pt x="1772005" y="940097"/>
                  </a:lnTo>
                  <a:lnTo>
                    <a:pt x="37648" y="2923120"/>
                  </a:lnTo>
                  <a:lnTo>
                    <a:pt x="32049" y="2923120"/>
                  </a:lnTo>
                  <a:close/>
                </a:path>
              </a:pathLst>
            </a:custGeom>
            <a:solidFill>
              <a:srgbClr val="FFFFFF"/>
            </a:solidFill>
          </p:spPr>
          <p:txBody>
            <a:bodyPr wrap="square" lIns="0" tIns="0" rIns="0" bIns="0" rtlCol="0"/>
            <a:lstStyle/>
            <a:p>
              <a:endParaRPr/>
            </a:p>
          </p:txBody>
        </p:sp>
        <p:sp>
          <p:nvSpPr>
            <p:cNvPr id="10" name="object 10"/>
            <p:cNvSpPr/>
            <p:nvPr/>
          </p:nvSpPr>
          <p:spPr>
            <a:xfrm>
              <a:off x="3478100" y="7328015"/>
              <a:ext cx="1900555" cy="2959100"/>
            </a:xfrm>
            <a:custGeom>
              <a:avLst/>
              <a:gdLst/>
              <a:ahLst/>
              <a:cxnLst/>
              <a:rect l="l" t="t" r="r" b="b"/>
              <a:pathLst>
                <a:path w="1900554" h="2959100">
                  <a:moveTo>
                    <a:pt x="31436" y="2958984"/>
                  </a:moveTo>
                  <a:lnTo>
                    <a:pt x="627773" y="1585838"/>
                  </a:lnTo>
                  <a:lnTo>
                    <a:pt x="81372" y="1504452"/>
                  </a:lnTo>
                  <a:lnTo>
                    <a:pt x="74963" y="1502686"/>
                  </a:lnTo>
                  <a:lnTo>
                    <a:pt x="57915" y="1476670"/>
                  </a:lnTo>
                  <a:lnTo>
                    <a:pt x="58826" y="1470171"/>
                  </a:lnTo>
                  <a:lnTo>
                    <a:pt x="61293" y="1463993"/>
                  </a:lnTo>
                  <a:lnTo>
                    <a:pt x="170140" y="1265086"/>
                  </a:lnTo>
                  <a:lnTo>
                    <a:pt x="23456" y="1243238"/>
                  </a:lnTo>
                  <a:lnTo>
                    <a:pt x="0" y="1215450"/>
                  </a:lnTo>
                  <a:lnTo>
                    <a:pt x="911" y="1208951"/>
                  </a:lnTo>
                  <a:lnTo>
                    <a:pt x="653897" y="14014"/>
                  </a:lnTo>
                  <a:lnTo>
                    <a:pt x="682090" y="0"/>
                  </a:lnTo>
                  <a:lnTo>
                    <a:pt x="1511198" y="123493"/>
                  </a:lnTo>
                  <a:lnTo>
                    <a:pt x="1534584" y="152845"/>
                  </a:lnTo>
                  <a:lnTo>
                    <a:pt x="1533226" y="159523"/>
                  </a:lnTo>
                  <a:lnTo>
                    <a:pt x="1530213" y="165750"/>
                  </a:lnTo>
                  <a:lnTo>
                    <a:pt x="1520574" y="180577"/>
                  </a:lnTo>
                  <a:lnTo>
                    <a:pt x="692954" y="57305"/>
                  </a:lnTo>
                  <a:lnTo>
                    <a:pt x="70608" y="1194573"/>
                  </a:lnTo>
                  <a:lnTo>
                    <a:pt x="782856" y="1300661"/>
                  </a:lnTo>
                  <a:lnTo>
                    <a:pt x="797827" y="1325307"/>
                  </a:lnTo>
                  <a:lnTo>
                    <a:pt x="797417" y="1331548"/>
                  </a:lnTo>
                  <a:lnTo>
                    <a:pt x="795575" y="1337611"/>
                  </a:lnTo>
                  <a:lnTo>
                    <a:pt x="123512" y="2885138"/>
                  </a:lnTo>
                  <a:lnTo>
                    <a:pt x="188018" y="2894746"/>
                  </a:lnTo>
                  <a:lnTo>
                    <a:pt x="132397" y="2958984"/>
                  </a:lnTo>
                  <a:lnTo>
                    <a:pt x="31436" y="2958984"/>
                  </a:lnTo>
                  <a:close/>
                </a:path>
                <a:path w="1900554" h="2959100">
                  <a:moveTo>
                    <a:pt x="188018" y="2894746"/>
                  </a:moveTo>
                  <a:lnTo>
                    <a:pt x="123512" y="2885138"/>
                  </a:lnTo>
                  <a:lnTo>
                    <a:pt x="1762084" y="992683"/>
                  </a:lnTo>
                  <a:lnTo>
                    <a:pt x="1050558" y="873243"/>
                  </a:lnTo>
                  <a:lnTo>
                    <a:pt x="1027696" y="843848"/>
                  </a:lnTo>
                  <a:lnTo>
                    <a:pt x="1029064" y="837235"/>
                  </a:lnTo>
                  <a:lnTo>
                    <a:pt x="1032050" y="831068"/>
                  </a:lnTo>
                  <a:lnTo>
                    <a:pt x="1460713" y="171661"/>
                  </a:lnTo>
                  <a:lnTo>
                    <a:pt x="1520574" y="180577"/>
                  </a:lnTo>
                  <a:lnTo>
                    <a:pt x="1403868" y="360101"/>
                  </a:lnTo>
                  <a:lnTo>
                    <a:pt x="1569121" y="384715"/>
                  </a:lnTo>
                  <a:lnTo>
                    <a:pt x="1592501" y="414063"/>
                  </a:lnTo>
                  <a:lnTo>
                    <a:pt x="1591141" y="420741"/>
                  </a:lnTo>
                  <a:lnTo>
                    <a:pt x="1588127" y="426968"/>
                  </a:lnTo>
                  <a:lnTo>
                    <a:pt x="1306405" y="860341"/>
                  </a:lnTo>
                  <a:lnTo>
                    <a:pt x="1819547" y="946479"/>
                  </a:lnTo>
                  <a:lnTo>
                    <a:pt x="1842420" y="971484"/>
                  </a:lnTo>
                  <a:lnTo>
                    <a:pt x="1842037" y="978683"/>
                  </a:lnTo>
                  <a:lnTo>
                    <a:pt x="1839802" y="985538"/>
                  </a:lnTo>
                  <a:lnTo>
                    <a:pt x="1835787" y="991670"/>
                  </a:lnTo>
                  <a:lnTo>
                    <a:pt x="1677764" y="1174175"/>
                  </a:lnTo>
                  <a:lnTo>
                    <a:pt x="1877460" y="1207697"/>
                  </a:lnTo>
                  <a:lnTo>
                    <a:pt x="1900337" y="1232705"/>
                  </a:lnTo>
                  <a:lnTo>
                    <a:pt x="1899954" y="1239902"/>
                  </a:lnTo>
                  <a:lnTo>
                    <a:pt x="1897718" y="1246754"/>
                  </a:lnTo>
                  <a:lnTo>
                    <a:pt x="1893702" y="1252884"/>
                  </a:lnTo>
                  <a:lnTo>
                    <a:pt x="525276" y="2833336"/>
                  </a:lnTo>
                  <a:lnTo>
                    <a:pt x="273642" y="2795856"/>
                  </a:lnTo>
                  <a:lnTo>
                    <a:pt x="188018" y="2894746"/>
                  </a:lnTo>
                  <a:close/>
                </a:path>
                <a:path w="1900554" h="2959100">
                  <a:moveTo>
                    <a:pt x="202798" y="2958984"/>
                  </a:moveTo>
                  <a:lnTo>
                    <a:pt x="273642" y="2795856"/>
                  </a:lnTo>
                  <a:lnTo>
                    <a:pt x="525276" y="2833336"/>
                  </a:lnTo>
                  <a:lnTo>
                    <a:pt x="416484" y="2958984"/>
                  </a:lnTo>
                  <a:lnTo>
                    <a:pt x="202798" y="2958984"/>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
            <a:ext cx="18288000" cy="10287000"/>
            <a:chOff x="0" y="2"/>
            <a:chExt cx="18288000" cy="10287000"/>
          </a:xfrm>
        </p:grpSpPr>
        <p:sp>
          <p:nvSpPr>
            <p:cNvPr id="3" name="object 3"/>
            <p:cNvSpPr/>
            <p:nvPr/>
          </p:nvSpPr>
          <p:spPr>
            <a:xfrm>
              <a:off x="266687" y="1802"/>
              <a:ext cx="17907635" cy="8115934"/>
            </a:xfrm>
            <a:custGeom>
              <a:avLst/>
              <a:gdLst/>
              <a:ahLst/>
              <a:cxnLst/>
              <a:rect l="l" t="t" r="r" b="b"/>
              <a:pathLst>
                <a:path w="17907635" h="8115934">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8115934">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8115934">
                  <a:moveTo>
                    <a:pt x="17907026" y="144564"/>
                  </a:moveTo>
                  <a:lnTo>
                    <a:pt x="10033025" y="144564"/>
                  </a:lnTo>
                  <a:lnTo>
                    <a:pt x="10033025" y="0"/>
                  </a:lnTo>
                  <a:lnTo>
                    <a:pt x="9906025" y="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8115757"/>
                  </a:lnTo>
                  <a:lnTo>
                    <a:pt x="8509025" y="8115757"/>
                  </a:lnTo>
                  <a:lnTo>
                    <a:pt x="8509025" y="7838300"/>
                  </a:lnTo>
                  <a:lnTo>
                    <a:pt x="9144025" y="7838300"/>
                  </a:lnTo>
                  <a:lnTo>
                    <a:pt x="9144025" y="8115757"/>
                  </a:lnTo>
                  <a:lnTo>
                    <a:pt x="9271025" y="8115757"/>
                  </a:lnTo>
                  <a:lnTo>
                    <a:pt x="9271025" y="7838300"/>
                  </a:lnTo>
                  <a:lnTo>
                    <a:pt x="9906025" y="7838300"/>
                  </a:lnTo>
                  <a:lnTo>
                    <a:pt x="9906025" y="8115757"/>
                  </a:lnTo>
                  <a:lnTo>
                    <a:pt x="10033025" y="8115757"/>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F5F5F5"/>
            </a:solidFill>
          </p:spPr>
          <p:txBody>
            <a:bodyPr wrap="square" lIns="0" tIns="0" rIns="0" bIns="0" rtlCol="0"/>
            <a:lstStyle/>
            <a:p>
              <a:endParaRPr/>
            </a:p>
          </p:txBody>
        </p:sp>
        <p:sp>
          <p:nvSpPr>
            <p:cNvPr id="4" name="object 4"/>
            <p:cNvSpPr/>
            <p:nvPr/>
          </p:nvSpPr>
          <p:spPr>
            <a:xfrm>
              <a:off x="0" y="8117555"/>
              <a:ext cx="18288000" cy="2169795"/>
            </a:xfrm>
            <a:custGeom>
              <a:avLst/>
              <a:gdLst/>
              <a:ahLst/>
              <a:cxnLst/>
              <a:rect l="l" t="t" r="r" b="b"/>
              <a:pathLst>
                <a:path w="18288000" h="2169795">
                  <a:moveTo>
                    <a:pt x="0" y="0"/>
                  </a:moveTo>
                  <a:lnTo>
                    <a:pt x="18287999" y="0"/>
                  </a:lnTo>
                  <a:lnTo>
                    <a:pt x="18287999" y="2169444"/>
                  </a:lnTo>
                  <a:lnTo>
                    <a:pt x="0" y="2169444"/>
                  </a:lnTo>
                  <a:lnTo>
                    <a:pt x="0" y="0"/>
                  </a:lnTo>
                  <a:close/>
                </a:path>
              </a:pathLst>
            </a:custGeom>
            <a:solidFill>
              <a:srgbClr val="3FBEF0"/>
            </a:solidFill>
          </p:spPr>
          <p:txBody>
            <a:bodyPr wrap="square" lIns="0" tIns="0" rIns="0" bIns="0" rtlCol="0"/>
            <a:lstStyle/>
            <a:p>
              <a:endParaRPr/>
            </a:p>
          </p:txBody>
        </p:sp>
        <p:sp>
          <p:nvSpPr>
            <p:cNvPr id="5" name="object 5"/>
            <p:cNvSpPr/>
            <p:nvPr/>
          </p:nvSpPr>
          <p:spPr>
            <a:xfrm>
              <a:off x="14235811" y="2"/>
              <a:ext cx="372110" cy="68580"/>
            </a:xfrm>
            <a:custGeom>
              <a:avLst/>
              <a:gdLst/>
              <a:ahLst/>
              <a:cxnLst/>
              <a:rect l="l" t="t" r="r" b="b"/>
              <a:pathLst>
                <a:path w="372109" h="68580">
                  <a:moveTo>
                    <a:pt x="75918" y="68417"/>
                  </a:moveTo>
                  <a:lnTo>
                    <a:pt x="0" y="0"/>
                  </a:lnTo>
                  <a:lnTo>
                    <a:pt x="371704" y="0"/>
                  </a:lnTo>
                  <a:lnTo>
                    <a:pt x="75918" y="68417"/>
                  </a:lnTo>
                  <a:close/>
                </a:path>
              </a:pathLst>
            </a:custGeom>
            <a:solidFill>
              <a:srgbClr val="E7458F"/>
            </a:solidFill>
          </p:spPr>
          <p:txBody>
            <a:bodyPr wrap="square" lIns="0" tIns="0" rIns="0" bIns="0" rtlCol="0"/>
            <a:lstStyle/>
            <a:p>
              <a:endParaRPr/>
            </a:p>
          </p:txBody>
        </p:sp>
        <p:sp>
          <p:nvSpPr>
            <p:cNvPr id="6" name="object 6"/>
            <p:cNvSpPr/>
            <p:nvPr/>
          </p:nvSpPr>
          <p:spPr>
            <a:xfrm>
              <a:off x="14208616" y="2"/>
              <a:ext cx="480059" cy="86995"/>
            </a:xfrm>
            <a:custGeom>
              <a:avLst/>
              <a:gdLst/>
              <a:ahLst/>
              <a:cxnLst/>
              <a:rect l="l" t="t" r="r" b="b"/>
              <a:pathLst>
                <a:path w="480059" h="86995">
                  <a:moveTo>
                    <a:pt x="186748" y="67757"/>
                  </a:moveTo>
                  <a:lnTo>
                    <a:pt x="108278" y="48525"/>
                  </a:lnTo>
                  <a:lnTo>
                    <a:pt x="318051" y="0"/>
                  </a:lnTo>
                  <a:lnTo>
                    <a:pt x="479726" y="0"/>
                  </a:lnTo>
                  <a:lnTo>
                    <a:pt x="186748" y="67757"/>
                  </a:lnTo>
                  <a:close/>
                </a:path>
                <a:path w="480059" h="86995">
                  <a:moveTo>
                    <a:pt x="101511" y="86769"/>
                  </a:moveTo>
                  <a:lnTo>
                    <a:pt x="95877" y="85388"/>
                  </a:lnTo>
                  <a:lnTo>
                    <a:pt x="93161" y="83972"/>
                  </a:lnTo>
                  <a:lnTo>
                    <a:pt x="0" y="0"/>
                  </a:lnTo>
                  <a:lnTo>
                    <a:pt x="54433" y="0"/>
                  </a:lnTo>
                  <a:lnTo>
                    <a:pt x="108278" y="48525"/>
                  </a:lnTo>
                  <a:lnTo>
                    <a:pt x="186748" y="67757"/>
                  </a:lnTo>
                  <a:lnTo>
                    <a:pt x="104399" y="86802"/>
                  </a:lnTo>
                  <a:lnTo>
                    <a:pt x="101511" y="86769"/>
                  </a:lnTo>
                  <a:close/>
                </a:path>
              </a:pathLst>
            </a:custGeom>
            <a:solidFill>
              <a:srgbClr val="000000"/>
            </a:solidFill>
          </p:spPr>
          <p:txBody>
            <a:bodyPr wrap="square" lIns="0" tIns="0" rIns="0" bIns="0" rtlCol="0"/>
            <a:lstStyle/>
            <a:p>
              <a:endParaRPr/>
            </a:p>
          </p:txBody>
        </p:sp>
        <p:sp>
          <p:nvSpPr>
            <p:cNvPr id="7" name="object 7"/>
            <p:cNvSpPr/>
            <p:nvPr/>
          </p:nvSpPr>
          <p:spPr>
            <a:xfrm>
              <a:off x="13505102" y="2"/>
              <a:ext cx="807085" cy="214629"/>
            </a:xfrm>
            <a:custGeom>
              <a:avLst/>
              <a:gdLst/>
              <a:ahLst/>
              <a:cxnLst/>
              <a:rect l="l" t="t" r="r" b="b"/>
              <a:pathLst>
                <a:path w="807084" h="214629">
                  <a:moveTo>
                    <a:pt x="245106" y="214624"/>
                  </a:moveTo>
                  <a:lnTo>
                    <a:pt x="0" y="0"/>
                  </a:lnTo>
                  <a:lnTo>
                    <a:pt x="730708" y="0"/>
                  </a:lnTo>
                  <a:lnTo>
                    <a:pt x="806627" y="68417"/>
                  </a:lnTo>
                  <a:lnTo>
                    <a:pt x="245106" y="214624"/>
                  </a:lnTo>
                  <a:close/>
                </a:path>
              </a:pathLst>
            </a:custGeom>
            <a:solidFill>
              <a:srgbClr val="3FBEF0"/>
            </a:solidFill>
          </p:spPr>
          <p:txBody>
            <a:bodyPr wrap="square" lIns="0" tIns="0" rIns="0" bIns="0" rtlCol="0"/>
            <a:lstStyle/>
            <a:p>
              <a:endParaRPr/>
            </a:p>
          </p:txBody>
        </p:sp>
        <p:sp>
          <p:nvSpPr>
            <p:cNvPr id="8" name="object 8"/>
            <p:cNvSpPr/>
            <p:nvPr/>
          </p:nvSpPr>
          <p:spPr>
            <a:xfrm>
              <a:off x="13477428" y="2"/>
              <a:ext cx="854075" cy="233045"/>
            </a:xfrm>
            <a:custGeom>
              <a:avLst/>
              <a:gdLst/>
              <a:ahLst/>
              <a:cxnLst/>
              <a:rect l="l" t="t" r="r" b="b"/>
              <a:pathLst>
                <a:path w="854075" h="233045">
                  <a:moveTo>
                    <a:pt x="352081" y="212834"/>
                  </a:moveTo>
                  <a:lnTo>
                    <a:pt x="277537" y="194564"/>
                  </a:lnTo>
                  <a:lnTo>
                    <a:pt x="796997" y="59297"/>
                  </a:lnTo>
                  <a:lnTo>
                    <a:pt x="731194" y="0"/>
                  </a:lnTo>
                  <a:lnTo>
                    <a:pt x="785568" y="0"/>
                  </a:lnTo>
                  <a:lnTo>
                    <a:pt x="851480" y="59408"/>
                  </a:lnTo>
                  <a:lnTo>
                    <a:pt x="853614" y="66267"/>
                  </a:lnTo>
                  <a:lnTo>
                    <a:pt x="850431" y="79254"/>
                  </a:lnTo>
                  <a:lnTo>
                    <a:pt x="845400" y="84373"/>
                  </a:lnTo>
                  <a:lnTo>
                    <a:pt x="352081" y="212834"/>
                  </a:lnTo>
                  <a:close/>
                </a:path>
                <a:path w="854075" h="233045">
                  <a:moveTo>
                    <a:pt x="271334" y="233022"/>
                  </a:moveTo>
                  <a:lnTo>
                    <a:pt x="265627" y="231624"/>
                  </a:lnTo>
                  <a:lnTo>
                    <a:pt x="263004" y="230267"/>
                  </a:lnTo>
                  <a:lnTo>
                    <a:pt x="260751" y="228326"/>
                  </a:lnTo>
                  <a:lnTo>
                    <a:pt x="0" y="0"/>
                  </a:lnTo>
                  <a:lnTo>
                    <a:pt x="55319" y="0"/>
                  </a:lnTo>
                  <a:lnTo>
                    <a:pt x="277537" y="194564"/>
                  </a:lnTo>
                  <a:lnTo>
                    <a:pt x="352081" y="212834"/>
                  </a:lnTo>
                  <a:lnTo>
                    <a:pt x="277405" y="232279"/>
                  </a:lnTo>
                  <a:lnTo>
                    <a:pt x="274418" y="233027"/>
                  </a:lnTo>
                  <a:lnTo>
                    <a:pt x="271334" y="233022"/>
                  </a:lnTo>
                  <a:close/>
                </a:path>
              </a:pathLst>
            </a:custGeom>
            <a:solidFill>
              <a:srgbClr val="000000"/>
            </a:solidFill>
          </p:spPr>
          <p:txBody>
            <a:bodyPr wrap="square" lIns="0" tIns="0" rIns="0" bIns="0" rtlCol="0"/>
            <a:lstStyle/>
            <a:p>
              <a:endParaRPr/>
            </a:p>
          </p:txBody>
        </p:sp>
        <p:sp>
          <p:nvSpPr>
            <p:cNvPr id="9" name="object 9"/>
            <p:cNvSpPr/>
            <p:nvPr/>
          </p:nvSpPr>
          <p:spPr>
            <a:xfrm>
              <a:off x="12664499" y="2"/>
              <a:ext cx="1085850" cy="1430655"/>
            </a:xfrm>
            <a:custGeom>
              <a:avLst/>
              <a:gdLst/>
              <a:ahLst/>
              <a:cxnLst/>
              <a:rect l="l" t="t" r="r" b="b"/>
              <a:pathLst>
                <a:path w="1085850" h="1430655">
                  <a:moveTo>
                    <a:pt x="207517" y="1430208"/>
                  </a:moveTo>
                  <a:lnTo>
                    <a:pt x="0" y="0"/>
                  </a:lnTo>
                  <a:lnTo>
                    <a:pt x="840603" y="0"/>
                  </a:lnTo>
                  <a:lnTo>
                    <a:pt x="1085709" y="214624"/>
                  </a:lnTo>
                  <a:lnTo>
                    <a:pt x="207517" y="1430208"/>
                  </a:lnTo>
                  <a:close/>
                </a:path>
              </a:pathLst>
            </a:custGeom>
            <a:solidFill>
              <a:srgbClr val="FFF503"/>
            </a:solidFill>
          </p:spPr>
          <p:txBody>
            <a:bodyPr wrap="square" lIns="0" tIns="0" rIns="0" bIns="0" rtlCol="0"/>
            <a:lstStyle/>
            <a:p>
              <a:endParaRPr/>
            </a:p>
          </p:txBody>
        </p:sp>
        <p:sp>
          <p:nvSpPr>
            <p:cNvPr id="10" name="object 10"/>
            <p:cNvSpPr/>
            <p:nvPr/>
          </p:nvSpPr>
          <p:spPr>
            <a:xfrm>
              <a:off x="12646110" y="2"/>
              <a:ext cx="1122680" cy="1449705"/>
            </a:xfrm>
            <a:custGeom>
              <a:avLst/>
              <a:gdLst/>
              <a:ahLst/>
              <a:cxnLst/>
              <a:rect l="l" t="t" r="r" b="b"/>
              <a:pathLst>
                <a:path w="1122680" h="1449705">
                  <a:moveTo>
                    <a:pt x="275676" y="1392425"/>
                  </a:moveTo>
                  <a:lnTo>
                    <a:pt x="237462" y="1383059"/>
                  </a:lnTo>
                  <a:lnTo>
                    <a:pt x="1079582" y="217389"/>
                  </a:lnTo>
                  <a:lnTo>
                    <a:pt x="831333" y="0"/>
                  </a:lnTo>
                  <a:lnTo>
                    <a:pt x="886654" y="0"/>
                  </a:lnTo>
                  <a:lnTo>
                    <a:pt x="1116106" y="200917"/>
                  </a:lnTo>
                  <a:lnTo>
                    <a:pt x="1120293" y="206267"/>
                  </a:lnTo>
                  <a:lnTo>
                    <a:pt x="1122206" y="212563"/>
                  </a:lnTo>
                  <a:lnTo>
                    <a:pt x="1121753" y="219123"/>
                  </a:lnTo>
                  <a:lnTo>
                    <a:pt x="1118847" y="225267"/>
                  </a:lnTo>
                  <a:lnTo>
                    <a:pt x="275676" y="1392425"/>
                  </a:lnTo>
                  <a:close/>
                </a:path>
                <a:path w="1122680" h="1449705">
                  <a:moveTo>
                    <a:pt x="228768" y="1449662"/>
                  </a:moveTo>
                  <a:lnTo>
                    <a:pt x="214345" y="1446127"/>
                  </a:lnTo>
                  <a:lnTo>
                    <a:pt x="208944" y="1440151"/>
                  </a:lnTo>
                  <a:lnTo>
                    <a:pt x="0" y="0"/>
                  </a:lnTo>
                  <a:lnTo>
                    <a:pt x="36796" y="0"/>
                  </a:lnTo>
                  <a:lnTo>
                    <a:pt x="237462" y="1383059"/>
                  </a:lnTo>
                  <a:lnTo>
                    <a:pt x="275676" y="1392425"/>
                  </a:lnTo>
                  <a:lnTo>
                    <a:pt x="236334" y="1446872"/>
                  </a:lnTo>
                  <a:lnTo>
                    <a:pt x="228768" y="1449662"/>
                  </a:lnTo>
                  <a:close/>
                </a:path>
              </a:pathLst>
            </a:custGeom>
            <a:solidFill>
              <a:srgbClr val="000000"/>
            </a:solidFill>
          </p:spPr>
          <p:txBody>
            <a:bodyPr wrap="square" lIns="0" tIns="0" rIns="0" bIns="0" rtlCol="0"/>
            <a:lstStyle/>
            <a:p>
              <a:endParaRPr/>
            </a:p>
          </p:txBody>
        </p:sp>
        <p:sp>
          <p:nvSpPr>
            <p:cNvPr id="11" name="object 11"/>
            <p:cNvSpPr/>
            <p:nvPr/>
          </p:nvSpPr>
          <p:spPr>
            <a:xfrm>
              <a:off x="12166720" y="2"/>
              <a:ext cx="254000" cy="54610"/>
            </a:xfrm>
            <a:custGeom>
              <a:avLst/>
              <a:gdLst/>
              <a:ahLst/>
              <a:cxnLst/>
              <a:rect l="l" t="t" r="r" b="b"/>
              <a:pathLst>
                <a:path w="254000" h="54610">
                  <a:moveTo>
                    <a:pt x="26723" y="54194"/>
                  </a:moveTo>
                  <a:lnTo>
                    <a:pt x="0" y="0"/>
                  </a:lnTo>
                  <a:lnTo>
                    <a:pt x="253825" y="0"/>
                  </a:lnTo>
                  <a:lnTo>
                    <a:pt x="26723" y="54194"/>
                  </a:lnTo>
                  <a:close/>
                </a:path>
              </a:pathLst>
            </a:custGeom>
            <a:solidFill>
              <a:srgbClr val="E7458F"/>
            </a:solidFill>
          </p:spPr>
          <p:txBody>
            <a:bodyPr wrap="square" lIns="0" tIns="0" rIns="0" bIns="0" rtlCol="0"/>
            <a:lstStyle/>
            <a:p>
              <a:endParaRPr/>
            </a:p>
          </p:txBody>
        </p:sp>
        <p:sp>
          <p:nvSpPr>
            <p:cNvPr id="12" name="object 12"/>
            <p:cNvSpPr/>
            <p:nvPr/>
          </p:nvSpPr>
          <p:spPr>
            <a:xfrm>
              <a:off x="12146410" y="2"/>
              <a:ext cx="353060" cy="73025"/>
            </a:xfrm>
            <a:custGeom>
              <a:avLst/>
              <a:gdLst/>
              <a:ahLst/>
              <a:cxnLst/>
              <a:rect l="l" t="t" r="r" b="b"/>
              <a:pathLst>
                <a:path w="353059" h="73025">
                  <a:moveTo>
                    <a:pt x="134442" y="52075"/>
                  </a:moveTo>
                  <a:lnTo>
                    <a:pt x="56964" y="33086"/>
                  </a:lnTo>
                  <a:lnTo>
                    <a:pt x="195610" y="0"/>
                  </a:lnTo>
                  <a:lnTo>
                    <a:pt x="352666" y="0"/>
                  </a:lnTo>
                  <a:lnTo>
                    <a:pt x="134442" y="52075"/>
                  </a:lnTo>
                  <a:close/>
                </a:path>
                <a:path w="353059" h="73025">
                  <a:moveTo>
                    <a:pt x="45467" y="72555"/>
                  </a:moveTo>
                  <a:lnTo>
                    <a:pt x="37581" y="70622"/>
                  </a:lnTo>
                  <a:lnTo>
                    <a:pt x="33141" y="67189"/>
                  </a:lnTo>
                  <a:lnTo>
                    <a:pt x="0" y="0"/>
                  </a:lnTo>
                  <a:lnTo>
                    <a:pt x="40647" y="0"/>
                  </a:lnTo>
                  <a:lnTo>
                    <a:pt x="56964" y="33086"/>
                  </a:lnTo>
                  <a:lnTo>
                    <a:pt x="134442" y="52075"/>
                  </a:lnTo>
                  <a:lnTo>
                    <a:pt x="48390" y="72596"/>
                  </a:lnTo>
                  <a:lnTo>
                    <a:pt x="45467" y="72555"/>
                  </a:lnTo>
                  <a:close/>
                </a:path>
              </a:pathLst>
            </a:custGeom>
            <a:solidFill>
              <a:srgbClr val="000000"/>
            </a:solidFill>
          </p:spPr>
          <p:txBody>
            <a:bodyPr wrap="square" lIns="0" tIns="0" rIns="0" bIns="0" rtlCol="0"/>
            <a:lstStyle/>
            <a:p>
              <a:endParaRPr/>
            </a:p>
          </p:txBody>
        </p:sp>
        <p:sp>
          <p:nvSpPr>
            <p:cNvPr id="13" name="object 13"/>
            <p:cNvSpPr/>
            <p:nvPr/>
          </p:nvSpPr>
          <p:spPr>
            <a:xfrm>
              <a:off x="12978624" y="210079"/>
              <a:ext cx="753110" cy="778510"/>
            </a:xfrm>
            <a:custGeom>
              <a:avLst/>
              <a:gdLst/>
              <a:ahLst/>
              <a:cxnLst/>
              <a:rect l="l" t="t" r="r" b="b"/>
              <a:pathLst>
                <a:path w="753109" h="778510">
                  <a:moveTo>
                    <a:pt x="0" y="778024"/>
                  </a:moveTo>
                  <a:lnTo>
                    <a:pt x="157466" y="135533"/>
                  </a:lnTo>
                  <a:lnTo>
                    <a:pt x="753031" y="0"/>
                  </a:lnTo>
                  <a:lnTo>
                    <a:pt x="598370" y="631043"/>
                  </a:lnTo>
                  <a:lnTo>
                    <a:pt x="0" y="778024"/>
                  </a:lnTo>
                  <a:close/>
                </a:path>
              </a:pathLst>
            </a:custGeom>
            <a:solidFill>
              <a:srgbClr val="FFF503"/>
            </a:solidFill>
          </p:spPr>
          <p:txBody>
            <a:bodyPr wrap="square" lIns="0" tIns="0" rIns="0" bIns="0" rtlCol="0"/>
            <a:lstStyle/>
            <a:p>
              <a:endParaRPr/>
            </a:p>
          </p:txBody>
        </p:sp>
        <p:sp>
          <p:nvSpPr>
            <p:cNvPr id="14" name="object 14"/>
            <p:cNvSpPr/>
            <p:nvPr/>
          </p:nvSpPr>
          <p:spPr>
            <a:xfrm>
              <a:off x="12977093" y="195470"/>
              <a:ext cx="792480" cy="815340"/>
            </a:xfrm>
            <a:custGeom>
              <a:avLst/>
              <a:gdLst/>
              <a:ahLst/>
              <a:cxnLst/>
              <a:rect l="l" t="t" r="r" b="b"/>
              <a:pathLst>
                <a:path w="792480" h="815340">
                  <a:moveTo>
                    <a:pt x="17699" y="815341"/>
                  </a:moveTo>
                  <a:lnTo>
                    <a:pt x="0" y="798815"/>
                  </a:lnTo>
                  <a:lnTo>
                    <a:pt x="160625" y="143439"/>
                  </a:lnTo>
                  <a:lnTo>
                    <a:pt x="165912" y="138268"/>
                  </a:lnTo>
                  <a:lnTo>
                    <a:pt x="775150" y="0"/>
                  </a:lnTo>
                  <a:lnTo>
                    <a:pt x="781456" y="1803"/>
                  </a:lnTo>
                  <a:lnTo>
                    <a:pt x="790320" y="10844"/>
                  </a:lnTo>
                  <a:lnTo>
                    <a:pt x="791906" y="17273"/>
                  </a:lnTo>
                  <a:lnTo>
                    <a:pt x="783384" y="52044"/>
                  </a:lnTo>
                  <a:lnTo>
                    <a:pt x="747547" y="43261"/>
                  </a:lnTo>
                  <a:lnTo>
                    <a:pt x="192161" y="169860"/>
                  </a:lnTo>
                  <a:lnTo>
                    <a:pt x="44527" y="772231"/>
                  </a:lnTo>
                  <a:lnTo>
                    <a:pt x="120494" y="790850"/>
                  </a:lnTo>
                  <a:lnTo>
                    <a:pt x="20557" y="815336"/>
                  </a:lnTo>
                  <a:lnTo>
                    <a:pt x="17699" y="815341"/>
                  </a:lnTo>
                  <a:close/>
                </a:path>
                <a:path w="792480" h="815340">
                  <a:moveTo>
                    <a:pt x="120494" y="790850"/>
                  </a:moveTo>
                  <a:lnTo>
                    <a:pt x="44527" y="772231"/>
                  </a:lnTo>
                  <a:lnTo>
                    <a:pt x="602534" y="634937"/>
                  </a:lnTo>
                  <a:lnTo>
                    <a:pt x="747547" y="43261"/>
                  </a:lnTo>
                  <a:lnTo>
                    <a:pt x="783384" y="52044"/>
                  </a:lnTo>
                  <a:lnTo>
                    <a:pt x="634130" y="661024"/>
                  </a:lnTo>
                  <a:lnTo>
                    <a:pt x="629192" y="666226"/>
                  </a:lnTo>
                  <a:lnTo>
                    <a:pt x="120494" y="790850"/>
                  </a:lnTo>
                  <a:close/>
                </a:path>
              </a:pathLst>
            </a:custGeom>
            <a:solidFill>
              <a:srgbClr val="000000"/>
            </a:solidFill>
          </p:spPr>
          <p:txBody>
            <a:bodyPr wrap="square" lIns="0" tIns="0" rIns="0" bIns="0" rtlCol="0"/>
            <a:lstStyle/>
            <a:p>
              <a:endParaRPr/>
            </a:p>
          </p:txBody>
        </p:sp>
        <p:sp>
          <p:nvSpPr>
            <p:cNvPr id="15" name="object 15"/>
            <p:cNvSpPr/>
            <p:nvPr/>
          </p:nvSpPr>
          <p:spPr>
            <a:xfrm>
              <a:off x="13422327" y="694587"/>
              <a:ext cx="715010" cy="777875"/>
            </a:xfrm>
            <a:custGeom>
              <a:avLst/>
              <a:gdLst/>
              <a:ahLst/>
              <a:cxnLst/>
              <a:rect l="l" t="t" r="r" b="b"/>
              <a:pathLst>
                <a:path w="715009" h="777875">
                  <a:moveTo>
                    <a:pt x="0" y="777601"/>
                  </a:moveTo>
                  <a:lnTo>
                    <a:pt x="154666" y="146536"/>
                  </a:lnTo>
                  <a:lnTo>
                    <a:pt x="714938" y="0"/>
                  </a:lnTo>
                  <a:lnTo>
                    <a:pt x="560282" y="631022"/>
                  </a:lnTo>
                  <a:lnTo>
                    <a:pt x="0" y="777601"/>
                  </a:lnTo>
                  <a:close/>
                </a:path>
              </a:pathLst>
            </a:custGeom>
            <a:solidFill>
              <a:srgbClr val="FFF503"/>
            </a:solidFill>
          </p:spPr>
          <p:txBody>
            <a:bodyPr wrap="square" lIns="0" tIns="0" rIns="0" bIns="0" rtlCol="0"/>
            <a:lstStyle/>
            <a:p>
              <a:endParaRPr/>
            </a:p>
          </p:txBody>
        </p:sp>
        <p:sp>
          <p:nvSpPr>
            <p:cNvPr id="16" name="object 16"/>
            <p:cNvSpPr/>
            <p:nvPr/>
          </p:nvSpPr>
          <p:spPr>
            <a:xfrm>
              <a:off x="13420810" y="680146"/>
              <a:ext cx="754380" cy="815340"/>
            </a:xfrm>
            <a:custGeom>
              <a:avLst/>
              <a:gdLst/>
              <a:ahLst/>
              <a:cxnLst/>
              <a:rect l="l" t="t" r="r" b="b"/>
              <a:pathLst>
                <a:path w="754380" h="815340">
                  <a:moveTo>
                    <a:pt x="18627" y="814972"/>
                  </a:moveTo>
                  <a:lnTo>
                    <a:pt x="12591" y="813493"/>
                  </a:lnTo>
                  <a:lnTo>
                    <a:pt x="9215" y="811793"/>
                  </a:lnTo>
                  <a:lnTo>
                    <a:pt x="6873" y="809443"/>
                  </a:lnTo>
                  <a:lnTo>
                    <a:pt x="2295" y="804928"/>
                  </a:lnTo>
                  <a:lnTo>
                    <a:pt x="0" y="798234"/>
                  </a:lnTo>
                  <a:lnTo>
                    <a:pt x="157775" y="154483"/>
                  </a:lnTo>
                  <a:lnTo>
                    <a:pt x="163233" y="149484"/>
                  </a:lnTo>
                  <a:lnTo>
                    <a:pt x="737671" y="0"/>
                  </a:lnTo>
                  <a:lnTo>
                    <a:pt x="743579" y="1599"/>
                  </a:lnTo>
                  <a:lnTo>
                    <a:pt x="752706" y="10590"/>
                  </a:lnTo>
                  <a:lnTo>
                    <a:pt x="753844" y="16986"/>
                  </a:lnTo>
                  <a:lnTo>
                    <a:pt x="745038" y="52917"/>
                  </a:lnTo>
                  <a:lnTo>
                    <a:pt x="709180" y="44129"/>
                  </a:lnTo>
                  <a:lnTo>
                    <a:pt x="189445" y="180299"/>
                  </a:lnTo>
                  <a:lnTo>
                    <a:pt x="44644" y="771109"/>
                  </a:lnTo>
                  <a:lnTo>
                    <a:pt x="119114" y="789361"/>
                  </a:lnTo>
                  <a:lnTo>
                    <a:pt x="21304" y="814869"/>
                  </a:lnTo>
                  <a:lnTo>
                    <a:pt x="18627" y="814972"/>
                  </a:lnTo>
                  <a:close/>
                </a:path>
                <a:path w="754380" h="815340">
                  <a:moveTo>
                    <a:pt x="119114" y="789361"/>
                  </a:moveTo>
                  <a:lnTo>
                    <a:pt x="44644" y="771109"/>
                  </a:lnTo>
                  <a:lnTo>
                    <a:pt x="564383" y="634924"/>
                  </a:lnTo>
                  <a:lnTo>
                    <a:pt x="709180" y="44129"/>
                  </a:lnTo>
                  <a:lnTo>
                    <a:pt x="745038" y="52917"/>
                  </a:lnTo>
                  <a:lnTo>
                    <a:pt x="596068" y="660737"/>
                  </a:lnTo>
                  <a:lnTo>
                    <a:pt x="591870" y="666052"/>
                  </a:lnTo>
                  <a:lnTo>
                    <a:pt x="119114" y="789361"/>
                  </a:lnTo>
                  <a:close/>
                </a:path>
              </a:pathLst>
            </a:custGeom>
            <a:solidFill>
              <a:srgbClr val="000000"/>
            </a:solidFill>
          </p:spPr>
          <p:txBody>
            <a:bodyPr wrap="square" lIns="0" tIns="0" rIns="0" bIns="0" rtlCol="0"/>
            <a:lstStyle/>
            <a:p>
              <a:endParaRPr/>
            </a:p>
          </p:txBody>
        </p:sp>
        <p:sp>
          <p:nvSpPr>
            <p:cNvPr id="17" name="object 17"/>
            <p:cNvSpPr/>
            <p:nvPr/>
          </p:nvSpPr>
          <p:spPr>
            <a:xfrm>
              <a:off x="12823972" y="841123"/>
              <a:ext cx="753110" cy="778510"/>
            </a:xfrm>
            <a:custGeom>
              <a:avLst/>
              <a:gdLst/>
              <a:ahLst/>
              <a:cxnLst/>
              <a:rect l="l" t="t" r="r" b="b"/>
              <a:pathLst>
                <a:path w="753109" h="778510">
                  <a:moveTo>
                    <a:pt x="0" y="777988"/>
                  </a:moveTo>
                  <a:lnTo>
                    <a:pt x="154652" y="146980"/>
                  </a:lnTo>
                  <a:lnTo>
                    <a:pt x="753023" y="0"/>
                  </a:lnTo>
                  <a:lnTo>
                    <a:pt x="598356" y="631064"/>
                  </a:lnTo>
                  <a:lnTo>
                    <a:pt x="0" y="777988"/>
                  </a:lnTo>
                  <a:close/>
                </a:path>
              </a:pathLst>
            </a:custGeom>
            <a:solidFill>
              <a:srgbClr val="E7458F"/>
            </a:solidFill>
          </p:spPr>
          <p:txBody>
            <a:bodyPr wrap="square" lIns="0" tIns="0" rIns="0" bIns="0" rtlCol="0"/>
            <a:lstStyle/>
            <a:p>
              <a:endParaRPr/>
            </a:p>
          </p:txBody>
        </p:sp>
        <p:sp>
          <p:nvSpPr>
            <p:cNvPr id="18" name="object 18"/>
            <p:cNvSpPr/>
            <p:nvPr/>
          </p:nvSpPr>
          <p:spPr>
            <a:xfrm>
              <a:off x="12822438" y="826500"/>
              <a:ext cx="792480" cy="815340"/>
            </a:xfrm>
            <a:custGeom>
              <a:avLst/>
              <a:gdLst/>
              <a:ahLst/>
              <a:cxnLst/>
              <a:rect l="l" t="t" r="r" b="b"/>
              <a:pathLst>
                <a:path w="792480" h="815339">
                  <a:moveTo>
                    <a:pt x="17700" y="815326"/>
                  </a:moveTo>
                  <a:lnTo>
                    <a:pt x="0" y="798807"/>
                  </a:lnTo>
                  <a:lnTo>
                    <a:pt x="157784" y="155021"/>
                  </a:lnTo>
                  <a:lnTo>
                    <a:pt x="162937" y="149871"/>
                  </a:lnTo>
                  <a:lnTo>
                    <a:pt x="774935" y="0"/>
                  </a:lnTo>
                  <a:lnTo>
                    <a:pt x="781232" y="1778"/>
                  </a:lnTo>
                  <a:lnTo>
                    <a:pt x="785779" y="6262"/>
                  </a:lnTo>
                  <a:lnTo>
                    <a:pt x="790234" y="10754"/>
                  </a:lnTo>
                  <a:lnTo>
                    <a:pt x="791889" y="17238"/>
                  </a:lnTo>
                  <a:lnTo>
                    <a:pt x="783220" y="52611"/>
                  </a:lnTo>
                  <a:lnTo>
                    <a:pt x="747405" y="43833"/>
                  </a:lnTo>
                  <a:lnTo>
                    <a:pt x="189400" y="181120"/>
                  </a:lnTo>
                  <a:lnTo>
                    <a:pt x="44532" y="772202"/>
                  </a:lnTo>
                  <a:lnTo>
                    <a:pt x="120551" y="790833"/>
                  </a:lnTo>
                  <a:lnTo>
                    <a:pt x="20557" y="815328"/>
                  </a:lnTo>
                  <a:lnTo>
                    <a:pt x="17700" y="815326"/>
                  </a:lnTo>
                  <a:close/>
                </a:path>
                <a:path w="792480" h="815339">
                  <a:moveTo>
                    <a:pt x="120551" y="790833"/>
                  </a:moveTo>
                  <a:lnTo>
                    <a:pt x="44532" y="772202"/>
                  </a:lnTo>
                  <a:lnTo>
                    <a:pt x="602531" y="634944"/>
                  </a:lnTo>
                  <a:lnTo>
                    <a:pt x="747405" y="43833"/>
                  </a:lnTo>
                  <a:lnTo>
                    <a:pt x="783220" y="52611"/>
                  </a:lnTo>
                  <a:lnTo>
                    <a:pt x="634105" y="661025"/>
                  </a:lnTo>
                  <a:lnTo>
                    <a:pt x="629163" y="666242"/>
                  </a:lnTo>
                  <a:lnTo>
                    <a:pt x="120551" y="790833"/>
                  </a:lnTo>
                  <a:close/>
                </a:path>
              </a:pathLst>
            </a:custGeom>
            <a:solidFill>
              <a:srgbClr val="000000"/>
            </a:solidFill>
          </p:spPr>
          <p:txBody>
            <a:bodyPr wrap="square" lIns="0" tIns="0" rIns="0" bIns="0" rtlCol="0"/>
            <a:lstStyle/>
            <a:p>
              <a:endParaRPr/>
            </a:p>
          </p:txBody>
        </p:sp>
        <p:sp>
          <p:nvSpPr>
            <p:cNvPr id="19" name="object 19"/>
            <p:cNvSpPr/>
            <p:nvPr/>
          </p:nvSpPr>
          <p:spPr>
            <a:xfrm>
              <a:off x="14137267" y="2"/>
              <a:ext cx="770890" cy="694690"/>
            </a:xfrm>
            <a:custGeom>
              <a:avLst/>
              <a:gdLst/>
              <a:ahLst/>
              <a:cxnLst/>
              <a:rect l="l" t="t" r="r" b="b"/>
              <a:pathLst>
                <a:path w="770890" h="694690">
                  <a:moveTo>
                    <a:pt x="0" y="694585"/>
                  </a:moveTo>
                  <a:lnTo>
                    <a:pt x="154656" y="63563"/>
                  </a:lnTo>
                  <a:lnTo>
                    <a:pt x="425792" y="0"/>
                  </a:lnTo>
                  <a:lnTo>
                    <a:pt x="770586" y="0"/>
                  </a:lnTo>
                  <a:lnTo>
                    <a:pt x="636481" y="547170"/>
                  </a:lnTo>
                  <a:lnTo>
                    <a:pt x="0" y="694585"/>
                  </a:lnTo>
                  <a:close/>
                </a:path>
              </a:pathLst>
            </a:custGeom>
            <a:solidFill>
              <a:srgbClr val="E7458F"/>
            </a:solidFill>
          </p:spPr>
          <p:txBody>
            <a:bodyPr wrap="square" lIns="0" tIns="0" rIns="0" bIns="0" rtlCol="0"/>
            <a:lstStyle/>
            <a:p>
              <a:endParaRPr/>
            </a:p>
          </p:txBody>
        </p:sp>
        <p:sp>
          <p:nvSpPr>
            <p:cNvPr id="20" name="object 20"/>
            <p:cNvSpPr/>
            <p:nvPr/>
          </p:nvSpPr>
          <p:spPr>
            <a:xfrm>
              <a:off x="14135767" y="2"/>
              <a:ext cx="810260" cy="718185"/>
            </a:xfrm>
            <a:custGeom>
              <a:avLst/>
              <a:gdLst/>
              <a:ahLst/>
              <a:cxnLst/>
              <a:rect l="l" t="t" r="r" b="b"/>
              <a:pathLst>
                <a:path w="810259" h="718185">
                  <a:moveTo>
                    <a:pt x="123982" y="694111"/>
                  </a:moveTo>
                  <a:lnTo>
                    <a:pt x="44392" y="674605"/>
                  </a:lnTo>
                  <a:lnTo>
                    <a:pt x="640648" y="536281"/>
                  </a:lnTo>
                  <a:lnTo>
                    <a:pt x="772084" y="0"/>
                  </a:lnTo>
                  <a:lnTo>
                    <a:pt x="810104" y="0"/>
                  </a:lnTo>
                  <a:lnTo>
                    <a:pt x="672209" y="562632"/>
                  </a:lnTo>
                  <a:lnTo>
                    <a:pt x="668023" y="568087"/>
                  </a:lnTo>
                  <a:lnTo>
                    <a:pt x="123982" y="694111"/>
                  </a:lnTo>
                  <a:close/>
                </a:path>
                <a:path w="810259" h="718185">
                  <a:moveTo>
                    <a:pt x="19703" y="717791"/>
                  </a:moveTo>
                  <a:lnTo>
                    <a:pt x="13752" y="716333"/>
                  </a:lnTo>
                  <a:lnTo>
                    <a:pt x="9710" y="714409"/>
                  </a:lnTo>
                  <a:lnTo>
                    <a:pt x="2847" y="707468"/>
                  </a:lnTo>
                  <a:lnTo>
                    <a:pt x="0" y="700729"/>
                  </a:lnTo>
                  <a:lnTo>
                    <a:pt x="157796" y="56892"/>
                  </a:lnTo>
                  <a:lnTo>
                    <a:pt x="164084" y="51983"/>
                  </a:lnTo>
                  <a:lnTo>
                    <a:pt x="386421" y="0"/>
                  </a:lnTo>
                  <a:lnTo>
                    <a:pt x="542900" y="0"/>
                  </a:lnTo>
                  <a:lnTo>
                    <a:pt x="189345" y="83172"/>
                  </a:lnTo>
                  <a:lnTo>
                    <a:pt x="44392" y="674605"/>
                  </a:lnTo>
                  <a:lnTo>
                    <a:pt x="123982" y="694111"/>
                  </a:lnTo>
                  <a:lnTo>
                    <a:pt x="24928" y="717061"/>
                  </a:lnTo>
                  <a:lnTo>
                    <a:pt x="22067" y="717695"/>
                  </a:lnTo>
                  <a:lnTo>
                    <a:pt x="19703" y="717791"/>
                  </a:lnTo>
                  <a:close/>
                </a:path>
              </a:pathLst>
            </a:custGeom>
            <a:solidFill>
              <a:srgbClr val="000000"/>
            </a:solidFill>
          </p:spPr>
          <p:txBody>
            <a:bodyPr wrap="square" lIns="0" tIns="0" rIns="0" bIns="0" rtlCol="0"/>
            <a:lstStyle/>
            <a:p>
              <a:endParaRPr/>
            </a:p>
          </p:txBody>
        </p:sp>
        <p:sp>
          <p:nvSpPr>
            <p:cNvPr id="21" name="object 21"/>
            <p:cNvSpPr/>
            <p:nvPr/>
          </p:nvSpPr>
          <p:spPr>
            <a:xfrm>
              <a:off x="13576994" y="63565"/>
              <a:ext cx="715010" cy="777875"/>
            </a:xfrm>
            <a:custGeom>
              <a:avLst/>
              <a:gdLst/>
              <a:ahLst/>
              <a:cxnLst/>
              <a:rect l="l" t="t" r="r" b="b"/>
              <a:pathLst>
                <a:path w="715009" h="777875">
                  <a:moveTo>
                    <a:pt x="0" y="777558"/>
                  </a:moveTo>
                  <a:lnTo>
                    <a:pt x="154661" y="146514"/>
                  </a:lnTo>
                  <a:lnTo>
                    <a:pt x="714928" y="0"/>
                  </a:lnTo>
                  <a:lnTo>
                    <a:pt x="560272" y="631022"/>
                  </a:lnTo>
                  <a:lnTo>
                    <a:pt x="0" y="777558"/>
                  </a:lnTo>
                  <a:close/>
                </a:path>
              </a:pathLst>
            </a:custGeom>
            <a:solidFill>
              <a:srgbClr val="E7458F"/>
            </a:solidFill>
          </p:spPr>
          <p:txBody>
            <a:bodyPr wrap="square" lIns="0" tIns="0" rIns="0" bIns="0" rtlCol="0"/>
            <a:lstStyle/>
            <a:p>
              <a:endParaRPr/>
            </a:p>
          </p:txBody>
        </p:sp>
        <p:sp>
          <p:nvSpPr>
            <p:cNvPr id="22" name="object 22"/>
            <p:cNvSpPr/>
            <p:nvPr/>
          </p:nvSpPr>
          <p:spPr>
            <a:xfrm>
              <a:off x="13575467" y="49138"/>
              <a:ext cx="754380" cy="815340"/>
            </a:xfrm>
            <a:custGeom>
              <a:avLst/>
              <a:gdLst/>
              <a:ahLst/>
              <a:cxnLst/>
              <a:rect l="l" t="t" r="r" b="b"/>
              <a:pathLst>
                <a:path w="754380" h="815340">
                  <a:moveTo>
                    <a:pt x="18634" y="814929"/>
                  </a:moveTo>
                  <a:lnTo>
                    <a:pt x="12598" y="813450"/>
                  </a:lnTo>
                  <a:lnTo>
                    <a:pt x="9224" y="811742"/>
                  </a:lnTo>
                  <a:lnTo>
                    <a:pt x="2299" y="804900"/>
                  </a:lnTo>
                  <a:lnTo>
                    <a:pt x="0" y="798220"/>
                  </a:lnTo>
                  <a:lnTo>
                    <a:pt x="157777" y="154462"/>
                  </a:lnTo>
                  <a:lnTo>
                    <a:pt x="163235" y="149463"/>
                  </a:lnTo>
                  <a:lnTo>
                    <a:pt x="737668" y="0"/>
                  </a:lnTo>
                  <a:lnTo>
                    <a:pt x="743581" y="1578"/>
                  </a:lnTo>
                  <a:lnTo>
                    <a:pt x="752703" y="10590"/>
                  </a:lnTo>
                  <a:lnTo>
                    <a:pt x="753841" y="16986"/>
                  </a:lnTo>
                  <a:lnTo>
                    <a:pt x="745043" y="52881"/>
                  </a:lnTo>
                  <a:lnTo>
                    <a:pt x="709185" y="44093"/>
                  </a:lnTo>
                  <a:lnTo>
                    <a:pt x="189450" y="180263"/>
                  </a:lnTo>
                  <a:lnTo>
                    <a:pt x="44648" y="771081"/>
                  </a:lnTo>
                  <a:lnTo>
                    <a:pt x="119131" y="789335"/>
                  </a:lnTo>
                  <a:lnTo>
                    <a:pt x="21311" y="814826"/>
                  </a:lnTo>
                  <a:lnTo>
                    <a:pt x="18634" y="814929"/>
                  </a:lnTo>
                  <a:close/>
                </a:path>
                <a:path w="754380" h="815340">
                  <a:moveTo>
                    <a:pt x="119131" y="789335"/>
                  </a:moveTo>
                  <a:lnTo>
                    <a:pt x="44648" y="771081"/>
                  </a:lnTo>
                  <a:lnTo>
                    <a:pt x="564384" y="634903"/>
                  </a:lnTo>
                  <a:lnTo>
                    <a:pt x="709185" y="44093"/>
                  </a:lnTo>
                  <a:lnTo>
                    <a:pt x="745043" y="52881"/>
                  </a:lnTo>
                  <a:lnTo>
                    <a:pt x="596065" y="660737"/>
                  </a:lnTo>
                  <a:lnTo>
                    <a:pt x="591869" y="666045"/>
                  </a:lnTo>
                  <a:lnTo>
                    <a:pt x="119131" y="789335"/>
                  </a:lnTo>
                  <a:close/>
                </a:path>
              </a:pathLst>
            </a:custGeom>
            <a:solidFill>
              <a:srgbClr val="000000"/>
            </a:solidFill>
          </p:spPr>
          <p:txBody>
            <a:bodyPr wrap="square" lIns="0" tIns="0" rIns="0" bIns="0" rtlCol="0"/>
            <a:lstStyle/>
            <a:p>
              <a:endParaRPr/>
            </a:p>
          </p:txBody>
        </p:sp>
        <p:sp>
          <p:nvSpPr>
            <p:cNvPr id="23" name="object 23"/>
            <p:cNvSpPr/>
            <p:nvPr/>
          </p:nvSpPr>
          <p:spPr>
            <a:xfrm>
              <a:off x="13833105" y="1178194"/>
              <a:ext cx="786130" cy="757555"/>
            </a:xfrm>
            <a:custGeom>
              <a:avLst/>
              <a:gdLst/>
              <a:ahLst/>
              <a:cxnLst/>
              <a:rect l="l" t="t" r="r" b="b"/>
              <a:pathLst>
                <a:path w="786130" h="757555">
                  <a:moveTo>
                    <a:pt x="0" y="757418"/>
                  </a:moveTo>
                  <a:lnTo>
                    <a:pt x="149504" y="147415"/>
                  </a:lnTo>
                  <a:lnTo>
                    <a:pt x="785986" y="0"/>
                  </a:lnTo>
                  <a:lnTo>
                    <a:pt x="636486" y="609981"/>
                  </a:lnTo>
                  <a:lnTo>
                    <a:pt x="624350" y="611037"/>
                  </a:lnTo>
                  <a:lnTo>
                    <a:pt x="0" y="757418"/>
                  </a:lnTo>
                  <a:close/>
                </a:path>
              </a:pathLst>
            </a:custGeom>
            <a:solidFill>
              <a:srgbClr val="FFF503"/>
            </a:solidFill>
          </p:spPr>
          <p:txBody>
            <a:bodyPr wrap="square" lIns="0" tIns="0" rIns="0" bIns="0" rtlCol="0"/>
            <a:lstStyle/>
            <a:p>
              <a:endParaRPr/>
            </a:p>
          </p:txBody>
        </p:sp>
        <p:sp>
          <p:nvSpPr>
            <p:cNvPr id="24" name="object 24"/>
            <p:cNvSpPr/>
            <p:nvPr/>
          </p:nvSpPr>
          <p:spPr>
            <a:xfrm>
              <a:off x="13831602" y="1163890"/>
              <a:ext cx="824865" cy="795020"/>
            </a:xfrm>
            <a:custGeom>
              <a:avLst/>
              <a:gdLst/>
              <a:ahLst/>
              <a:cxnLst/>
              <a:rect l="l" t="t" r="r" b="b"/>
              <a:pathLst>
                <a:path w="824865" h="795019">
                  <a:moveTo>
                    <a:pt x="19744" y="794937"/>
                  </a:moveTo>
                  <a:lnTo>
                    <a:pt x="13758" y="793470"/>
                  </a:lnTo>
                  <a:lnTo>
                    <a:pt x="9719" y="791531"/>
                  </a:lnTo>
                  <a:lnTo>
                    <a:pt x="2838" y="784662"/>
                  </a:lnTo>
                  <a:lnTo>
                    <a:pt x="0" y="777887"/>
                  </a:lnTo>
                  <a:lnTo>
                    <a:pt x="152652" y="155041"/>
                  </a:lnTo>
                  <a:lnTo>
                    <a:pt x="158943" y="150117"/>
                  </a:lnTo>
                  <a:lnTo>
                    <a:pt x="809264" y="0"/>
                  </a:lnTo>
                  <a:lnTo>
                    <a:pt x="814905" y="1633"/>
                  </a:lnTo>
                  <a:lnTo>
                    <a:pt x="823841" y="10660"/>
                  </a:lnTo>
                  <a:lnTo>
                    <a:pt x="824842" y="16962"/>
                  </a:lnTo>
                  <a:lnTo>
                    <a:pt x="816294" y="51840"/>
                  </a:lnTo>
                  <a:lnTo>
                    <a:pt x="780443" y="43054"/>
                  </a:lnTo>
                  <a:lnTo>
                    <a:pt x="184185" y="181385"/>
                  </a:lnTo>
                  <a:lnTo>
                    <a:pt x="44425" y="751627"/>
                  </a:lnTo>
                  <a:lnTo>
                    <a:pt x="123878" y="771100"/>
                  </a:lnTo>
                  <a:lnTo>
                    <a:pt x="22362" y="794918"/>
                  </a:lnTo>
                  <a:lnTo>
                    <a:pt x="19744" y="794937"/>
                  </a:lnTo>
                  <a:close/>
                </a:path>
                <a:path w="824865" h="795019">
                  <a:moveTo>
                    <a:pt x="123878" y="771100"/>
                  </a:moveTo>
                  <a:lnTo>
                    <a:pt x="44425" y="751627"/>
                  </a:lnTo>
                  <a:lnTo>
                    <a:pt x="641071" y="611714"/>
                  </a:lnTo>
                  <a:lnTo>
                    <a:pt x="780443" y="43054"/>
                  </a:lnTo>
                  <a:lnTo>
                    <a:pt x="816294" y="51840"/>
                  </a:lnTo>
                  <a:lnTo>
                    <a:pt x="671970" y="640703"/>
                  </a:lnTo>
                  <a:lnTo>
                    <a:pt x="666527" y="646541"/>
                  </a:lnTo>
                  <a:lnTo>
                    <a:pt x="658658" y="647177"/>
                  </a:lnTo>
                  <a:lnTo>
                    <a:pt x="646824" y="648299"/>
                  </a:lnTo>
                  <a:lnTo>
                    <a:pt x="123878" y="771100"/>
                  </a:lnTo>
                  <a:close/>
                </a:path>
              </a:pathLst>
            </a:custGeom>
            <a:solidFill>
              <a:srgbClr val="000000"/>
            </a:solidFill>
          </p:spPr>
          <p:txBody>
            <a:bodyPr wrap="square" lIns="0" tIns="0" rIns="0" bIns="0" rtlCol="0"/>
            <a:lstStyle/>
            <a:p>
              <a:endParaRPr/>
            </a:p>
          </p:txBody>
        </p:sp>
        <p:sp>
          <p:nvSpPr>
            <p:cNvPr id="25" name="object 25"/>
            <p:cNvSpPr/>
            <p:nvPr/>
          </p:nvSpPr>
          <p:spPr>
            <a:xfrm>
              <a:off x="12674464" y="1472188"/>
              <a:ext cx="748030" cy="757555"/>
            </a:xfrm>
            <a:custGeom>
              <a:avLst/>
              <a:gdLst/>
              <a:ahLst/>
              <a:cxnLst/>
              <a:rect l="l" t="t" r="r" b="b"/>
              <a:pathLst>
                <a:path w="748030" h="757555">
                  <a:moveTo>
                    <a:pt x="0" y="756941"/>
                  </a:moveTo>
                  <a:lnTo>
                    <a:pt x="149508" y="146923"/>
                  </a:lnTo>
                  <a:lnTo>
                    <a:pt x="747864" y="0"/>
                  </a:lnTo>
                  <a:lnTo>
                    <a:pt x="598361" y="609996"/>
                  </a:lnTo>
                  <a:lnTo>
                    <a:pt x="0" y="756941"/>
                  </a:lnTo>
                  <a:close/>
                </a:path>
              </a:pathLst>
            </a:custGeom>
            <a:solidFill>
              <a:srgbClr val="FFF503"/>
            </a:solidFill>
          </p:spPr>
          <p:txBody>
            <a:bodyPr wrap="square" lIns="0" tIns="0" rIns="0" bIns="0" rtlCol="0"/>
            <a:lstStyle/>
            <a:p>
              <a:endParaRPr/>
            </a:p>
          </p:txBody>
        </p:sp>
        <p:sp>
          <p:nvSpPr>
            <p:cNvPr id="26" name="object 26"/>
            <p:cNvSpPr/>
            <p:nvPr/>
          </p:nvSpPr>
          <p:spPr>
            <a:xfrm>
              <a:off x="12672937" y="1457500"/>
              <a:ext cx="786765" cy="794385"/>
            </a:xfrm>
            <a:custGeom>
              <a:avLst/>
              <a:gdLst/>
              <a:ahLst/>
              <a:cxnLst/>
              <a:rect l="l" t="t" r="r" b="b"/>
              <a:pathLst>
                <a:path w="786765" h="794385">
                  <a:moveTo>
                    <a:pt x="17693" y="794343"/>
                  </a:moveTo>
                  <a:lnTo>
                    <a:pt x="0" y="777796"/>
                  </a:lnTo>
                  <a:lnTo>
                    <a:pt x="152633" y="155028"/>
                  </a:lnTo>
                  <a:lnTo>
                    <a:pt x="157777" y="149914"/>
                  </a:lnTo>
                  <a:lnTo>
                    <a:pt x="769785" y="0"/>
                  </a:lnTo>
                  <a:lnTo>
                    <a:pt x="776077" y="1800"/>
                  </a:lnTo>
                  <a:lnTo>
                    <a:pt x="785082" y="10761"/>
                  </a:lnTo>
                  <a:lnTo>
                    <a:pt x="786734" y="17260"/>
                  </a:lnTo>
                  <a:lnTo>
                    <a:pt x="778069" y="52618"/>
                  </a:lnTo>
                  <a:lnTo>
                    <a:pt x="742253" y="43840"/>
                  </a:lnTo>
                  <a:lnTo>
                    <a:pt x="184246" y="181134"/>
                  </a:lnTo>
                  <a:lnTo>
                    <a:pt x="44532" y="751190"/>
                  </a:lnTo>
                  <a:lnTo>
                    <a:pt x="120585" y="769830"/>
                  </a:lnTo>
                  <a:lnTo>
                    <a:pt x="23447" y="793628"/>
                  </a:lnTo>
                  <a:lnTo>
                    <a:pt x="20559" y="794309"/>
                  </a:lnTo>
                  <a:lnTo>
                    <a:pt x="17693" y="794343"/>
                  </a:lnTo>
                  <a:close/>
                </a:path>
                <a:path w="786765" h="794385">
                  <a:moveTo>
                    <a:pt x="120585" y="769830"/>
                  </a:moveTo>
                  <a:lnTo>
                    <a:pt x="44532" y="751190"/>
                  </a:lnTo>
                  <a:lnTo>
                    <a:pt x="602527" y="613946"/>
                  </a:lnTo>
                  <a:lnTo>
                    <a:pt x="742253" y="43840"/>
                  </a:lnTo>
                  <a:lnTo>
                    <a:pt x="778069" y="52618"/>
                  </a:lnTo>
                  <a:lnTo>
                    <a:pt x="634101" y="640028"/>
                  </a:lnTo>
                  <a:lnTo>
                    <a:pt x="629163" y="645230"/>
                  </a:lnTo>
                  <a:lnTo>
                    <a:pt x="120585" y="769830"/>
                  </a:lnTo>
                  <a:close/>
                </a:path>
              </a:pathLst>
            </a:custGeom>
            <a:solidFill>
              <a:srgbClr val="000000"/>
            </a:solidFill>
          </p:spPr>
          <p:txBody>
            <a:bodyPr wrap="square" lIns="0" tIns="0" rIns="0" bIns="0" rtlCol="0"/>
            <a:lstStyle/>
            <a:p>
              <a:endParaRPr/>
            </a:p>
          </p:txBody>
        </p:sp>
        <p:sp>
          <p:nvSpPr>
            <p:cNvPr id="27" name="object 27"/>
            <p:cNvSpPr/>
            <p:nvPr/>
          </p:nvSpPr>
          <p:spPr>
            <a:xfrm>
              <a:off x="13982611" y="547172"/>
              <a:ext cx="791210" cy="778510"/>
            </a:xfrm>
            <a:custGeom>
              <a:avLst/>
              <a:gdLst/>
              <a:ahLst/>
              <a:cxnLst/>
              <a:rect l="l" t="t" r="r" b="b"/>
              <a:pathLst>
                <a:path w="791209" h="778510">
                  <a:moveTo>
                    <a:pt x="0" y="778437"/>
                  </a:moveTo>
                  <a:lnTo>
                    <a:pt x="154656" y="147415"/>
                  </a:lnTo>
                  <a:lnTo>
                    <a:pt x="791137" y="0"/>
                  </a:lnTo>
                  <a:lnTo>
                    <a:pt x="636481" y="631022"/>
                  </a:lnTo>
                  <a:lnTo>
                    <a:pt x="0" y="778437"/>
                  </a:lnTo>
                  <a:close/>
                </a:path>
              </a:pathLst>
            </a:custGeom>
            <a:solidFill>
              <a:srgbClr val="E7458F"/>
            </a:solidFill>
          </p:spPr>
          <p:txBody>
            <a:bodyPr wrap="square" lIns="0" tIns="0" rIns="0" bIns="0" rtlCol="0"/>
            <a:lstStyle/>
            <a:p>
              <a:endParaRPr/>
            </a:p>
          </p:txBody>
        </p:sp>
        <p:sp>
          <p:nvSpPr>
            <p:cNvPr id="28" name="object 28"/>
            <p:cNvSpPr/>
            <p:nvPr/>
          </p:nvSpPr>
          <p:spPr>
            <a:xfrm>
              <a:off x="13981110" y="532804"/>
              <a:ext cx="830580" cy="816610"/>
            </a:xfrm>
            <a:custGeom>
              <a:avLst/>
              <a:gdLst/>
              <a:ahLst/>
              <a:cxnLst/>
              <a:rect l="l" t="t" r="r" b="b"/>
              <a:pathLst>
                <a:path w="830580" h="816610">
                  <a:moveTo>
                    <a:pt x="19704" y="816011"/>
                  </a:moveTo>
                  <a:lnTo>
                    <a:pt x="13754" y="814553"/>
                  </a:lnTo>
                  <a:lnTo>
                    <a:pt x="9712" y="812629"/>
                  </a:lnTo>
                  <a:lnTo>
                    <a:pt x="2847" y="805695"/>
                  </a:lnTo>
                  <a:lnTo>
                    <a:pt x="0" y="798956"/>
                  </a:lnTo>
                  <a:lnTo>
                    <a:pt x="157800" y="155105"/>
                  </a:lnTo>
                  <a:lnTo>
                    <a:pt x="164094" y="150167"/>
                  </a:lnTo>
                  <a:lnTo>
                    <a:pt x="814427" y="0"/>
                  </a:lnTo>
                  <a:lnTo>
                    <a:pt x="820058" y="1675"/>
                  </a:lnTo>
                  <a:lnTo>
                    <a:pt x="828992" y="10710"/>
                  </a:lnTo>
                  <a:lnTo>
                    <a:pt x="829997" y="16998"/>
                  </a:lnTo>
                  <a:lnTo>
                    <a:pt x="821440" y="51912"/>
                  </a:lnTo>
                  <a:lnTo>
                    <a:pt x="785589" y="43125"/>
                  </a:lnTo>
                  <a:lnTo>
                    <a:pt x="189332" y="181449"/>
                  </a:lnTo>
                  <a:lnTo>
                    <a:pt x="44395" y="772818"/>
                  </a:lnTo>
                  <a:lnTo>
                    <a:pt x="123990" y="792325"/>
                  </a:lnTo>
                  <a:lnTo>
                    <a:pt x="24922" y="815279"/>
                  </a:lnTo>
                  <a:lnTo>
                    <a:pt x="22068" y="815915"/>
                  </a:lnTo>
                  <a:lnTo>
                    <a:pt x="19704" y="816011"/>
                  </a:lnTo>
                  <a:close/>
                </a:path>
                <a:path w="830580" h="816610">
                  <a:moveTo>
                    <a:pt x="123990" y="792325"/>
                  </a:moveTo>
                  <a:lnTo>
                    <a:pt x="44395" y="772818"/>
                  </a:lnTo>
                  <a:lnTo>
                    <a:pt x="640648" y="634508"/>
                  </a:lnTo>
                  <a:lnTo>
                    <a:pt x="785589" y="43125"/>
                  </a:lnTo>
                  <a:lnTo>
                    <a:pt x="821440" y="51912"/>
                  </a:lnTo>
                  <a:lnTo>
                    <a:pt x="672195" y="660856"/>
                  </a:lnTo>
                  <a:lnTo>
                    <a:pt x="668012" y="666296"/>
                  </a:lnTo>
                  <a:lnTo>
                    <a:pt x="123990" y="792325"/>
                  </a:lnTo>
                  <a:close/>
                </a:path>
              </a:pathLst>
            </a:custGeom>
            <a:solidFill>
              <a:srgbClr val="000000"/>
            </a:solidFill>
          </p:spPr>
          <p:txBody>
            <a:bodyPr wrap="square" lIns="0" tIns="0" rIns="0" bIns="0" rtlCol="0"/>
            <a:lstStyle/>
            <a:p>
              <a:endParaRPr/>
            </a:p>
          </p:txBody>
        </p:sp>
        <p:sp>
          <p:nvSpPr>
            <p:cNvPr id="29" name="object 29"/>
            <p:cNvSpPr/>
            <p:nvPr/>
          </p:nvSpPr>
          <p:spPr>
            <a:xfrm>
              <a:off x="13272825" y="1325609"/>
              <a:ext cx="709930" cy="756920"/>
            </a:xfrm>
            <a:custGeom>
              <a:avLst/>
              <a:gdLst/>
              <a:ahLst/>
              <a:cxnLst/>
              <a:rect l="l" t="t" r="r" b="b"/>
              <a:pathLst>
                <a:path w="709930" h="756919">
                  <a:moveTo>
                    <a:pt x="0" y="756575"/>
                  </a:moveTo>
                  <a:lnTo>
                    <a:pt x="149502" y="146579"/>
                  </a:lnTo>
                  <a:lnTo>
                    <a:pt x="709785" y="0"/>
                  </a:lnTo>
                  <a:lnTo>
                    <a:pt x="560280" y="610003"/>
                  </a:lnTo>
                  <a:lnTo>
                    <a:pt x="0" y="756575"/>
                  </a:lnTo>
                  <a:close/>
                </a:path>
              </a:pathLst>
            </a:custGeom>
            <a:solidFill>
              <a:srgbClr val="3FBEF0"/>
            </a:solidFill>
          </p:spPr>
          <p:txBody>
            <a:bodyPr wrap="square" lIns="0" tIns="0" rIns="0" bIns="0" rtlCol="0"/>
            <a:lstStyle/>
            <a:p>
              <a:endParaRPr/>
            </a:p>
          </p:txBody>
        </p:sp>
        <p:sp>
          <p:nvSpPr>
            <p:cNvPr id="30" name="object 30"/>
            <p:cNvSpPr/>
            <p:nvPr/>
          </p:nvSpPr>
          <p:spPr>
            <a:xfrm>
              <a:off x="13271304" y="1311182"/>
              <a:ext cx="749300" cy="794385"/>
            </a:xfrm>
            <a:custGeom>
              <a:avLst/>
              <a:gdLst/>
              <a:ahLst/>
              <a:cxnLst/>
              <a:rect l="l" t="t" r="r" b="b"/>
              <a:pathLst>
                <a:path w="749300" h="794385">
                  <a:moveTo>
                    <a:pt x="18630" y="793932"/>
                  </a:moveTo>
                  <a:lnTo>
                    <a:pt x="12594" y="792452"/>
                  </a:lnTo>
                  <a:lnTo>
                    <a:pt x="9221" y="790745"/>
                  </a:lnTo>
                  <a:lnTo>
                    <a:pt x="2299" y="783888"/>
                  </a:lnTo>
                  <a:lnTo>
                    <a:pt x="0" y="777208"/>
                  </a:lnTo>
                  <a:lnTo>
                    <a:pt x="152615" y="154512"/>
                  </a:lnTo>
                  <a:lnTo>
                    <a:pt x="158082" y="149477"/>
                  </a:lnTo>
                  <a:lnTo>
                    <a:pt x="732518" y="0"/>
                  </a:lnTo>
                  <a:lnTo>
                    <a:pt x="738431" y="1578"/>
                  </a:lnTo>
                  <a:lnTo>
                    <a:pt x="747558" y="10569"/>
                  </a:lnTo>
                  <a:lnTo>
                    <a:pt x="748691" y="16986"/>
                  </a:lnTo>
                  <a:lnTo>
                    <a:pt x="739892" y="52888"/>
                  </a:lnTo>
                  <a:lnTo>
                    <a:pt x="704033" y="44100"/>
                  </a:lnTo>
                  <a:lnTo>
                    <a:pt x="184293" y="180292"/>
                  </a:lnTo>
                  <a:lnTo>
                    <a:pt x="44648" y="750069"/>
                  </a:lnTo>
                  <a:lnTo>
                    <a:pt x="119115" y="768320"/>
                  </a:lnTo>
                  <a:lnTo>
                    <a:pt x="21308" y="793829"/>
                  </a:lnTo>
                  <a:lnTo>
                    <a:pt x="18630" y="793932"/>
                  </a:lnTo>
                  <a:close/>
                </a:path>
                <a:path w="749300" h="794385">
                  <a:moveTo>
                    <a:pt x="119115" y="768320"/>
                  </a:moveTo>
                  <a:lnTo>
                    <a:pt x="44648" y="750069"/>
                  </a:lnTo>
                  <a:lnTo>
                    <a:pt x="564384" y="613891"/>
                  </a:lnTo>
                  <a:lnTo>
                    <a:pt x="704033" y="44100"/>
                  </a:lnTo>
                  <a:lnTo>
                    <a:pt x="739892" y="52888"/>
                  </a:lnTo>
                  <a:lnTo>
                    <a:pt x="596068" y="639711"/>
                  </a:lnTo>
                  <a:lnTo>
                    <a:pt x="591872" y="645019"/>
                  </a:lnTo>
                  <a:lnTo>
                    <a:pt x="119115" y="768320"/>
                  </a:lnTo>
                  <a:close/>
                </a:path>
              </a:pathLst>
            </a:custGeom>
            <a:solidFill>
              <a:srgbClr val="000000"/>
            </a:solidFill>
          </p:spPr>
          <p:txBody>
            <a:bodyPr wrap="square" lIns="0" tIns="0" rIns="0" bIns="0" rtlCol="0"/>
            <a:lstStyle/>
            <a:p>
              <a:endParaRPr/>
            </a:p>
          </p:txBody>
        </p:sp>
        <p:sp>
          <p:nvSpPr>
            <p:cNvPr id="31" name="object 31"/>
            <p:cNvSpPr/>
            <p:nvPr/>
          </p:nvSpPr>
          <p:spPr>
            <a:xfrm>
              <a:off x="12482985" y="2"/>
              <a:ext cx="653415" cy="976630"/>
            </a:xfrm>
            <a:custGeom>
              <a:avLst/>
              <a:gdLst/>
              <a:ahLst/>
              <a:cxnLst/>
              <a:rect l="l" t="t" r="r" b="b"/>
              <a:pathLst>
                <a:path w="653415" h="976630">
                  <a:moveTo>
                    <a:pt x="498450" y="976633"/>
                  </a:moveTo>
                  <a:lnTo>
                    <a:pt x="0" y="560857"/>
                  </a:lnTo>
                  <a:lnTo>
                    <a:pt x="137459" y="0"/>
                  </a:lnTo>
                  <a:lnTo>
                    <a:pt x="238797" y="0"/>
                  </a:lnTo>
                  <a:lnTo>
                    <a:pt x="653106" y="345611"/>
                  </a:lnTo>
                  <a:lnTo>
                    <a:pt x="498450" y="976633"/>
                  </a:lnTo>
                  <a:close/>
                </a:path>
              </a:pathLst>
            </a:custGeom>
            <a:solidFill>
              <a:srgbClr val="FFF503"/>
            </a:solidFill>
          </p:spPr>
          <p:txBody>
            <a:bodyPr wrap="square" lIns="0" tIns="0" rIns="0" bIns="0" rtlCol="0"/>
            <a:lstStyle/>
            <a:p>
              <a:endParaRPr/>
            </a:p>
          </p:txBody>
        </p:sp>
        <p:sp>
          <p:nvSpPr>
            <p:cNvPr id="32" name="object 32"/>
            <p:cNvSpPr/>
            <p:nvPr/>
          </p:nvSpPr>
          <p:spPr>
            <a:xfrm>
              <a:off x="12481334" y="2"/>
              <a:ext cx="692785" cy="999490"/>
            </a:xfrm>
            <a:custGeom>
              <a:avLst/>
              <a:gdLst/>
              <a:ahLst/>
              <a:cxnLst/>
              <a:rect l="l" t="t" r="r" b="b"/>
              <a:pathLst>
                <a:path w="692784" h="999490">
                  <a:moveTo>
                    <a:pt x="542900" y="957070"/>
                  </a:moveTo>
                  <a:lnTo>
                    <a:pt x="507049" y="948283"/>
                  </a:lnTo>
                  <a:lnTo>
                    <a:pt x="652054" y="356636"/>
                  </a:lnTo>
                  <a:lnTo>
                    <a:pt x="224822" y="0"/>
                  </a:lnTo>
                  <a:lnTo>
                    <a:pt x="281242" y="0"/>
                  </a:lnTo>
                  <a:lnTo>
                    <a:pt x="689739" y="340486"/>
                  </a:lnTo>
                  <a:lnTo>
                    <a:pt x="692264" y="347640"/>
                  </a:lnTo>
                  <a:lnTo>
                    <a:pt x="542900" y="957070"/>
                  </a:lnTo>
                  <a:close/>
                </a:path>
                <a:path w="692784" h="999490">
                  <a:moveTo>
                    <a:pt x="516712" y="999457"/>
                  </a:moveTo>
                  <a:lnTo>
                    <a:pt x="510805" y="998009"/>
                  </a:lnTo>
                  <a:lnTo>
                    <a:pt x="508287" y="996747"/>
                  </a:lnTo>
                  <a:lnTo>
                    <a:pt x="2138" y="574683"/>
                  </a:lnTo>
                  <a:lnTo>
                    <a:pt x="0" y="567624"/>
                  </a:lnTo>
                  <a:lnTo>
                    <a:pt x="139118" y="0"/>
                  </a:lnTo>
                  <a:lnTo>
                    <a:pt x="177107" y="0"/>
                  </a:lnTo>
                  <a:lnTo>
                    <a:pt x="40200" y="558603"/>
                  </a:lnTo>
                  <a:lnTo>
                    <a:pt x="507049" y="948283"/>
                  </a:lnTo>
                  <a:lnTo>
                    <a:pt x="542900" y="957070"/>
                  </a:lnTo>
                  <a:lnTo>
                    <a:pt x="534450" y="991548"/>
                  </a:lnTo>
                  <a:lnTo>
                    <a:pt x="529698" y="996394"/>
                  </a:lnTo>
                  <a:lnTo>
                    <a:pt x="523723" y="998352"/>
                  </a:lnTo>
                  <a:lnTo>
                    <a:pt x="520403" y="999405"/>
                  </a:lnTo>
                  <a:lnTo>
                    <a:pt x="516712" y="999457"/>
                  </a:lnTo>
                  <a:close/>
                </a:path>
              </a:pathLst>
            </a:custGeom>
            <a:solidFill>
              <a:srgbClr val="000000"/>
            </a:solidFill>
          </p:spPr>
          <p:txBody>
            <a:bodyPr wrap="square" lIns="0" tIns="0" rIns="0" bIns="0" rtlCol="0"/>
            <a:lstStyle/>
            <a:p>
              <a:endParaRPr/>
            </a:p>
          </p:txBody>
        </p:sp>
        <p:sp>
          <p:nvSpPr>
            <p:cNvPr id="33" name="object 33"/>
            <p:cNvSpPr/>
            <p:nvPr/>
          </p:nvSpPr>
          <p:spPr>
            <a:xfrm>
              <a:off x="11899312" y="171853"/>
              <a:ext cx="584200" cy="1020444"/>
            </a:xfrm>
            <a:custGeom>
              <a:avLst/>
              <a:gdLst/>
              <a:ahLst/>
              <a:cxnLst/>
              <a:rect l="l" t="t" r="r" b="b"/>
              <a:pathLst>
                <a:path w="584200" h="1020444">
                  <a:moveTo>
                    <a:pt x="429022" y="1020007"/>
                  </a:moveTo>
                  <a:lnTo>
                    <a:pt x="0" y="631022"/>
                  </a:lnTo>
                  <a:lnTo>
                    <a:pt x="154656" y="0"/>
                  </a:lnTo>
                  <a:lnTo>
                    <a:pt x="583673" y="389006"/>
                  </a:lnTo>
                  <a:lnTo>
                    <a:pt x="429022" y="1020007"/>
                  </a:lnTo>
                  <a:close/>
                </a:path>
              </a:pathLst>
            </a:custGeom>
            <a:solidFill>
              <a:srgbClr val="FFF503"/>
            </a:solidFill>
          </p:spPr>
          <p:txBody>
            <a:bodyPr wrap="square" lIns="0" tIns="0" rIns="0" bIns="0" rtlCol="0"/>
            <a:lstStyle/>
            <a:p>
              <a:endParaRPr/>
            </a:p>
          </p:txBody>
        </p:sp>
        <p:sp>
          <p:nvSpPr>
            <p:cNvPr id="34" name="object 34"/>
            <p:cNvSpPr/>
            <p:nvPr/>
          </p:nvSpPr>
          <p:spPr>
            <a:xfrm>
              <a:off x="11897713" y="156693"/>
              <a:ext cx="622935" cy="1057910"/>
            </a:xfrm>
            <a:custGeom>
              <a:avLst/>
              <a:gdLst/>
              <a:ahLst/>
              <a:cxnLst/>
              <a:rect l="l" t="t" r="r" b="b"/>
              <a:pathLst>
                <a:path w="622934" h="1057910">
                  <a:moveTo>
                    <a:pt x="446716" y="1057864"/>
                  </a:moveTo>
                  <a:lnTo>
                    <a:pt x="1259" y="659318"/>
                  </a:lnTo>
                  <a:lnTo>
                    <a:pt x="0" y="652673"/>
                  </a:lnTo>
                  <a:lnTo>
                    <a:pt x="157775" y="8922"/>
                  </a:lnTo>
                  <a:lnTo>
                    <a:pt x="161634" y="3751"/>
                  </a:lnTo>
                  <a:lnTo>
                    <a:pt x="173884" y="0"/>
                  </a:lnTo>
                  <a:lnTo>
                    <a:pt x="180172" y="1381"/>
                  </a:lnTo>
                  <a:lnTo>
                    <a:pt x="257707" y="71504"/>
                  </a:lnTo>
                  <a:lnTo>
                    <a:pt x="184820" y="53640"/>
                  </a:lnTo>
                  <a:lnTo>
                    <a:pt x="40025" y="644429"/>
                  </a:lnTo>
                  <a:lnTo>
                    <a:pt x="437891" y="1005500"/>
                  </a:lnTo>
                  <a:lnTo>
                    <a:pt x="473735" y="1014285"/>
                  </a:lnTo>
                  <a:lnTo>
                    <a:pt x="464929" y="1050216"/>
                  </a:lnTo>
                  <a:lnTo>
                    <a:pt x="459803" y="1055038"/>
                  </a:lnTo>
                  <a:lnTo>
                    <a:pt x="450489" y="1057908"/>
                  </a:lnTo>
                  <a:lnTo>
                    <a:pt x="446716" y="1057864"/>
                  </a:lnTo>
                  <a:close/>
                </a:path>
                <a:path w="622934" h="1057910">
                  <a:moveTo>
                    <a:pt x="473735" y="1014285"/>
                  </a:moveTo>
                  <a:lnTo>
                    <a:pt x="437891" y="1005500"/>
                  </a:lnTo>
                  <a:lnTo>
                    <a:pt x="582685" y="414718"/>
                  </a:lnTo>
                  <a:lnTo>
                    <a:pt x="184820" y="53640"/>
                  </a:lnTo>
                  <a:lnTo>
                    <a:pt x="257707" y="71504"/>
                  </a:lnTo>
                  <a:lnTo>
                    <a:pt x="620401" y="399556"/>
                  </a:lnTo>
                  <a:lnTo>
                    <a:pt x="622706" y="406458"/>
                  </a:lnTo>
                  <a:lnTo>
                    <a:pt x="473735" y="1014285"/>
                  </a:lnTo>
                  <a:close/>
                </a:path>
              </a:pathLst>
            </a:custGeom>
            <a:solidFill>
              <a:srgbClr val="000000"/>
            </a:solidFill>
          </p:spPr>
          <p:txBody>
            <a:bodyPr wrap="square" lIns="0" tIns="0" rIns="0" bIns="0" rtlCol="0"/>
            <a:lstStyle/>
            <a:p>
              <a:endParaRPr/>
            </a:p>
          </p:txBody>
        </p:sp>
        <p:sp>
          <p:nvSpPr>
            <p:cNvPr id="35" name="object 35"/>
            <p:cNvSpPr/>
            <p:nvPr/>
          </p:nvSpPr>
          <p:spPr>
            <a:xfrm>
              <a:off x="12328334" y="560860"/>
              <a:ext cx="653415" cy="1047115"/>
            </a:xfrm>
            <a:custGeom>
              <a:avLst/>
              <a:gdLst/>
              <a:ahLst/>
              <a:cxnLst/>
              <a:rect l="l" t="t" r="r" b="b"/>
              <a:pathLst>
                <a:path w="653415" h="1047115">
                  <a:moveTo>
                    <a:pt x="498439" y="1046819"/>
                  </a:moveTo>
                  <a:lnTo>
                    <a:pt x="0" y="631000"/>
                  </a:lnTo>
                  <a:lnTo>
                    <a:pt x="154650" y="0"/>
                  </a:lnTo>
                  <a:lnTo>
                    <a:pt x="653100" y="415775"/>
                  </a:lnTo>
                  <a:lnTo>
                    <a:pt x="498439" y="1046819"/>
                  </a:lnTo>
                  <a:close/>
                </a:path>
              </a:pathLst>
            </a:custGeom>
            <a:solidFill>
              <a:srgbClr val="E7458F"/>
            </a:solidFill>
          </p:spPr>
          <p:txBody>
            <a:bodyPr wrap="square" lIns="0" tIns="0" rIns="0" bIns="0" rtlCol="0"/>
            <a:lstStyle/>
            <a:p>
              <a:endParaRPr/>
            </a:p>
          </p:txBody>
        </p:sp>
        <p:sp>
          <p:nvSpPr>
            <p:cNvPr id="36" name="object 36"/>
            <p:cNvSpPr/>
            <p:nvPr/>
          </p:nvSpPr>
          <p:spPr>
            <a:xfrm>
              <a:off x="12326688" y="545877"/>
              <a:ext cx="692785" cy="1085215"/>
            </a:xfrm>
            <a:custGeom>
              <a:avLst/>
              <a:gdLst/>
              <a:ahLst/>
              <a:cxnLst/>
              <a:rect l="l" t="t" r="r" b="b"/>
              <a:pathLst>
                <a:path w="692784" h="1085214">
                  <a:moveTo>
                    <a:pt x="516698" y="1084617"/>
                  </a:moveTo>
                  <a:lnTo>
                    <a:pt x="2134" y="659800"/>
                  </a:lnTo>
                  <a:lnTo>
                    <a:pt x="0" y="652728"/>
                  </a:lnTo>
                  <a:lnTo>
                    <a:pt x="157803" y="8862"/>
                  </a:lnTo>
                  <a:lnTo>
                    <a:pt x="162136" y="3898"/>
                  </a:lnTo>
                  <a:lnTo>
                    <a:pt x="174095" y="0"/>
                  </a:lnTo>
                  <a:lnTo>
                    <a:pt x="180561" y="1243"/>
                  </a:lnTo>
                  <a:lnTo>
                    <a:pt x="265119" y="71698"/>
                  </a:lnTo>
                  <a:lnTo>
                    <a:pt x="185193" y="52109"/>
                  </a:lnTo>
                  <a:lnTo>
                    <a:pt x="40189" y="643749"/>
                  </a:lnTo>
                  <a:lnTo>
                    <a:pt x="507038" y="1033430"/>
                  </a:lnTo>
                  <a:lnTo>
                    <a:pt x="542889" y="1042216"/>
                  </a:lnTo>
                  <a:lnTo>
                    <a:pt x="534451" y="1076644"/>
                  </a:lnTo>
                  <a:lnTo>
                    <a:pt x="529701" y="1081483"/>
                  </a:lnTo>
                  <a:lnTo>
                    <a:pt x="520387" y="1084573"/>
                  </a:lnTo>
                  <a:lnTo>
                    <a:pt x="516698" y="1084617"/>
                  </a:lnTo>
                  <a:close/>
                </a:path>
                <a:path w="692784" h="1085214">
                  <a:moveTo>
                    <a:pt x="542889" y="1042216"/>
                  </a:moveTo>
                  <a:lnTo>
                    <a:pt x="507038" y="1033430"/>
                  </a:lnTo>
                  <a:lnTo>
                    <a:pt x="652042" y="441789"/>
                  </a:lnTo>
                  <a:lnTo>
                    <a:pt x="185193" y="52109"/>
                  </a:lnTo>
                  <a:lnTo>
                    <a:pt x="265119" y="71698"/>
                  </a:lnTo>
                  <a:lnTo>
                    <a:pt x="689733" y="425611"/>
                  </a:lnTo>
                  <a:lnTo>
                    <a:pt x="692262" y="432750"/>
                  </a:lnTo>
                  <a:lnTo>
                    <a:pt x="542889" y="1042216"/>
                  </a:lnTo>
                  <a:close/>
                </a:path>
              </a:pathLst>
            </a:custGeom>
            <a:solidFill>
              <a:srgbClr val="000000"/>
            </a:solidFill>
          </p:spPr>
          <p:txBody>
            <a:bodyPr wrap="square" lIns="0" tIns="0" rIns="0" bIns="0" rtlCol="0"/>
            <a:lstStyle/>
            <a:p>
              <a:endParaRPr/>
            </a:p>
          </p:txBody>
        </p:sp>
        <p:sp>
          <p:nvSpPr>
            <p:cNvPr id="37" name="object 37"/>
            <p:cNvSpPr/>
            <p:nvPr/>
          </p:nvSpPr>
          <p:spPr>
            <a:xfrm>
              <a:off x="11853349" y="2"/>
              <a:ext cx="243204" cy="172085"/>
            </a:xfrm>
            <a:custGeom>
              <a:avLst/>
              <a:gdLst/>
              <a:ahLst/>
              <a:cxnLst/>
              <a:rect l="l" t="t" r="r" b="b"/>
              <a:pathLst>
                <a:path w="243204" h="172085">
                  <a:moveTo>
                    <a:pt x="200618" y="171851"/>
                  </a:moveTo>
                  <a:lnTo>
                    <a:pt x="0" y="0"/>
                  </a:lnTo>
                  <a:lnTo>
                    <a:pt x="242737" y="0"/>
                  </a:lnTo>
                  <a:lnTo>
                    <a:pt x="200618" y="171851"/>
                  </a:lnTo>
                  <a:close/>
                </a:path>
              </a:pathLst>
            </a:custGeom>
            <a:solidFill>
              <a:srgbClr val="3FBEF0"/>
            </a:solidFill>
          </p:spPr>
          <p:txBody>
            <a:bodyPr wrap="square" lIns="0" tIns="0" rIns="0" bIns="0" rtlCol="0"/>
            <a:lstStyle/>
            <a:p>
              <a:endParaRPr/>
            </a:p>
          </p:txBody>
        </p:sp>
        <p:sp>
          <p:nvSpPr>
            <p:cNvPr id="38" name="object 38"/>
            <p:cNvSpPr/>
            <p:nvPr/>
          </p:nvSpPr>
          <p:spPr>
            <a:xfrm>
              <a:off x="11836985" y="2"/>
              <a:ext cx="297180" cy="194945"/>
            </a:xfrm>
            <a:custGeom>
              <a:avLst/>
              <a:gdLst/>
              <a:ahLst/>
              <a:cxnLst/>
              <a:rect l="l" t="t" r="r" b="b"/>
              <a:pathLst>
                <a:path w="297179" h="194945">
                  <a:moveTo>
                    <a:pt x="259880" y="151857"/>
                  </a:moveTo>
                  <a:lnTo>
                    <a:pt x="224036" y="143072"/>
                  </a:lnTo>
                  <a:lnTo>
                    <a:pt x="259102" y="0"/>
                  </a:lnTo>
                  <a:lnTo>
                    <a:pt x="297099" y="0"/>
                  </a:lnTo>
                  <a:lnTo>
                    <a:pt x="259880" y="151857"/>
                  </a:lnTo>
                  <a:close/>
                </a:path>
                <a:path w="297179" h="194945">
                  <a:moveTo>
                    <a:pt x="231888" y="194256"/>
                  </a:moveTo>
                  <a:lnTo>
                    <a:pt x="225938" y="192798"/>
                  </a:lnTo>
                  <a:lnTo>
                    <a:pt x="223363" y="191492"/>
                  </a:lnTo>
                  <a:lnTo>
                    <a:pt x="0" y="0"/>
                  </a:lnTo>
                  <a:lnTo>
                    <a:pt x="57129" y="0"/>
                  </a:lnTo>
                  <a:lnTo>
                    <a:pt x="224036" y="143072"/>
                  </a:lnTo>
                  <a:lnTo>
                    <a:pt x="259880" y="151857"/>
                  </a:lnTo>
                  <a:lnTo>
                    <a:pt x="251328" y="186750"/>
                  </a:lnTo>
                  <a:lnTo>
                    <a:pt x="245691" y="191424"/>
                  </a:lnTo>
                  <a:lnTo>
                    <a:pt x="239642" y="193349"/>
                  </a:lnTo>
                  <a:lnTo>
                    <a:pt x="236370" y="194421"/>
                  </a:lnTo>
                  <a:lnTo>
                    <a:pt x="231888" y="194256"/>
                  </a:lnTo>
                  <a:close/>
                </a:path>
              </a:pathLst>
            </a:custGeom>
            <a:solidFill>
              <a:srgbClr val="000000"/>
            </a:solidFill>
          </p:spPr>
          <p:txBody>
            <a:bodyPr wrap="square" lIns="0" tIns="0" rIns="0" bIns="0" rtlCol="0"/>
            <a:lstStyle/>
            <a:p>
              <a:endParaRPr/>
            </a:p>
          </p:txBody>
        </p:sp>
        <p:sp>
          <p:nvSpPr>
            <p:cNvPr id="39" name="object 39"/>
            <p:cNvSpPr/>
            <p:nvPr/>
          </p:nvSpPr>
          <p:spPr>
            <a:xfrm>
              <a:off x="12053967" y="2"/>
              <a:ext cx="567055" cy="561340"/>
            </a:xfrm>
            <a:custGeom>
              <a:avLst/>
              <a:gdLst/>
              <a:ahLst/>
              <a:cxnLst/>
              <a:rect l="l" t="t" r="r" b="b"/>
              <a:pathLst>
                <a:path w="567054" h="561340">
                  <a:moveTo>
                    <a:pt x="429016" y="560857"/>
                  </a:moveTo>
                  <a:lnTo>
                    <a:pt x="0" y="171851"/>
                  </a:lnTo>
                  <a:lnTo>
                    <a:pt x="42118" y="0"/>
                  </a:lnTo>
                  <a:lnTo>
                    <a:pt x="566476" y="0"/>
                  </a:lnTo>
                  <a:lnTo>
                    <a:pt x="429016" y="560857"/>
                  </a:lnTo>
                  <a:close/>
                </a:path>
              </a:pathLst>
            </a:custGeom>
            <a:solidFill>
              <a:srgbClr val="3FBEF0"/>
            </a:solidFill>
          </p:spPr>
          <p:txBody>
            <a:bodyPr wrap="square" lIns="0" tIns="0" rIns="0" bIns="0" rtlCol="0"/>
            <a:lstStyle/>
            <a:p>
              <a:endParaRPr/>
            </a:p>
          </p:txBody>
        </p:sp>
        <p:sp>
          <p:nvSpPr>
            <p:cNvPr id="40" name="object 40"/>
            <p:cNvSpPr/>
            <p:nvPr/>
          </p:nvSpPr>
          <p:spPr>
            <a:xfrm>
              <a:off x="12052364" y="2"/>
              <a:ext cx="606425" cy="584200"/>
            </a:xfrm>
            <a:custGeom>
              <a:avLst/>
              <a:gdLst/>
              <a:ahLst/>
              <a:cxnLst/>
              <a:rect l="l" t="t" r="r" b="b"/>
              <a:pathLst>
                <a:path w="606425" h="584200">
                  <a:moveTo>
                    <a:pt x="473733" y="539952"/>
                  </a:moveTo>
                  <a:lnTo>
                    <a:pt x="437897" y="531169"/>
                  </a:lnTo>
                  <a:lnTo>
                    <a:pt x="568080" y="0"/>
                  </a:lnTo>
                  <a:lnTo>
                    <a:pt x="606069" y="0"/>
                  </a:lnTo>
                  <a:lnTo>
                    <a:pt x="473733" y="539952"/>
                  </a:lnTo>
                  <a:close/>
                </a:path>
                <a:path w="606425" h="584200">
                  <a:moveTo>
                    <a:pt x="446718" y="583547"/>
                  </a:moveTo>
                  <a:lnTo>
                    <a:pt x="440667" y="582065"/>
                  </a:lnTo>
                  <a:lnTo>
                    <a:pt x="437927" y="580626"/>
                  </a:lnTo>
                  <a:lnTo>
                    <a:pt x="1259" y="184979"/>
                  </a:lnTo>
                  <a:lnTo>
                    <a:pt x="0" y="178333"/>
                  </a:lnTo>
                  <a:lnTo>
                    <a:pt x="43707" y="0"/>
                  </a:lnTo>
                  <a:lnTo>
                    <a:pt x="81719" y="0"/>
                  </a:lnTo>
                  <a:lnTo>
                    <a:pt x="40030" y="170098"/>
                  </a:lnTo>
                  <a:lnTo>
                    <a:pt x="437897" y="531169"/>
                  </a:lnTo>
                  <a:lnTo>
                    <a:pt x="473733" y="539952"/>
                  </a:lnTo>
                  <a:lnTo>
                    <a:pt x="464934" y="575855"/>
                  </a:lnTo>
                  <a:lnTo>
                    <a:pt x="459796" y="580727"/>
                  </a:lnTo>
                  <a:lnTo>
                    <a:pt x="453655" y="582592"/>
                  </a:lnTo>
                  <a:lnTo>
                    <a:pt x="450491" y="583592"/>
                  </a:lnTo>
                  <a:lnTo>
                    <a:pt x="446718" y="583547"/>
                  </a:lnTo>
                  <a:close/>
                </a:path>
              </a:pathLst>
            </a:custGeom>
            <a:solidFill>
              <a:srgbClr val="000000"/>
            </a:solidFill>
          </p:spPr>
          <p:txBody>
            <a:bodyPr wrap="square" lIns="0" tIns="0" rIns="0" bIns="0" rtlCol="0"/>
            <a:lstStyle/>
            <a:p>
              <a:endParaRPr/>
            </a:p>
          </p:txBody>
        </p:sp>
        <p:sp>
          <p:nvSpPr>
            <p:cNvPr id="41" name="object 41"/>
            <p:cNvSpPr/>
            <p:nvPr/>
          </p:nvSpPr>
          <p:spPr>
            <a:xfrm>
              <a:off x="11253629" y="377857"/>
              <a:ext cx="645795" cy="1035050"/>
            </a:xfrm>
            <a:custGeom>
              <a:avLst/>
              <a:gdLst/>
              <a:ahLst/>
              <a:cxnLst/>
              <a:rect l="l" t="t" r="r" b="b"/>
              <a:pathLst>
                <a:path w="645795" h="1035050">
                  <a:moveTo>
                    <a:pt x="496181" y="1035006"/>
                  </a:moveTo>
                  <a:lnTo>
                    <a:pt x="10230" y="616542"/>
                  </a:lnTo>
                  <a:lnTo>
                    <a:pt x="0" y="609974"/>
                  </a:lnTo>
                  <a:lnTo>
                    <a:pt x="149497" y="0"/>
                  </a:lnTo>
                  <a:lnTo>
                    <a:pt x="645682" y="425017"/>
                  </a:lnTo>
                  <a:lnTo>
                    <a:pt x="496181" y="1035006"/>
                  </a:lnTo>
                  <a:close/>
                </a:path>
              </a:pathLst>
            </a:custGeom>
            <a:solidFill>
              <a:srgbClr val="FFF503"/>
            </a:solidFill>
          </p:spPr>
          <p:txBody>
            <a:bodyPr wrap="square" lIns="0" tIns="0" rIns="0" bIns="0" rtlCol="0"/>
            <a:lstStyle/>
            <a:p>
              <a:endParaRPr/>
            </a:p>
          </p:txBody>
        </p:sp>
        <p:sp>
          <p:nvSpPr>
            <p:cNvPr id="42" name="object 42"/>
            <p:cNvSpPr/>
            <p:nvPr/>
          </p:nvSpPr>
          <p:spPr>
            <a:xfrm>
              <a:off x="11251761" y="362640"/>
              <a:ext cx="685165" cy="1073150"/>
            </a:xfrm>
            <a:custGeom>
              <a:avLst/>
              <a:gdLst/>
              <a:ahLst/>
              <a:cxnLst/>
              <a:rect l="l" t="t" r="r" b="b"/>
              <a:pathLst>
                <a:path w="685165" h="1073150">
                  <a:moveTo>
                    <a:pt x="512955" y="1072629"/>
                  </a:moveTo>
                  <a:lnTo>
                    <a:pt x="506969" y="1071162"/>
                  </a:lnTo>
                  <a:lnTo>
                    <a:pt x="504383" y="1069868"/>
                  </a:lnTo>
                  <a:lnTo>
                    <a:pt x="8774" y="644672"/>
                  </a:lnTo>
                  <a:lnTo>
                    <a:pt x="2127" y="640478"/>
                  </a:lnTo>
                  <a:lnTo>
                    <a:pt x="0" y="632785"/>
                  </a:lnTo>
                  <a:lnTo>
                    <a:pt x="152866" y="9065"/>
                  </a:lnTo>
                  <a:lnTo>
                    <a:pt x="156392" y="3888"/>
                  </a:lnTo>
                  <a:lnTo>
                    <a:pt x="168455" y="0"/>
                  </a:lnTo>
                  <a:lnTo>
                    <a:pt x="174519" y="1243"/>
                  </a:lnTo>
                  <a:lnTo>
                    <a:pt x="256794" y="71563"/>
                  </a:lnTo>
                  <a:lnTo>
                    <a:pt x="180156" y="52780"/>
                  </a:lnTo>
                  <a:lnTo>
                    <a:pt x="40795" y="621397"/>
                  </a:lnTo>
                  <a:lnTo>
                    <a:pt x="505107" y="1021430"/>
                  </a:lnTo>
                  <a:lnTo>
                    <a:pt x="540936" y="1030211"/>
                  </a:lnTo>
                  <a:lnTo>
                    <a:pt x="532374" y="1065147"/>
                  </a:lnTo>
                  <a:lnTo>
                    <a:pt x="526732" y="1069843"/>
                  </a:lnTo>
                  <a:lnTo>
                    <a:pt x="517433" y="1072808"/>
                  </a:lnTo>
                  <a:lnTo>
                    <a:pt x="512955" y="1072629"/>
                  </a:lnTo>
                  <a:close/>
                </a:path>
                <a:path w="685165" h="1073150">
                  <a:moveTo>
                    <a:pt x="540936" y="1030211"/>
                  </a:moveTo>
                  <a:lnTo>
                    <a:pt x="505107" y="1021430"/>
                  </a:lnTo>
                  <a:lnTo>
                    <a:pt x="644879" y="451137"/>
                  </a:lnTo>
                  <a:lnTo>
                    <a:pt x="180156" y="52780"/>
                  </a:lnTo>
                  <a:lnTo>
                    <a:pt x="256794" y="71563"/>
                  </a:lnTo>
                  <a:lnTo>
                    <a:pt x="681983" y="435119"/>
                  </a:lnTo>
                  <a:lnTo>
                    <a:pt x="685016" y="442343"/>
                  </a:lnTo>
                  <a:lnTo>
                    <a:pt x="540936" y="1030211"/>
                  </a:lnTo>
                  <a:close/>
                </a:path>
              </a:pathLst>
            </a:custGeom>
            <a:solidFill>
              <a:srgbClr val="000000"/>
            </a:solidFill>
          </p:spPr>
          <p:txBody>
            <a:bodyPr wrap="square" lIns="0" tIns="0" rIns="0" bIns="0" rtlCol="0"/>
            <a:lstStyle/>
            <a:p>
              <a:endParaRPr/>
            </a:p>
          </p:txBody>
        </p:sp>
        <p:sp>
          <p:nvSpPr>
            <p:cNvPr id="43" name="object 43"/>
            <p:cNvSpPr/>
            <p:nvPr/>
          </p:nvSpPr>
          <p:spPr>
            <a:xfrm>
              <a:off x="12178824" y="1191860"/>
              <a:ext cx="648335" cy="1037590"/>
            </a:xfrm>
            <a:custGeom>
              <a:avLst/>
              <a:gdLst/>
              <a:ahLst/>
              <a:cxnLst/>
              <a:rect l="l" t="t" r="r" b="b"/>
              <a:pathLst>
                <a:path w="648334" h="1037589">
                  <a:moveTo>
                    <a:pt x="495639" y="1037269"/>
                  </a:moveTo>
                  <a:lnTo>
                    <a:pt x="0" y="610024"/>
                  </a:lnTo>
                  <a:lnTo>
                    <a:pt x="149509" y="0"/>
                  </a:lnTo>
                  <a:lnTo>
                    <a:pt x="647949" y="415818"/>
                  </a:lnTo>
                  <a:lnTo>
                    <a:pt x="495639" y="1037269"/>
                  </a:lnTo>
                  <a:close/>
                </a:path>
              </a:pathLst>
            </a:custGeom>
            <a:solidFill>
              <a:srgbClr val="3FBEF0"/>
            </a:solidFill>
          </p:spPr>
          <p:txBody>
            <a:bodyPr wrap="square" lIns="0" tIns="0" rIns="0" bIns="0" rtlCol="0"/>
            <a:lstStyle/>
            <a:p>
              <a:endParaRPr/>
            </a:p>
          </p:txBody>
        </p:sp>
        <p:sp>
          <p:nvSpPr>
            <p:cNvPr id="44" name="object 44"/>
            <p:cNvSpPr/>
            <p:nvPr/>
          </p:nvSpPr>
          <p:spPr>
            <a:xfrm>
              <a:off x="12177206" y="1176885"/>
              <a:ext cx="687705" cy="1075055"/>
            </a:xfrm>
            <a:custGeom>
              <a:avLst/>
              <a:gdLst/>
              <a:ahLst/>
              <a:cxnLst/>
              <a:rect l="l" t="t" r="r" b="b"/>
              <a:pathLst>
                <a:path w="687704" h="1075055">
                  <a:moveTo>
                    <a:pt x="513839" y="1075060"/>
                  </a:moveTo>
                  <a:lnTo>
                    <a:pt x="507846" y="1073591"/>
                  </a:lnTo>
                  <a:lnTo>
                    <a:pt x="505248" y="1072256"/>
                  </a:lnTo>
                  <a:lnTo>
                    <a:pt x="2037" y="638573"/>
                  </a:lnTo>
                  <a:lnTo>
                    <a:pt x="0" y="631630"/>
                  </a:lnTo>
                  <a:lnTo>
                    <a:pt x="152633" y="8862"/>
                  </a:lnTo>
                  <a:lnTo>
                    <a:pt x="156961" y="3913"/>
                  </a:lnTo>
                  <a:lnTo>
                    <a:pt x="168924" y="0"/>
                  </a:lnTo>
                  <a:lnTo>
                    <a:pt x="175387" y="1257"/>
                  </a:lnTo>
                  <a:lnTo>
                    <a:pt x="259963" y="71732"/>
                  </a:lnTo>
                  <a:lnTo>
                    <a:pt x="180016" y="52138"/>
                  </a:lnTo>
                  <a:lnTo>
                    <a:pt x="40119" y="622938"/>
                  </a:lnTo>
                  <a:lnTo>
                    <a:pt x="504336" y="1023357"/>
                  </a:lnTo>
                  <a:lnTo>
                    <a:pt x="540187" y="1032144"/>
                  </a:lnTo>
                  <a:lnTo>
                    <a:pt x="531600" y="1067180"/>
                  </a:lnTo>
                  <a:lnTo>
                    <a:pt x="526798" y="1072044"/>
                  </a:lnTo>
                  <a:lnTo>
                    <a:pt x="517485" y="1075005"/>
                  </a:lnTo>
                  <a:lnTo>
                    <a:pt x="513839" y="1075060"/>
                  </a:lnTo>
                  <a:close/>
                </a:path>
                <a:path w="687704" h="1075055">
                  <a:moveTo>
                    <a:pt x="540187" y="1032144"/>
                  </a:moveTo>
                  <a:lnTo>
                    <a:pt x="504336" y="1023357"/>
                  </a:lnTo>
                  <a:lnTo>
                    <a:pt x="646864" y="441818"/>
                  </a:lnTo>
                  <a:lnTo>
                    <a:pt x="180016" y="52138"/>
                  </a:lnTo>
                  <a:lnTo>
                    <a:pt x="259963" y="71732"/>
                  </a:lnTo>
                  <a:lnTo>
                    <a:pt x="684554" y="425647"/>
                  </a:lnTo>
                  <a:lnTo>
                    <a:pt x="687083" y="432786"/>
                  </a:lnTo>
                  <a:lnTo>
                    <a:pt x="540187" y="1032144"/>
                  </a:lnTo>
                  <a:close/>
                </a:path>
              </a:pathLst>
            </a:custGeom>
            <a:solidFill>
              <a:srgbClr val="000000"/>
            </a:solidFill>
          </p:spPr>
          <p:txBody>
            <a:bodyPr wrap="square" lIns="0" tIns="0" rIns="0" bIns="0" rtlCol="0"/>
            <a:lstStyle/>
            <a:p>
              <a:endParaRPr/>
            </a:p>
          </p:txBody>
        </p:sp>
        <p:sp>
          <p:nvSpPr>
            <p:cNvPr id="45" name="object 45"/>
            <p:cNvSpPr/>
            <p:nvPr/>
          </p:nvSpPr>
          <p:spPr>
            <a:xfrm>
              <a:off x="11403127" y="2"/>
              <a:ext cx="650875" cy="803275"/>
            </a:xfrm>
            <a:custGeom>
              <a:avLst/>
              <a:gdLst/>
              <a:ahLst/>
              <a:cxnLst/>
              <a:rect l="l" t="t" r="r" b="b"/>
              <a:pathLst>
                <a:path w="650875" h="803275">
                  <a:moveTo>
                    <a:pt x="496184" y="802873"/>
                  </a:moveTo>
                  <a:lnTo>
                    <a:pt x="0" y="377855"/>
                  </a:lnTo>
                  <a:lnTo>
                    <a:pt x="92607" y="0"/>
                  </a:lnTo>
                  <a:lnTo>
                    <a:pt x="450222" y="0"/>
                  </a:lnTo>
                  <a:lnTo>
                    <a:pt x="650840" y="171851"/>
                  </a:lnTo>
                  <a:lnTo>
                    <a:pt x="496184" y="802873"/>
                  </a:lnTo>
                  <a:close/>
                </a:path>
              </a:pathLst>
            </a:custGeom>
            <a:solidFill>
              <a:srgbClr val="E7458F"/>
            </a:solidFill>
          </p:spPr>
          <p:txBody>
            <a:bodyPr wrap="square" lIns="0" tIns="0" rIns="0" bIns="0" rtlCol="0"/>
            <a:lstStyle/>
            <a:p>
              <a:endParaRPr/>
            </a:p>
          </p:txBody>
        </p:sp>
        <p:sp>
          <p:nvSpPr>
            <p:cNvPr id="46" name="object 46"/>
            <p:cNvSpPr/>
            <p:nvPr/>
          </p:nvSpPr>
          <p:spPr>
            <a:xfrm>
              <a:off x="11401492" y="2"/>
              <a:ext cx="690245" cy="825500"/>
            </a:xfrm>
            <a:custGeom>
              <a:avLst/>
              <a:gdLst/>
              <a:ahLst/>
              <a:cxnLst/>
              <a:rect l="l" t="t" r="r" b="b"/>
              <a:pathLst>
                <a:path w="690245" h="825500">
                  <a:moveTo>
                    <a:pt x="540705" y="782898"/>
                  </a:moveTo>
                  <a:lnTo>
                    <a:pt x="504868" y="774115"/>
                  </a:lnTo>
                  <a:lnTo>
                    <a:pt x="649809" y="182733"/>
                  </a:lnTo>
                  <a:lnTo>
                    <a:pt x="436633" y="0"/>
                  </a:lnTo>
                  <a:lnTo>
                    <a:pt x="491927" y="0"/>
                  </a:lnTo>
                  <a:lnTo>
                    <a:pt x="686917" y="166731"/>
                  </a:lnTo>
                  <a:lnTo>
                    <a:pt x="689953" y="173940"/>
                  </a:lnTo>
                  <a:lnTo>
                    <a:pt x="540705" y="782898"/>
                  </a:lnTo>
                  <a:close/>
                </a:path>
                <a:path w="690245" h="825500">
                  <a:moveTo>
                    <a:pt x="512725" y="825279"/>
                  </a:moveTo>
                  <a:lnTo>
                    <a:pt x="506775" y="823820"/>
                  </a:lnTo>
                  <a:lnTo>
                    <a:pt x="504203" y="822499"/>
                  </a:lnTo>
                  <a:lnTo>
                    <a:pt x="1182" y="391298"/>
                  </a:lnTo>
                  <a:lnTo>
                    <a:pt x="0" y="384527"/>
                  </a:lnTo>
                  <a:lnTo>
                    <a:pt x="94243" y="0"/>
                  </a:lnTo>
                  <a:lnTo>
                    <a:pt x="132240" y="0"/>
                  </a:lnTo>
                  <a:lnTo>
                    <a:pt x="40146" y="375758"/>
                  </a:lnTo>
                  <a:lnTo>
                    <a:pt x="504868" y="774115"/>
                  </a:lnTo>
                  <a:lnTo>
                    <a:pt x="540705" y="782898"/>
                  </a:lnTo>
                  <a:lnTo>
                    <a:pt x="532153" y="817791"/>
                  </a:lnTo>
                  <a:lnTo>
                    <a:pt x="526519" y="822452"/>
                  </a:lnTo>
                  <a:lnTo>
                    <a:pt x="520470" y="824376"/>
                  </a:lnTo>
                  <a:lnTo>
                    <a:pt x="517206" y="825443"/>
                  </a:lnTo>
                  <a:lnTo>
                    <a:pt x="512725" y="825279"/>
                  </a:lnTo>
                  <a:close/>
                </a:path>
              </a:pathLst>
            </a:custGeom>
            <a:solidFill>
              <a:srgbClr val="000000"/>
            </a:solidFill>
          </p:spPr>
          <p:txBody>
            <a:bodyPr wrap="square" lIns="0" tIns="0" rIns="0" bIns="0" rtlCol="0"/>
            <a:lstStyle/>
            <a:p>
              <a:endParaRPr/>
            </a:p>
          </p:txBody>
        </p:sp>
        <p:sp>
          <p:nvSpPr>
            <p:cNvPr id="47" name="object 47"/>
            <p:cNvSpPr/>
            <p:nvPr/>
          </p:nvSpPr>
          <p:spPr>
            <a:xfrm>
              <a:off x="11749811" y="802875"/>
              <a:ext cx="579120" cy="999490"/>
            </a:xfrm>
            <a:custGeom>
              <a:avLst/>
              <a:gdLst/>
              <a:ahLst/>
              <a:cxnLst/>
              <a:rect l="l" t="t" r="r" b="b"/>
              <a:pathLst>
                <a:path w="579120" h="999489">
                  <a:moveTo>
                    <a:pt x="429013" y="999009"/>
                  </a:moveTo>
                  <a:lnTo>
                    <a:pt x="0" y="609988"/>
                  </a:lnTo>
                  <a:lnTo>
                    <a:pt x="149501" y="0"/>
                  </a:lnTo>
                  <a:lnTo>
                    <a:pt x="578523" y="388985"/>
                  </a:lnTo>
                  <a:lnTo>
                    <a:pt x="429013" y="999009"/>
                  </a:lnTo>
                  <a:close/>
                </a:path>
              </a:pathLst>
            </a:custGeom>
            <a:solidFill>
              <a:srgbClr val="3FBEF0"/>
            </a:solidFill>
          </p:spPr>
          <p:txBody>
            <a:bodyPr wrap="square" lIns="0" tIns="0" rIns="0" bIns="0" rtlCol="0"/>
            <a:lstStyle/>
            <a:p>
              <a:endParaRPr/>
            </a:p>
          </p:txBody>
        </p:sp>
        <p:sp>
          <p:nvSpPr>
            <p:cNvPr id="48" name="object 48"/>
            <p:cNvSpPr/>
            <p:nvPr/>
          </p:nvSpPr>
          <p:spPr>
            <a:xfrm>
              <a:off x="11710645" y="11"/>
              <a:ext cx="2986405" cy="2252345"/>
            </a:xfrm>
            <a:custGeom>
              <a:avLst/>
              <a:gdLst/>
              <a:ahLst/>
              <a:cxnLst/>
              <a:rect l="l" t="t" r="r" b="b"/>
              <a:pathLst>
                <a:path w="2986405" h="2252345">
                  <a:moveTo>
                    <a:pt x="947762" y="0"/>
                  </a:moveTo>
                  <a:lnTo>
                    <a:pt x="909789" y="0"/>
                  </a:lnTo>
                  <a:lnTo>
                    <a:pt x="845388" y="0"/>
                  </a:lnTo>
                  <a:lnTo>
                    <a:pt x="818667" y="0"/>
                  </a:lnTo>
                  <a:lnTo>
                    <a:pt x="808253" y="0"/>
                  </a:lnTo>
                  <a:lnTo>
                    <a:pt x="730770" y="487273"/>
                  </a:lnTo>
                  <a:lnTo>
                    <a:pt x="704672" y="463689"/>
                  </a:lnTo>
                  <a:lnTo>
                    <a:pt x="697649" y="462254"/>
                  </a:lnTo>
                  <a:lnTo>
                    <a:pt x="685063" y="466674"/>
                  </a:lnTo>
                  <a:lnTo>
                    <a:pt x="680440" y="472160"/>
                  </a:lnTo>
                  <a:lnTo>
                    <a:pt x="679411" y="478751"/>
                  </a:lnTo>
                  <a:lnTo>
                    <a:pt x="576237" y="1118006"/>
                  </a:lnTo>
                  <a:lnTo>
                    <a:pt x="523011" y="1069873"/>
                  </a:lnTo>
                  <a:lnTo>
                    <a:pt x="523011" y="1118844"/>
                  </a:lnTo>
                  <a:lnTo>
                    <a:pt x="410768" y="1713509"/>
                  </a:lnTo>
                  <a:lnTo>
                    <a:pt x="77597" y="1411160"/>
                  </a:lnTo>
                  <a:lnTo>
                    <a:pt x="82130" y="1392694"/>
                  </a:lnTo>
                  <a:lnTo>
                    <a:pt x="217258" y="841349"/>
                  </a:lnTo>
                  <a:lnTo>
                    <a:pt x="523011" y="1118844"/>
                  </a:lnTo>
                  <a:lnTo>
                    <a:pt x="523011" y="1069873"/>
                  </a:lnTo>
                  <a:lnTo>
                    <a:pt x="290106" y="859193"/>
                  </a:lnTo>
                  <a:lnTo>
                    <a:pt x="226885" y="802055"/>
                  </a:lnTo>
                  <a:lnTo>
                    <a:pt x="423468" y="0"/>
                  </a:lnTo>
                  <a:lnTo>
                    <a:pt x="316255" y="0"/>
                  </a:lnTo>
                  <a:lnTo>
                    <a:pt x="299986" y="100914"/>
                  </a:lnTo>
                  <a:lnTo>
                    <a:pt x="273138" y="77851"/>
                  </a:lnTo>
                  <a:lnTo>
                    <a:pt x="266179" y="76593"/>
                  </a:lnTo>
                  <a:lnTo>
                    <a:pt x="253822" y="81127"/>
                  </a:lnTo>
                  <a:lnTo>
                    <a:pt x="249326" y="86563"/>
                  </a:lnTo>
                  <a:lnTo>
                    <a:pt x="145326" y="731951"/>
                  </a:lnTo>
                  <a:lnTo>
                    <a:pt x="118465" y="708914"/>
                  </a:lnTo>
                  <a:lnTo>
                    <a:pt x="0" y="1388973"/>
                  </a:lnTo>
                  <a:lnTo>
                    <a:pt x="2336" y="1395145"/>
                  </a:lnTo>
                  <a:lnTo>
                    <a:pt x="45504" y="1432356"/>
                  </a:lnTo>
                  <a:lnTo>
                    <a:pt x="46164" y="1432699"/>
                  </a:lnTo>
                  <a:lnTo>
                    <a:pt x="405574" y="1758340"/>
                  </a:lnTo>
                  <a:lnTo>
                    <a:pt x="475475" y="1821649"/>
                  </a:lnTo>
                  <a:lnTo>
                    <a:pt x="488035" y="1824634"/>
                  </a:lnTo>
                  <a:lnTo>
                    <a:pt x="497357" y="1821738"/>
                  </a:lnTo>
                  <a:lnTo>
                    <a:pt x="502488" y="1816874"/>
                  </a:lnTo>
                  <a:lnTo>
                    <a:pt x="511289" y="1780971"/>
                  </a:lnTo>
                  <a:lnTo>
                    <a:pt x="655116" y="1194142"/>
                  </a:lnTo>
                  <a:lnTo>
                    <a:pt x="947762" y="0"/>
                  </a:lnTo>
                  <a:close/>
                </a:path>
                <a:path w="2986405" h="2252345">
                  <a:moveTo>
                    <a:pt x="2986036" y="0"/>
                  </a:moveTo>
                  <a:lnTo>
                    <a:pt x="2986036" y="0"/>
                  </a:lnTo>
                  <a:lnTo>
                    <a:pt x="2500782" y="0"/>
                  </a:lnTo>
                  <a:lnTo>
                    <a:pt x="2501735" y="3390"/>
                  </a:lnTo>
                  <a:lnTo>
                    <a:pt x="2540787" y="38582"/>
                  </a:lnTo>
                  <a:lnTo>
                    <a:pt x="1935454" y="114554"/>
                  </a:lnTo>
                  <a:lnTo>
                    <a:pt x="1929549" y="119507"/>
                  </a:lnTo>
                  <a:lnTo>
                    <a:pt x="1925307" y="133223"/>
                  </a:lnTo>
                  <a:lnTo>
                    <a:pt x="1927440" y="140677"/>
                  </a:lnTo>
                  <a:lnTo>
                    <a:pt x="1953844" y="163791"/>
                  </a:lnTo>
                  <a:lnTo>
                    <a:pt x="1352308" y="253149"/>
                  </a:lnTo>
                  <a:lnTo>
                    <a:pt x="1349197" y="252628"/>
                  </a:lnTo>
                  <a:lnTo>
                    <a:pt x="1345057" y="254215"/>
                  </a:lnTo>
                  <a:lnTo>
                    <a:pt x="1339837" y="254990"/>
                  </a:lnTo>
                  <a:lnTo>
                    <a:pt x="1337322" y="257187"/>
                  </a:lnTo>
                  <a:lnTo>
                    <a:pt x="1336827" y="257378"/>
                  </a:lnTo>
                  <a:lnTo>
                    <a:pt x="1336179" y="258191"/>
                  </a:lnTo>
                  <a:lnTo>
                    <a:pt x="1333995" y="260108"/>
                  </a:lnTo>
                  <a:lnTo>
                    <a:pt x="1333614" y="261454"/>
                  </a:lnTo>
                  <a:lnTo>
                    <a:pt x="1332458" y="262915"/>
                  </a:lnTo>
                  <a:lnTo>
                    <a:pt x="1331658" y="268389"/>
                  </a:lnTo>
                  <a:lnTo>
                    <a:pt x="1330134" y="273939"/>
                  </a:lnTo>
                  <a:lnTo>
                    <a:pt x="1330642" y="275615"/>
                  </a:lnTo>
                  <a:lnTo>
                    <a:pt x="1241145" y="917829"/>
                  </a:lnTo>
                  <a:lnTo>
                    <a:pt x="1201585" y="884859"/>
                  </a:lnTo>
                  <a:lnTo>
                    <a:pt x="1194714" y="883691"/>
                  </a:lnTo>
                  <a:lnTo>
                    <a:pt x="1182420" y="888263"/>
                  </a:lnTo>
                  <a:lnTo>
                    <a:pt x="1177975" y="893660"/>
                  </a:lnTo>
                  <a:lnTo>
                    <a:pt x="1074140" y="1538516"/>
                  </a:lnTo>
                  <a:lnTo>
                    <a:pt x="1047038" y="1515910"/>
                  </a:lnTo>
                  <a:lnTo>
                    <a:pt x="1040180" y="1514678"/>
                  </a:lnTo>
                  <a:lnTo>
                    <a:pt x="1034097" y="1516913"/>
                  </a:lnTo>
                  <a:lnTo>
                    <a:pt x="1028026" y="1519085"/>
                  </a:lnTo>
                  <a:lnTo>
                    <a:pt x="1023505" y="1524317"/>
                  </a:lnTo>
                  <a:lnTo>
                    <a:pt x="1022362" y="1530654"/>
                  </a:lnTo>
                  <a:lnTo>
                    <a:pt x="900493" y="2183130"/>
                  </a:lnTo>
                  <a:lnTo>
                    <a:pt x="902766" y="2189683"/>
                  </a:lnTo>
                  <a:lnTo>
                    <a:pt x="971804" y="2249132"/>
                  </a:lnTo>
                  <a:lnTo>
                    <a:pt x="974407" y="2250465"/>
                  </a:lnTo>
                  <a:lnTo>
                    <a:pt x="980401" y="2251938"/>
                  </a:lnTo>
                  <a:lnTo>
                    <a:pt x="984046" y="2251887"/>
                  </a:lnTo>
                  <a:lnTo>
                    <a:pt x="987285" y="2250910"/>
                  </a:lnTo>
                  <a:lnTo>
                    <a:pt x="993330" y="2248979"/>
                  </a:lnTo>
                  <a:lnTo>
                    <a:pt x="998131" y="2244115"/>
                  </a:lnTo>
                  <a:lnTo>
                    <a:pt x="1006729" y="2209025"/>
                  </a:lnTo>
                  <a:lnTo>
                    <a:pt x="1458683" y="364959"/>
                  </a:lnTo>
                  <a:lnTo>
                    <a:pt x="1525155" y="349059"/>
                  </a:lnTo>
                  <a:lnTo>
                    <a:pt x="2562136" y="101282"/>
                  </a:lnTo>
                  <a:lnTo>
                    <a:pt x="2677896" y="73621"/>
                  </a:lnTo>
                  <a:lnTo>
                    <a:pt x="2986036" y="0"/>
                  </a:lnTo>
                  <a:close/>
                </a:path>
              </a:pathLst>
            </a:custGeom>
            <a:solidFill>
              <a:srgbClr val="000000"/>
            </a:solidFill>
          </p:spPr>
          <p:txBody>
            <a:bodyPr wrap="square" lIns="0" tIns="0" rIns="0" bIns="0" rtlCol="0"/>
            <a:lstStyle/>
            <a:p>
              <a:endParaRPr/>
            </a:p>
          </p:txBody>
        </p:sp>
        <p:sp>
          <p:nvSpPr>
            <p:cNvPr id="49" name="object 49"/>
            <p:cNvSpPr/>
            <p:nvPr/>
          </p:nvSpPr>
          <p:spPr>
            <a:xfrm>
              <a:off x="13169862" y="368413"/>
              <a:ext cx="428625" cy="448945"/>
            </a:xfrm>
            <a:custGeom>
              <a:avLst/>
              <a:gdLst/>
              <a:ahLst/>
              <a:cxnLst/>
              <a:rect l="l" t="t" r="r" b="b"/>
              <a:pathLst>
                <a:path w="428625" h="448944">
                  <a:moveTo>
                    <a:pt x="428091" y="50038"/>
                  </a:moveTo>
                  <a:lnTo>
                    <a:pt x="408520" y="15227"/>
                  </a:lnTo>
                  <a:lnTo>
                    <a:pt x="353136" y="0"/>
                  </a:lnTo>
                  <a:lnTo>
                    <a:pt x="322757" y="2019"/>
                  </a:lnTo>
                  <a:lnTo>
                    <a:pt x="269024" y="7810"/>
                  </a:lnTo>
                  <a:lnTo>
                    <a:pt x="219100" y="16357"/>
                  </a:lnTo>
                  <a:lnTo>
                    <a:pt x="171183" y="28943"/>
                  </a:lnTo>
                  <a:lnTo>
                    <a:pt x="126060" y="46837"/>
                  </a:lnTo>
                  <a:lnTo>
                    <a:pt x="85737" y="77419"/>
                  </a:lnTo>
                  <a:lnTo>
                    <a:pt x="56743" y="121361"/>
                  </a:lnTo>
                  <a:lnTo>
                    <a:pt x="33604" y="184607"/>
                  </a:lnTo>
                  <a:lnTo>
                    <a:pt x="23266" y="224129"/>
                  </a:lnTo>
                  <a:lnTo>
                    <a:pt x="15087" y="264160"/>
                  </a:lnTo>
                  <a:lnTo>
                    <a:pt x="2971" y="341299"/>
                  </a:lnTo>
                  <a:lnTo>
                    <a:pt x="0" y="382155"/>
                  </a:lnTo>
                  <a:lnTo>
                    <a:pt x="8039" y="419176"/>
                  </a:lnTo>
                  <a:lnTo>
                    <a:pt x="35293" y="444550"/>
                  </a:lnTo>
                  <a:lnTo>
                    <a:pt x="68656" y="448754"/>
                  </a:lnTo>
                  <a:lnTo>
                    <a:pt x="93154" y="433730"/>
                  </a:lnTo>
                  <a:lnTo>
                    <a:pt x="123825" y="378231"/>
                  </a:lnTo>
                  <a:lnTo>
                    <a:pt x="138480" y="340131"/>
                  </a:lnTo>
                  <a:lnTo>
                    <a:pt x="152374" y="301739"/>
                  </a:lnTo>
                  <a:lnTo>
                    <a:pt x="179628" y="224790"/>
                  </a:lnTo>
                  <a:lnTo>
                    <a:pt x="185013" y="210908"/>
                  </a:lnTo>
                  <a:lnTo>
                    <a:pt x="211963" y="176809"/>
                  </a:lnTo>
                  <a:lnTo>
                    <a:pt x="258597" y="160235"/>
                  </a:lnTo>
                  <a:lnTo>
                    <a:pt x="274256" y="155435"/>
                  </a:lnTo>
                  <a:lnTo>
                    <a:pt x="334886" y="134099"/>
                  </a:lnTo>
                  <a:lnTo>
                    <a:pt x="394436" y="110070"/>
                  </a:lnTo>
                  <a:lnTo>
                    <a:pt x="424510" y="77482"/>
                  </a:lnTo>
                  <a:lnTo>
                    <a:pt x="428053" y="63144"/>
                  </a:lnTo>
                  <a:lnTo>
                    <a:pt x="428091" y="50038"/>
                  </a:lnTo>
                  <a:close/>
                </a:path>
              </a:pathLst>
            </a:custGeom>
            <a:solidFill>
              <a:srgbClr val="FFFFFF"/>
            </a:solidFill>
          </p:spPr>
          <p:txBody>
            <a:bodyPr wrap="square" lIns="0" tIns="0" rIns="0" bIns="0" rtlCol="0"/>
            <a:lstStyle/>
            <a:p>
              <a:endParaRPr/>
            </a:p>
          </p:txBody>
        </p:sp>
        <p:sp>
          <p:nvSpPr>
            <p:cNvPr id="50" name="object 50"/>
            <p:cNvSpPr/>
            <p:nvPr/>
          </p:nvSpPr>
          <p:spPr>
            <a:xfrm>
              <a:off x="13152607" y="351198"/>
              <a:ext cx="463550" cy="483234"/>
            </a:xfrm>
            <a:custGeom>
              <a:avLst/>
              <a:gdLst/>
              <a:ahLst/>
              <a:cxnLst/>
              <a:rect l="l" t="t" r="r" b="b"/>
              <a:pathLst>
                <a:path w="463550" h="483234">
                  <a:moveTo>
                    <a:pt x="59263" y="483241"/>
                  </a:moveTo>
                  <a:lnTo>
                    <a:pt x="13005" y="452113"/>
                  </a:lnTo>
                  <a:lnTo>
                    <a:pt x="226" y="415283"/>
                  </a:lnTo>
                  <a:lnTo>
                    <a:pt x="0" y="374482"/>
                  </a:lnTo>
                  <a:lnTo>
                    <a:pt x="5351" y="335870"/>
                  </a:lnTo>
                  <a:lnTo>
                    <a:pt x="7228" y="324429"/>
                  </a:lnTo>
                  <a:lnTo>
                    <a:pt x="7954" y="319204"/>
                  </a:lnTo>
                  <a:lnTo>
                    <a:pt x="15080" y="274415"/>
                  </a:lnTo>
                  <a:lnTo>
                    <a:pt x="23843" y="232605"/>
                  </a:lnTo>
                  <a:lnTo>
                    <a:pt x="34320" y="193494"/>
                  </a:lnTo>
                  <a:lnTo>
                    <a:pt x="46613" y="156742"/>
                  </a:lnTo>
                  <a:lnTo>
                    <a:pt x="74680" y="101112"/>
                  </a:lnTo>
                  <a:lnTo>
                    <a:pt x="111951" y="62161"/>
                  </a:lnTo>
                  <a:lnTo>
                    <a:pt x="158874" y="37124"/>
                  </a:lnTo>
                  <a:lnTo>
                    <a:pt x="207023" y="21995"/>
                  </a:lnTo>
                  <a:lnTo>
                    <a:pt x="257297" y="10985"/>
                  </a:lnTo>
                  <a:lnTo>
                    <a:pt x="309954" y="4207"/>
                  </a:lnTo>
                  <a:lnTo>
                    <a:pt x="315542" y="3733"/>
                  </a:lnTo>
                  <a:lnTo>
                    <a:pt x="327533" y="2338"/>
                  </a:lnTo>
                  <a:lnTo>
                    <a:pt x="355929" y="0"/>
                  </a:lnTo>
                  <a:lnTo>
                    <a:pt x="385354" y="525"/>
                  </a:lnTo>
                  <a:lnTo>
                    <a:pt x="413238" y="5901"/>
                  </a:lnTo>
                  <a:lnTo>
                    <a:pt x="437012" y="18113"/>
                  </a:lnTo>
                  <a:lnTo>
                    <a:pt x="449927" y="31128"/>
                  </a:lnTo>
                  <a:lnTo>
                    <a:pt x="458795" y="46586"/>
                  </a:lnTo>
                  <a:lnTo>
                    <a:pt x="460736" y="53927"/>
                  </a:lnTo>
                  <a:lnTo>
                    <a:pt x="395458" y="37928"/>
                  </a:lnTo>
                  <a:lnTo>
                    <a:pt x="380483" y="35721"/>
                  </a:lnTo>
                  <a:lnTo>
                    <a:pt x="364388" y="35564"/>
                  </a:lnTo>
                  <a:lnTo>
                    <a:pt x="347767" y="36745"/>
                  </a:lnTo>
                  <a:lnTo>
                    <a:pt x="326277" y="39122"/>
                  </a:lnTo>
                  <a:lnTo>
                    <a:pt x="318982" y="39956"/>
                  </a:lnTo>
                  <a:lnTo>
                    <a:pt x="313049" y="40475"/>
                  </a:lnTo>
                  <a:lnTo>
                    <a:pt x="263592" y="46834"/>
                  </a:lnTo>
                  <a:lnTo>
                    <a:pt x="216408" y="57125"/>
                  </a:lnTo>
                  <a:lnTo>
                    <a:pt x="173203" y="70564"/>
                  </a:lnTo>
                  <a:lnTo>
                    <a:pt x="133557" y="91460"/>
                  </a:lnTo>
                  <a:lnTo>
                    <a:pt x="103825" y="123016"/>
                  </a:lnTo>
                  <a:lnTo>
                    <a:pt x="80725" y="169413"/>
                  </a:lnTo>
                  <a:lnTo>
                    <a:pt x="59201" y="241442"/>
                  </a:lnTo>
                  <a:lnTo>
                    <a:pt x="50858" y="281322"/>
                  </a:lnTo>
                  <a:lnTo>
                    <a:pt x="44051" y="324135"/>
                  </a:lnTo>
                  <a:lnTo>
                    <a:pt x="43275" y="329690"/>
                  </a:lnTo>
                  <a:lnTo>
                    <a:pt x="42326" y="335703"/>
                  </a:lnTo>
                  <a:lnTo>
                    <a:pt x="41270" y="342054"/>
                  </a:lnTo>
                  <a:lnTo>
                    <a:pt x="36469" y="376811"/>
                  </a:lnTo>
                  <a:lnTo>
                    <a:pt x="36020" y="406868"/>
                  </a:lnTo>
                  <a:lnTo>
                    <a:pt x="42802" y="430270"/>
                  </a:lnTo>
                  <a:lnTo>
                    <a:pt x="59698" y="445061"/>
                  </a:lnTo>
                  <a:lnTo>
                    <a:pt x="62559" y="446255"/>
                  </a:lnTo>
                  <a:lnTo>
                    <a:pt x="65301" y="447223"/>
                  </a:lnTo>
                  <a:lnTo>
                    <a:pt x="124319" y="461688"/>
                  </a:lnTo>
                  <a:lnTo>
                    <a:pt x="98421" y="481203"/>
                  </a:lnTo>
                  <a:lnTo>
                    <a:pt x="59263" y="483241"/>
                  </a:lnTo>
                  <a:close/>
                </a:path>
                <a:path w="463550" h="483234">
                  <a:moveTo>
                    <a:pt x="124319" y="461688"/>
                  </a:moveTo>
                  <a:lnTo>
                    <a:pt x="67925" y="447866"/>
                  </a:lnTo>
                  <a:lnTo>
                    <a:pt x="84786" y="447101"/>
                  </a:lnTo>
                  <a:lnTo>
                    <a:pt x="98995" y="436344"/>
                  </a:lnTo>
                  <a:lnTo>
                    <a:pt x="124109" y="388729"/>
                  </a:lnTo>
                  <a:lnTo>
                    <a:pt x="143999" y="336346"/>
                  </a:lnTo>
                  <a:lnTo>
                    <a:pt x="171155" y="259684"/>
                  </a:lnTo>
                  <a:lnTo>
                    <a:pt x="175392" y="247762"/>
                  </a:lnTo>
                  <a:lnTo>
                    <a:pt x="194195" y="203978"/>
                  </a:lnTo>
                  <a:lnTo>
                    <a:pt x="230909" y="172745"/>
                  </a:lnTo>
                  <a:lnTo>
                    <a:pt x="278928" y="157741"/>
                  </a:lnTo>
                  <a:lnTo>
                    <a:pt x="328226" y="140537"/>
                  </a:lnTo>
                  <a:lnTo>
                    <a:pt x="379226" y="121390"/>
                  </a:lnTo>
                  <a:lnTo>
                    <a:pt x="419689" y="97694"/>
                  </a:lnTo>
                  <a:lnTo>
                    <a:pt x="427410" y="71636"/>
                  </a:lnTo>
                  <a:lnTo>
                    <a:pt x="426078" y="63569"/>
                  </a:lnTo>
                  <a:lnTo>
                    <a:pt x="422132" y="54971"/>
                  </a:lnTo>
                  <a:lnTo>
                    <a:pt x="414523" y="46805"/>
                  </a:lnTo>
                  <a:lnTo>
                    <a:pt x="409327" y="42701"/>
                  </a:lnTo>
                  <a:lnTo>
                    <a:pt x="403071" y="39794"/>
                  </a:lnTo>
                  <a:lnTo>
                    <a:pt x="460736" y="53927"/>
                  </a:lnTo>
                  <a:lnTo>
                    <a:pt x="463377" y="63917"/>
                  </a:lnTo>
                  <a:lnTo>
                    <a:pt x="463433" y="82553"/>
                  </a:lnTo>
                  <a:lnTo>
                    <a:pt x="458571" y="101936"/>
                  </a:lnTo>
                  <a:lnTo>
                    <a:pt x="435860" y="133460"/>
                  </a:lnTo>
                  <a:lnTo>
                    <a:pt x="393382" y="155009"/>
                  </a:lnTo>
                  <a:lnTo>
                    <a:pt x="340864" y="174753"/>
                  </a:lnTo>
                  <a:lnTo>
                    <a:pt x="290256" y="192452"/>
                  </a:lnTo>
                  <a:lnTo>
                    <a:pt x="274848" y="196652"/>
                  </a:lnTo>
                  <a:lnTo>
                    <a:pt x="264909" y="199424"/>
                  </a:lnTo>
                  <a:lnTo>
                    <a:pt x="230267" y="216514"/>
                  </a:lnTo>
                  <a:lnTo>
                    <a:pt x="209771" y="260085"/>
                  </a:lnTo>
                  <a:lnTo>
                    <a:pt x="187767" y="322450"/>
                  </a:lnTo>
                  <a:lnTo>
                    <a:pt x="178172" y="349182"/>
                  </a:lnTo>
                  <a:lnTo>
                    <a:pt x="168189" y="376075"/>
                  </a:lnTo>
                  <a:lnTo>
                    <a:pt x="157991" y="402262"/>
                  </a:lnTo>
                  <a:lnTo>
                    <a:pt x="145815" y="430109"/>
                  </a:lnTo>
                  <a:lnTo>
                    <a:pt x="126615" y="459958"/>
                  </a:lnTo>
                  <a:lnTo>
                    <a:pt x="124319" y="461688"/>
                  </a:lnTo>
                  <a:close/>
                </a:path>
              </a:pathLst>
            </a:custGeom>
            <a:solidFill>
              <a:srgbClr val="000000"/>
            </a:solidFill>
          </p:spPr>
          <p:txBody>
            <a:bodyPr wrap="square" lIns="0" tIns="0" rIns="0" bIns="0" rtlCol="0"/>
            <a:lstStyle/>
            <a:p>
              <a:endParaRPr/>
            </a:p>
          </p:txBody>
        </p:sp>
        <p:sp>
          <p:nvSpPr>
            <p:cNvPr id="51" name="object 51"/>
            <p:cNvSpPr/>
            <p:nvPr/>
          </p:nvSpPr>
          <p:spPr>
            <a:xfrm>
              <a:off x="14071747" y="1310364"/>
              <a:ext cx="402590" cy="469900"/>
            </a:xfrm>
            <a:custGeom>
              <a:avLst/>
              <a:gdLst/>
              <a:ahLst/>
              <a:cxnLst/>
              <a:rect l="l" t="t" r="r" b="b"/>
              <a:pathLst>
                <a:path w="402590" h="469900">
                  <a:moveTo>
                    <a:pt x="49924" y="468701"/>
                  </a:moveTo>
                  <a:lnTo>
                    <a:pt x="12391" y="449158"/>
                  </a:lnTo>
                  <a:lnTo>
                    <a:pt x="0" y="412276"/>
                  </a:lnTo>
                  <a:lnTo>
                    <a:pt x="2423" y="397721"/>
                  </a:lnTo>
                  <a:lnTo>
                    <a:pt x="29833" y="362921"/>
                  </a:lnTo>
                  <a:lnTo>
                    <a:pt x="87375" y="334344"/>
                  </a:lnTo>
                  <a:lnTo>
                    <a:pt x="146136" y="308371"/>
                  </a:lnTo>
                  <a:lnTo>
                    <a:pt x="177104" y="296709"/>
                  </a:lnTo>
                  <a:lnTo>
                    <a:pt x="192445" y="290316"/>
                  </a:lnTo>
                  <a:lnTo>
                    <a:pt x="225263" y="259785"/>
                  </a:lnTo>
                  <a:lnTo>
                    <a:pt x="256341" y="153056"/>
                  </a:lnTo>
                  <a:lnTo>
                    <a:pt x="267224" y="113712"/>
                  </a:lnTo>
                  <a:lnTo>
                    <a:pt x="278880" y="74591"/>
                  </a:lnTo>
                  <a:lnTo>
                    <a:pt x="289508" y="44344"/>
                  </a:lnTo>
                  <a:lnTo>
                    <a:pt x="305104" y="16864"/>
                  </a:lnTo>
                  <a:lnTo>
                    <a:pt x="328348" y="0"/>
                  </a:lnTo>
                  <a:lnTo>
                    <a:pt x="361919" y="1598"/>
                  </a:lnTo>
                  <a:lnTo>
                    <a:pt x="391046" y="24800"/>
                  </a:lnTo>
                  <a:lnTo>
                    <a:pt x="401931" y="61098"/>
                  </a:lnTo>
                  <a:lnTo>
                    <a:pt x="402152" y="102056"/>
                  </a:lnTo>
                  <a:lnTo>
                    <a:pt x="396085" y="179905"/>
                  </a:lnTo>
                  <a:lnTo>
                    <a:pt x="391018" y="220457"/>
                  </a:lnTo>
                  <a:lnTo>
                    <a:pt x="383778" y="260654"/>
                  </a:lnTo>
                  <a:lnTo>
                    <a:pt x="374055" y="300256"/>
                  </a:lnTo>
                  <a:lnTo>
                    <a:pt x="354529" y="349543"/>
                  </a:lnTo>
                  <a:lnTo>
                    <a:pt x="321778" y="390859"/>
                  </a:lnTo>
                  <a:lnTo>
                    <a:pt x="281043" y="416832"/>
                  </a:lnTo>
                  <a:lnTo>
                    <a:pt x="236020" y="434947"/>
                  </a:lnTo>
                  <a:lnTo>
                    <a:pt x="187512" y="449519"/>
                  </a:lnTo>
                  <a:lnTo>
                    <a:pt x="109702" y="465105"/>
                  </a:lnTo>
                  <a:lnTo>
                    <a:pt x="79571" y="469468"/>
                  </a:lnTo>
                  <a:lnTo>
                    <a:pt x="49924" y="468701"/>
                  </a:lnTo>
                  <a:close/>
                </a:path>
              </a:pathLst>
            </a:custGeom>
            <a:solidFill>
              <a:srgbClr val="FFFFFF"/>
            </a:solidFill>
          </p:spPr>
          <p:txBody>
            <a:bodyPr wrap="square" lIns="0" tIns="0" rIns="0" bIns="0" rtlCol="0"/>
            <a:lstStyle/>
            <a:p>
              <a:endParaRPr/>
            </a:p>
          </p:txBody>
        </p:sp>
        <p:sp>
          <p:nvSpPr>
            <p:cNvPr id="52" name="object 52"/>
            <p:cNvSpPr/>
            <p:nvPr/>
          </p:nvSpPr>
          <p:spPr>
            <a:xfrm>
              <a:off x="14053518" y="1292764"/>
              <a:ext cx="439420" cy="506095"/>
            </a:xfrm>
            <a:custGeom>
              <a:avLst/>
              <a:gdLst/>
              <a:ahLst/>
              <a:cxnLst/>
              <a:rect l="l" t="t" r="r" b="b"/>
              <a:pathLst>
                <a:path w="439419" h="506094">
                  <a:moveTo>
                    <a:pt x="57770" y="502731"/>
                  </a:moveTo>
                  <a:lnTo>
                    <a:pt x="17436" y="479381"/>
                  </a:lnTo>
                  <a:lnTo>
                    <a:pt x="0" y="429120"/>
                  </a:lnTo>
                  <a:lnTo>
                    <a:pt x="3357" y="409420"/>
                  </a:lnTo>
                  <a:lnTo>
                    <a:pt x="23512" y="376242"/>
                  </a:lnTo>
                  <a:lnTo>
                    <a:pt x="64242" y="351450"/>
                  </a:lnTo>
                  <a:lnTo>
                    <a:pt x="115178" y="327658"/>
                  </a:lnTo>
                  <a:lnTo>
                    <a:pt x="164112" y="306223"/>
                  </a:lnTo>
                  <a:lnTo>
                    <a:pt x="188798" y="297293"/>
                  </a:lnTo>
                  <a:lnTo>
                    <a:pt x="198049" y="293638"/>
                  </a:lnTo>
                  <a:lnTo>
                    <a:pt x="227698" y="268182"/>
                  </a:lnTo>
                  <a:lnTo>
                    <a:pt x="242451" y="220215"/>
                  </a:lnTo>
                  <a:lnTo>
                    <a:pt x="256034" y="169403"/>
                  </a:lnTo>
                  <a:lnTo>
                    <a:pt x="263761" y="141079"/>
                  </a:lnTo>
                  <a:lnTo>
                    <a:pt x="279696" y="86770"/>
                  </a:lnTo>
                  <a:lnTo>
                    <a:pt x="309621" y="22129"/>
                  </a:lnTo>
                  <a:lnTo>
                    <a:pt x="340216" y="0"/>
                  </a:lnTo>
                  <a:lnTo>
                    <a:pt x="386026" y="2000"/>
                  </a:lnTo>
                  <a:lnTo>
                    <a:pt x="420285" y="25798"/>
                  </a:lnTo>
                  <a:lnTo>
                    <a:pt x="430891" y="50053"/>
                  </a:lnTo>
                  <a:lnTo>
                    <a:pt x="369429" y="34990"/>
                  </a:lnTo>
                  <a:lnTo>
                    <a:pt x="352778" y="34795"/>
                  </a:lnTo>
                  <a:lnTo>
                    <a:pt x="326569" y="64666"/>
                  </a:lnTo>
                  <a:lnTo>
                    <a:pt x="306453" y="124318"/>
                  </a:lnTo>
                  <a:lnTo>
                    <a:pt x="291450" y="178083"/>
                  </a:lnTo>
                  <a:lnTo>
                    <a:pt x="277640" y="229708"/>
                  </a:lnTo>
                  <a:lnTo>
                    <a:pt x="270969" y="254344"/>
                  </a:lnTo>
                  <a:lnTo>
                    <a:pt x="250072" y="300889"/>
                  </a:lnTo>
                  <a:lnTo>
                    <a:pt x="213798" y="326478"/>
                  </a:lnTo>
                  <a:lnTo>
                    <a:pt x="178017" y="339874"/>
                  </a:lnTo>
                  <a:lnTo>
                    <a:pt x="130424" y="360761"/>
                  </a:lnTo>
                  <a:lnTo>
                    <a:pt x="80955" y="383857"/>
                  </a:lnTo>
                  <a:lnTo>
                    <a:pt x="42405" y="410632"/>
                  </a:lnTo>
                  <a:lnTo>
                    <a:pt x="36445" y="430645"/>
                  </a:lnTo>
                  <a:lnTo>
                    <a:pt x="36720" y="437238"/>
                  </a:lnTo>
                  <a:lnTo>
                    <a:pt x="68706" y="467627"/>
                  </a:lnTo>
                  <a:lnTo>
                    <a:pt x="172114" y="492971"/>
                  </a:lnTo>
                  <a:lnTo>
                    <a:pt x="159108" y="495383"/>
                  </a:lnTo>
                  <a:lnTo>
                    <a:pt x="153565" y="496293"/>
                  </a:lnTo>
                  <a:lnTo>
                    <a:pt x="141621" y="498640"/>
                  </a:lnTo>
                  <a:lnTo>
                    <a:pt x="121335" y="502385"/>
                  </a:lnTo>
                  <a:lnTo>
                    <a:pt x="100244" y="505146"/>
                  </a:lnTo>
                  <a:lnTo>
                    <a:pt x="78878" y="505676"/>
                  </a:lnTo>
                  <a:lnTo>
                    <a:pt x="57770" y="502731"/>
                  </a:lnTo>
                  <a:close/>
                </a:path>
                <a:path w="439419" h="506094">
                  <a:moveTo>
                    <a:pt x="172114" y="492971"/>
                  </a:moveTo>
                  <a:lnTo>
                    <a:pt x="68706" y="467627"/>
                  </a:lnTo>
                  <a:lnTo>
                    <a:pt x="89546" y="468981"/>
                  </a:lnTo>
                  <a:lnTo>
                    <a:pt x="112135" y="466810"/>
                  </a:lnTo>
                  <a:lnTo>
                    <a:pt x="134601" y="462853"/>
                  </a:lnTo>
                  <a:lnTo>
                    <a:pt x="141037" y="461645"/>
                  </a:lnTo>
                  <a:lnTo>
                    <a:pt x="147228" y="460415"/>
                  </a:lnTo>
                  <a:lnTo>
                    <a:pt x="153112" y="459444"/>
                  </a:lnTo>
                  <a:lnTo>
                    <a:pt x="201808" y="449316"/>
                  </a:lnTo>
                  <a:lnTo>
                    <a:pt x="248193" y="435361"/>
                  </a:lnTo>
                  <a:lnTo>
                    <a:pt x="290197" y="418600"/>
                  </a:lnTo>
                  <a:lnTo>
                    <a:pt x="328052" y="394692"/>
                  </a:lnTo>
                  <a:lnTo>
                    <a:pt x="355297" y="360931"/>
                  </a:lnTo>
                  <a:lnTo>
                    <a:pt x="374656" y="313086"/>
                  </a:lnTo>
                  <a:lnTo>
                    <a:pt x="390624" y="239238"/>
                  </a:lnTo>
                  <a:lnTo>
                    <a:pt x="395845" y="198859"/>
                  </a:lnTo>
                  <a:lnTo>
                    <a:pt x="399303" y="155760"/>
                  </a:lnTo>
                  <a:lnTo>
                    <a:pt x="399633" y="150164"/>
                  </a:lnTo>
                  <a:lnTo>
                    <a:pt x="400681" y="137550"/>
                  </a:lnTo>
                  <a:lnTo>
                    <a:pt x="402739" y="102582"/>
                  </a:lnTo>
                  <a:lnTo>
                    <a:pt x="400844" y="72624"/>
                  </a:lnTo>
                  <a:lnTo>
                    <a:pt x="392266" y="49851"/>
                  </a:lnTo>
                  <a:lnTo>
                    <a:pt x="374273" y="36435"/>
                  </a:lnTo>
                  <a:lnTo>
                    <a:pt x="372663" y="35873"/>
                  </a:lnTo>
                  <a:lnTo>
                    <a:pt x="371021" y="35380"/>
                  </a:lnTo>
                  <a:lnTo>
                    <a:pt x="430891" y="50053"/>
                  </a:lnTo>
                  <a:lnTo>
                    <a:pt x="435893" y="61494"/>
                  </a:lnTo>
                  <a:lnTo>
                    <a:pt x="439320" y="102116"/>
                  </a:lnTo>
                  <a:lnTo>
                    <a:pt x="437034" y="140692"/>
                  </a:lnTo>
                  <a:lnTo>
                    <a:pt x="436013" y="152637"/>
                  </a:lnTo>
                  <a:lnTo>
                    <a:pt x="435742" y="157929"/>
                  </a:lnTo>
                  <a:lnTo>
                    <a:pt x="432104" y="203012"/>
                  </a:lnTo>
                  <a:lnTo>
                    <a:pt x="426601" y="245328"/>
                  </a:lnTo>
                  <a:lnTo>
                    <a:pt x="419196" y="285172"/>
                  </a:lnTo>
                  <a:lnTo>
                    <a:pt x="409848" y="322836"/>
                  </a:lnTo>
                  <a:lnTo>
                    <a:pt x="386114" y="380537"/>
                  </a:lnTo>
                  <a:lnTo>
                    <a:pt x="351960" y="422287"/>
                  </a:lnTo>
                  <a:lnTo>
                    <a:pt x="307148" y="450890"/>
                  </a:lnTo>
                  <a:lnTo>
                    <a:pt x="260330" y="469747"/>
                  </a:lnTo>
                  <a:lnTo>
                    <a:pt x="210860" y="484640"/>
                  </a:lnTo>
                  <a:lnTo>
                    <a:pt x="185220" y="490542"/>
                  </a:lnTo>
                  <a:lnTo>
                    <a:pt x="172114" y="492971"/>
                  </a:lnTo>
                  <a:close/>
                </a:path>
              </a:pathLst>
            </a:custGeom>
            <a:solidFill>
              <a:srgbClr val="000000"/>
            </a:solidFill>
          </p:spPr>
          <p:txBody>
            <a:bodyPr wrap="square" lIns="0" tIns="0" rIns="0" bIns="0" rtlCol="0"/>
            <a:lstStyle/>
            <a:p>
              <a:endParaRPr/>
            </a:p>
          </p:txBody>
        </p:sp>
        <p:sp>
          <p:nvSpPr>
            <p:cNvPr id="53" name="object 53"/>
            <p:cNvSpPr/>
            <p:nvPr/>
          </p:nvSpPr>
          <p:spPr>
            <a:xfrm>
              <a:off x="0" y="760963"/>
              <a:ext cx="2245995" cy="3771900"/>
            </a:xfrm>
            <a:custGeom>
              <a:avLst/>
              <a:gdLst/>
              <a:ahLst/>
              <a:cxnLst/>
              <a:rect l="l" t="t" r="r" b="b"/>
              <a:pathLst>
                <a:path w="2245995" h="3771900">
                  <a:moveTo>
                    <a:pt x="876899" y="3771344"/>
                  </a:moveTo>
                  <a:lnTo>
                    <a:pt x="549847" y="3657080"/>
                  </a:lnTo>
                  <a:lnTo>
                    <a:pt x="507005" y="3641113"/>
                  </a:lnTo>
                  <a:lnTo>
                    <a:pt x="472804" y="3616447"/>
                  </a:lnTo>
                  <a:lnTo>
                    <a:pt x="0" y="1996095"/>
                  </a:lnTo>
                  <a:lnTo>
                    <a:pt x="0" y="552362"/>
                  </a:lnTo>
                  <a:lnTo>
                    <a:pt x="1364636" y="8964"/>
                  </a:lnTo>
                  <a:lnTo>
                    <a:pt x="1366747" y="8355"/>
                  </a:lnTo>
                  <a:lnTo>
                    <a:pt x="1374332" y="5994"/>
                  </a:lnTo>
                  <a:lnTo>
                    <a:pt x="1411344" y="0"/>
                  </a:lnTo>
                  <a:lnTo>
                    <a:pt x="1418952" y="149"/>
                  </a:lnTo>
                  <a:lnTo>
                    <a:pt x="1426202" y="788"/>
                  </a:lnTo>
                  <a:lnTo>
                    <a:pt x="1434509" y="1819"/>
                  </a:lnTo>
                  <a:lnTo>
                    <a:pt x="1450411" y="6358"/>
                  </a:lnTo>
                  <a:lnTo>
                    <a:pt x="1781451" y="116880"/>
                  </a:lnTo>
                  <a:lnTo>
                    <a:pt x="1597204" y="370336"/>
                  </a:lnTo>
                  <a:lnTo>
                    <a:pt x="2199601" y="2452049"/>
                  </a:lnTo>
                  <a:lnTo>
                    <a:pt x="2211937" y="2494807"/>
                  </a:lnTo>
                  <a:lnTo>
                    <a:pt x="2217074" y="2513118"/>
                  </a:lnTo>
                  <a:lnTo>
                    <a:pt x="2221873" y="2530866"/>
                  </a:lnTo>
                  <a:lnTo>
                    <a:pt x="2226001" y="2546286"/>
                  </a:lnTo>
                  <a:lnTo>
                    <a:pt x="2229124" y="2557613"/>
                  </a:lnTo>
                  <a:lnTo>
                    <a:pt x="2239381" y="2602019"/>
                  </a:lnTo>
                  <a:lnTo>
                    <a:pt x="2244865" y="2646956"/>
                  </a:lnTo>
                  <a:lnTo>
                    <a:pt x="2245741" y="2692066"/>
                  </a:lnTo>
                  <a:lnTo>
                    <a:pt x="2242172" y="2736990"/>
                  </a:lnTo>
                  <a:lnTo>
                    <a:pt x="2234324" y="2781370"/>
                  </a:lnTo>
                  <a:lnTo>
                    <a:pt x="2222361" y="2824848"/>
                  </a:lnTo>
                  <a:lnTo>
                    <a:pt x="2206449" y="2867066"/>
                  </a:lnTo>
                  <a:lnTo>
                    <a:pt x="2186753" y="2907665"/>
                  </a:lnTo>
                  <a:lnTo>
                    <a:pt x="2163436" y="2946287"/>
                  </a:lnTo>
                  <a:lnTo>
                    <a:pt x="2136665" y="2982575"/>
                  </a:lnTo>
                  <a:lnTo>
                    <a:pt x="2106604" y="3016169"/>
                  </a:lnTo>
                  <a:lnTo>
                    <a:pt x="2073418" y="3046713"/>
                  </a:lnTo>
                  <a:lnTo>
                    <a:pt x="2037271" y="3073846"/>
                  </a:lnTo>
                  <a:lnTo>
                    <a:pt x="1998329" y="3097211"/>
                  </a:lnTo>
                  <a:lnTo>
                    <a:pt x="1956756" y="3116451"/>
                  </a:lnTo>
                  <a:lnTo>
                    <a:pt x="925396" y="3533084"/>
                  </a:lnTo>
                  <a:lnTo>
                    <a:pt x="906749" y="3623742"/>
                  </a:lnTo>
                  <a:lnTo>
                    <a:pt x="876899" y="3771344"/>
                  </a:lnTo>
                  <a:close/>
                </a:path>
              </a:pathLst>
            </a:custGeom>
            <a:solidFill>
              <a:srgbClr val="3FBEF0"/>
            </a:solidFill>
          </p:spPr>
          <p:txBody>
            <a:bodyPr wrap="square" lIns="0" tIns="0" rIns="0" bIns="0" rtlCol="0"/>
            <a:lstStyle/>
            <a:p>
              <a:endParaRPr/>
            </a:p>
          </p:txBody>
        </p:sp>
        <p:sp>
          <p:nvSpPr>
            <p:cNvPr id="54" name="object 54"/>
            <p:cNvSpPr/>
            <p:nvPr/>
          </p:nvSpPr>
          <p:spPr>
            <a:xfrm>
              <a:off x="0" y="760957"/>
              <a:ext cx="1781175" cy="3771900"/>
            </a:xfrm>
            <a:custGeom>
              <a:avLst/>
              <a:gdLst/>
              <a:ahLst/>
              <a:cxnLst/>
              <a:rect l="l" t="t" r="r" b="b"/>
              <a:pathLst>
                <a:path w="1781175" h="3771900">
                  <a:moveTo>
                    <a:pt x="293966" y="957059"/>
                  </a:moveTo>
                  <a:lnTo>
                    <a:pt x="292430" y="912279"/>
                  </a:lnTo>
                  <a:lnTo>
                    <a:pt x="272567" y="870419"/>
                  </a:lnTo>
                  <a:lnTo>
                    <a:pt x="238607" y="834123"/>
                  </a:lnTo>
                  <a:lnTo>
                    <a:pt x="203949" y="807529"/>
                  </a:lnTo>
                  <a:lnTo>
                    <a:pt x="165836" y="783386"/>
                  </a:lnTo>
                  <a:lnTo>
                    <a:pt x="138849" y="781418"/>
                  </a:lnTo>
                  <a:lnTo>
                    <a:pt x="113233" y="774763"/>
                  </a:lnTo>
                  <a:lnTo>
                    <a:pt x="87401" y="767410"/>
                  </a:lnTo>
                  <a:lnTo>
                    <a:pt x="59728" y="763409"/>
                  </a:lnTo>
                  <a:lnTo>
                    <a:pt x="31280" y="764971"/>
                  </a:lnTo>
                  <a:lnTo>
                    <a:pt x="3962" y="769975"/>
                  </a:lnTo>
                  <a:lnTo>
                    <a:pt x="0" y="770851"/>
                  </a:lnTo>
                  <a:lnTo>
                    <a:pt x="0" y="1008202"/>
                  </a:lnTo>
                  <a:lnTo>
                    <a:pt x="571" y="1009027"/>
                  </a:lnTo>
                  <a:lnTo>
                    <a:pt x="19050" y="1038263"/>
                  </a:lnTo>
                  <a:lnTo>
                    <a:pt x="32385" y="1064920"/>
                  </a:lnTo>
                  <a:lnTo>
                    <a:pt x="51600" y="1086243"/>
                  </a:lnTo>
                  <a:lnTo>
                    <a:pt x="76923" y="1085227"/>
                  </a:lnTo>
                  <a:lnTo>
                    <a:pt x="104825" y="1075448"/>
                  </a:lnTo>
                  <a:lnTo>
                    <a:pt x="131762" y="1070521"/>
                  </a:lnTo>
                  <a:lnTo>
                    <a:pt x="134721" y="1068387"/>
                  </a:lnTo>
                  <a:lnTo>
                    <a:pt x="138595" y="1067638"/>
                  </a:lnTo>
                  <a:lnTo>
                    <a:pt x="143687" y="1070508"/>
                  </a:lnTo>
                  <a:lnTo>
                    <a:pt x="144678" y="1070775"/>
                  </a:lnTo>
                  <a:lnTo>
                    <a:pt x="145643" y="1071245"/>
                  </a:lnTo>
                  <a:lnTo>
                    <a:pt x="159004" y="1071714"/>
                  </a:lnTo>
                  <a:lnTo>
                    <a:pt x="165709" y="1071816"/>
                  </a:lnTo>
                  <a:lnTo>
                    <a:pt x="172466" y="1071765"/>
                  </a:lnTo>
                  <a:lnTo>
                    <a:pt x="175691" y="1071689"/>
                  </a:lnTo>
                  <a:lnTo>
                    <a:pt x="178104" y="1072870"/>
                  </a:lnTo>
                  <a:lnTo>
                    <a:pt x="179882" y="1074623"/>
                  </a:lnTo>
                  <a:lnTo>
                    <a:pt x="207251" y="1063332"/>
                  </a:lnTo>
                  <a:lnTo>
                    <a:pt x="233083" y="1044613"/>
                  </a:lnTo>
                  <a:lnTo>
                    <a:pt x="239826" y="1038059"/>
                  </a:lnTo>
                  <a:lnTo>
                    <a:pt x="242125" y="1035837"/>
                  </a:lnTo>
                  <a:lnTo>
                    <a:pt x="255587" y="1022769"/>
                  </a:lnTo>
                  <a:lnTo>
                    <a:pt x="272935" y="1002106"/>
                  </a:lnTo>
                  <a:lnTo>
                    <a:pt x="293966" y="957059"/>
                  </a:lnTo>
                  <a:close/>
                </a:path>
                <a:path w="1781175" h="3771900">
                  <a:moveTo>
                    <a:pt x="900899" y="3652189"/>
                  </a:moveTo>
                  <a:lnTo>
                    <a:pt x="872578" y="3607447"/>
                  </a:lnTo>
                  <a:lnTo>
                    <a:pt x="815441" y="3518293"/>
                  </a:lnTo>
                  <a:lnTo>
                    <a:pt x="786980" y="3473627"/>
                  </a:lnTo>
                  <a:lnTo>
                    <a:pt x="758837" y="3428733"/>
                  </a:lnTo>
                  <a:lnTo>
                    <a:pt x="740587" y="3398850"/>
                  </a:lnTo>
                  <a:lnTo>
                    <a:pt x="704900" y="3338677"/>
                  </a:lnTo>
                  <a:lnTo>
                    <a:pt x="687006" y="3308680"/>
                  </a:lnTo>
                  <a:lnTo>
                    <a:pt x="667880" y="3292449"/>
                  </a:lnTo>
                  <a:lnTo>
                    <a:pt x="649198" y="3298685"/>
                  </a:lnTo>
                  <a:lnTo>
                    <a:pt x="632269" y="3316351"/>
                  </a:lnTo>
                  <a:lnTo>
                    <a:pt x="618426" y="3334397"/>
                  </a:lnTo>
                  <a:lnTo>
                    <a:pt x="603999" y="3344253"/>
                  </a:lnTo>
                  <a:lnTo>
                    <a:pt x="560438" y="3324898"/>
                  </a:lnTo>
                  <a:lnTo>
                    <a:pt x="525856" y="3264370"/>
                  </a:lnTo>
                  <a:lnTo>
                    <a:pt x="521081" y="3257588"/>
                  </a:lnTo>
                  <a:lnTo>
                    <a:pt x="514743" y="3250806"/>
                  </a:lnTo>
                  <a:lnTo>
                    <a:pt x="507936" y="3244418"/>
                  </a:lnTo>
                  <a:lnTo>
                    <a:pt x="501726" y="3238817"/>
                  </a:lnTo>
                  <a:lnTo>
                    <a:pt x="491566" y="3236849"/>
                  </a:lnTo>
                  <a:lnTo>
                    <a:pt x="484987" y="3247275"/>
                  </a:lnTo>
                  <a:lnTo>
                    <a:pt x="481050" y="3261601"/>
                  </a:lnTo>
                  <a:lnTo>
                    <a:pt x="478777" y="3271329"/>
                  </a:lnTo>
                  <a:lnTo>
                    <a:pt x="469620" y="3286328"/>
                  </a:lnTo>
                  <a:lnTo>
                    <a:pt x="456996" y="3292627"/>
                  </a:lnTo>
                  <a:lnTo>
                    <a:pt x="442620" y="3290938"/>
                  </a:lnTo>
                  <a:lnTo>
                    <a:pt x="428231" y="3282035"/>
                  </a:lnTo>
                  <a:lnTo>
                    <a:pt x="417766" y="3268942"/>
                  </a:lnTo>
                  <a:lnTo>
                    <a:pt x="410641" y="3253460"/>
                  </a:lnTo>
                  <a:lnTo>
                    <a:pt x="404672" y="3237306"/>
                  </a:lnTo>
                  <a:lnTo>
                    <a:pt x="397725" y="3222167"/>
                  </a:lnTo>
                  <a:lnTo>
                    <a:pt x="384378" y="3201555"/>
                  </a:lnTo>
                  <a:lnTo>
                    <a:pt x="369862" y="3184410"/>
                  </a:lnTo>
                  <a:lnTo>
                    <a:pt x="352996" y="3170593"/>
                  </a:lnTo>
                  <a:lnTo>
                    <a:pt x="332651" y="3159950"/>
                  </a:lnTo>
                  <a:lnTo>
                    <a:pt x="456069" y="3589782"/>
                  </a:lnTo>
                  <a:lnTo>
                    <a:pt x="484174" y="3627069"/>
                  </a:lnTo>
                  <a:lnTo>
                    <a:pt x="549821" y="3657092"/>
                  </a:lnTo>
                  <a:lnTo>
                    <a:pt x="661250" y="3696271"/>
                  </a:lnTo>
                  <a:lnTo>
                    <a:pt x="876858" y="3771366"/>
                  </a:lnTo>
                  <a:lnTo>
                    <a:pt x="900899" y="3652189"/>
                  </a:lnTo>
                  <a:close/>
                </a:path>
                <a:path w="1781175" h="3771900">
                  <a:moveTo>
                    <a:pt x="1147305" y="163906"/>
                  </a:moveTo>
                  <a:lnTo>
                    <a:pt x="1147127" y="156883"/>
                  </a:lnTo>
                  <a:lnTo>
                    <a:pt x="1145489" y="148234"/>
                  </a:lnTo>
                  <a:lnTo>
                    <a:pt x="1132243" y="143878"/>
                  </a:lnTo>
                  <a:lnTo>
                    <a:pt x="1077112" y="124726"/>
                  </a:lnTo>
                  <a:lnTo>
                    <a:pt x="1073492" y="135077"/>
                  </a:lnTo>
                  <a:lnTo>
                    <a:pt x="25603" y="553732"/>
                  </a:lnTo>
                  <a:lnTo>
                    <a:pt x="12877" y="549694"/>
                  </a:lnTo>
                  <a:lnTo>
                    <a:pt x="9563" y="560133"/>
                  </a:lnTo>
                  <a:lnTo>
                    <a:pt x="6248" y="570585"/>
                  </a:lnTo>
                  <a:lnTo>
                    <a:pt x="63728" y="588784"/>
                  </a:lnTo>
                  <a:lnTo>
                    <a:pt x="72771" y="590715"/>
                  </a:lnTo>
                  <a:lnTo>
                    <a:pt x="82842" y="591324"/>
                  </a:lnTo>
                  <a:lnTo>
                    <a:pt x="93065" y="590638"/>
                  </a:lnTo>
                  <a:lnTo>
                    <a:pt x="102552" y="588708"/>
                  </a:lnTo>
                  <a:lnTo>
                    <a:pt x="105778" y="587692"/>
                  </a:lnTo>
                  <a:lnTo>
                    <a:pt x="1132890" y="177787"/>
                  </a:lnTo>
                  <a:lnTo>
                    <a:pt x="1146086" y="172656"/>
                  </a:lnTo>
                  <a:lnTo>
                    <a:pt x="1147305" y="163906"/>
                  </a:lnTo>
                  <a:close/>
                </a:path>
                <a:path w="1781175" h="3771900">
                  <a:moveTo>
                    <a:pt x="1781022" y="116979"/>
                  </a:moveTo>
                  <a:lnTo>
                    <a:pt x="1450378" y="6299"/>
                  </a:lnTo>
                  <a:lnTo>
                    <a:pt x="1411312" y="0"/>
                  </a:lnTo>
                  <a:lnTo>
                    <a:pt x="1403350" y="431"/>
                  </a:lnTo>
                  <a:lnTo>
                    <a:pt x="1364678" y="8940"/>
                  </a:lnTo>
                  <a:lnTo>
                    <a:pt x="1190485" y="78244"/>
                  </a:lnTo>
                  <a:lnTo>
                    <a:pt x="1227709" y="86791"/>
                  </a:lnTo>
                  <a:lnTo>
                    <a:pt x="1267777" y="82435"/>
                  </a:lnTo>
                  <a:lnTo>
                    <a:pt x="1308379" y="70942"/>
                  </a:lnTo>
                  <a:lnTo>
                    <a:pt x="1347241" y="58051"/>
                  </a:lnTo>
                  <a:lnTo>
                    <a:pt x="1359268" y="54279"/>
                  </a:lnTo>
                  <a:lnTo>
                    <a:pt x="1373416" y="51054"/>
                  </a:lnTo>
                  <a:lnTo>
                    <a:pt x="1387221" y="50965"/>
                  </a:lnTo>
                  <a:lnTo>
                    <a:pt x="1398181" y="56603"/>
                  </a:lnTo>
                  <a:lnTo>
                    <a:pt x="1402359" y="62649"/>
                  </a:lnTo>
                  <a:lnTo>
                    <a:pt x="1404378" y="69303"/>
                  </a:lnTo>
                  <a:lnTo>
                    <a:pt x="1404112" y="76212"/>
                  </a:lnTo>
                  <a:lnTo>
                    <a:pt x="1401432" y="83019"/>
                  </a:lnTo>
                  <a:lnTo>
                    <a:pt x="1394650" y="107010"/>
                  </a:lnTo>
                  <a:lnTo>
                    <a:pt x="1405267" y="120002"/>
                  </a:lnTo>
                  <a:lnTo>
                    <a:pt x="1425829" y="124320"/>
                  </a:lnTo>
                  <a:lnTo>
                    <a:pt x="1448904" y="122250"/>
                  </a:lnTo>
                  <a:lnTo>
                    <a:pt x="1467929" y="117805"/>
                  </a:lnTo>
                  <a:lnTo>
                    <a:pt x="1489189" y="113042"/>
                  </a:lnTo>
                  <a:lnTo>
                    <a:pt x="1510715" y="110274"/>
                  </a:lnTo>
                  <a:lnTo>
                    <a:pt x="1530578" y="111785"/>
                  </a:lnTo>
                  <a:lnTo>
                    <a:pt x="1548752" y="118605"/>
                  </a:lnTo>
                  <a:lnTo>
                    <a:pt x="1557299" y="128270"/>
                  </a:lnTo>
                  <a:lnTo>
                    <a:pt x="1558467" y="141833"/>
                  </a:lnTo>
                  <a:lnTo>
                    <a:pt x="1554568" y="160324"/>
                  </a:lnTo>
                  <a:lnTo>
                    <a:pt x="1563598" y="195719"/>
                  </a:lnTo>
                  <a:lnTo>
                    <a:pt x="1602676" y="211315"/>
                  </a:lnTo>
                  <a:lnTo>
                    <a:pt x="1651393" y="215493"/>
                  </a:lnTo>
                  <a:lnTo>
                    <a:pt x="1689341" y="216636"/>
                  </a:lnTo>
                  <a:lnTo>
                    <a:pt x="1707286" y="218313"/>
                  </a:lnTo>
                  <a:lnTo>
                    <a:pt x="1781022" y="116979"/>
                  </a:lnTo>
                  <a:close/>
                </a:path>
              </a:pathLst>
            </a:custGeom>
            <a:solidFill>
              <a:srgbClr val="000000"/>
            </a:solidFill>
          </p:spPr>
          <p:txBody>
            <a:bodyPr wrap="square" lIns="0" tIns="0" rIns="0" bIns="0" rtlCol="0"/>
            <a:lstStyle/>
            <a:p>
              <a:endParaRPr/>
            </a:p>
          </p:txBody>
        </p:sp>
        <p:sp>
          <p:nvSpPr>
            <p:cNvPr id="55" name="object 55"/>
            <p:cNvSpPr/>
            <p:nvPr/>
          </p:nvSpPr>
          <p:spPr>
            <a:xfrm>
              <a:off x="78522" y="901794"/>
              <a:ext cx="1027430" cy="404495"/>
            </a:xfrm>
            <a:custGeom>
              <a:avLst/>
              <a:gdLst/>
              <a:ahLst/>
              <a:cxnLst/>
              <a:rect l="l" t="t" r="r" b="b"/>
              <a:pathLst>
                <a:path w="1027430" h="404494">
                  <a:moveTo>
                    <a:pt x="95868" y="400812"/>
                  </a:moveTo>
                  <a:lnTo>
                    <a:pt x="87530" y="403169"/>
                  </a:lnTo>
                  <a:lnTo>
                    <a:pt x="77872" y="404190"/>
                  </a:lnTo>
                  <a:lnTo>
                    <a:pt x="68152" y="403834"/>
                  </a:lnTo>
                  <a:lnTo>
                    <a:pt x="59631" y="402060"/>
                  </a:lnTo>
                  <a:lnTo>
                    <a:pt x="0" y="383172"/>
                  </a:lnTo>
                  <a:lnTo>
                    <a:pt x="960304" y="0"/>
                  </a:lnTo>
                  <a:lnTo>
                    <a:pt x="1017192" y="19701"/>
                  </a:lnTo>
                  <a:lnTo>
                    <a:pt x="1027199" y="23015"/>
                  </a:lnTo>
                  <a:lnTo>
                    <a:pt x="1027413" y="29183"/>
                  </a:lnTo>
                  <a:lnTo>
                    <a:pt x="1017439" y="33079"/>
                  </a:lnTo>
                  <a:lnTo>
                    <a:pt x="95868" y="400812"/>
                  </a:lnTo>
                  <a:close/>
                </a:path>
              </a:pathLst>
            </a:custGeom>
            <a:solidFill>
              <a:srgbClr val="E7458F"/>
            </a:solidFill>
          </p:spPr>
          <p:txBody>
            <a:bodyPr wrap="square" lIns="0" tIns="0" rIns="0" bIns="0" rtlCol="0"/>
            <a:lstStyle/>
            <a:p>
              <a:endParaRPr/>
            </a:p>
          </p:txBody>
        </p:sp>
        <p:sp>
          <p:nvSpPr>
            <p:cNvPr id="56" name="object 56"/>
            <p:cNvSpPr/>
            <p:nvPr/>
          </p:nvSpPr>
          <p:spPr>
            <a:xfrm>
              <a:off x="0" y="760957"/>
              <a:ext cx="2245360" cy="3771900"/>
            </a:xfrm>
            <a:custGeom>
              <a:avLst/>
              <a:gdLst/>
              <a:ahLst/>
              <a:cxnLst/>
              <a:rect l="l" t="t" r="r" b="b"/>
              <a:pathLst>
                <a:path w="2245360" h="3771900">
                  <a:moveTo>
                    <a:pt x="2245080" y="2692298"/>
                  </a:moveTo>
                  <a:lnTo>
                    <a:pt x="2244191" y="2647200"/>
                  </a:lnTo>
                  <a:lnTo>
                    <a:pt x="2238679" y="2602268"/>
                  </a:lnTo>
                  <a:lnTo>
                    <a:pt x="2228418" y="2557843"/>
                  </a:lnTo>
                  <a:lnTo>
                    <a:pt x="2210549" y="2495194"/>
                  </a:lnTo>
                  <a:lnTo>
                    <a:pt x="2198370" y="2452370"/>
                  </a:lnTo>
                  <a:lnTo>
                    <a:pt x="1596593" y="370433"/>
                  </a:lnTo>
                  <a:lnTo>
                    <a:pt x="1781022" y="117005"/>
                  </a:lnTo>
                  <a:lnTo>
                    <a:pt x="1450835" y="6451"/>
                  </a:lnTo>
                  <a:lnTo>
                    <a:pt x="1411312" y="0"/>
                  </a:lnTo>
                  <a:lnTo>
                    <a:pt x="1403350" y="431"/>
                  </a:lnTo>
                  <a:lnTo>
                    <a:pt x="1364665" y="8953"/>
                  </a:lnTo>
                  <a:lnTo>
                    <a:pt x="0" y="552373"/>
                  </a:lnTo>
                  <a:lnTo>
                    <a:pt x="0" y="574636"/>
                  </a:lnTo>
                  <a:lnTo>
                    <a:pt x="1362379" y="32651"/>
                  </a:lnTo>
                  <a:lnTo>
                    <a:pt x="1371041" y="29616"/>
                  </a:lnTo>
                  <a:lnTo>
                    <a:pt x="1373276" y="28867"/>
                  </a:lnTo>
                  <a:lnTo>
                    <a:pt x="1375130" y="28282"/>
                  </a:lnTo>
                  <a:lnTo>
                    <a:pt x="1377022" y="28067"/>
                  </a:lnTo>
                  <a:lnTo>
                    <a:pt x="1385874" y="25514"/>
                  </a:lnTo>
                  <a:lnTo>
                    <a:pt x="1392224" y="24066"/>
                  </a:lnTo>
                  <a:lnTo>
                    <a:pt x="1407388" y="21717"/>
                  </a:lnTo>
                  <a:lnTo>
                    <a:pt x="1415364" y="21526"/>
                  </a:lnTo>
                  <a:lnTo>
                    <a:pt x="1428102" y="23164"/>
                  </a:lnTo>
                  <a:lnTo>
                    <a:pt x="1438275" y="25692"/>
                  </a:lnTo>
                  <a:lnTo>
                    <a:pt x="1443977" y="27266"/>
                  </a:lnTo>
                  <a:lnTo>
                    <a:pt x="1511693" y="49949"/>
                  </a:lnTo>
                  <a:lnTo>
                    <a:pt x="1503667" y="52463"/>
                  </a:lnTo>
                  <a:lnTo>
                    <a:pt x="0" y="651421"/>
                  </a:lnTo>
                  <a:lnTo>
                    <a:pt x="0" y="669124"/>
                  </a:lnTo>
                  <a:lnTo>
                    <a:pt x="1509166" y="67945"/>
                  </a:lnTo>
                  <a:lnTo>
                    <a:pt x="1538262" y="58839"/>
                  </a:lnTo>
                  <a:lnTo>
                    <a:pt x="1745691" y="128282"/>
                  </a:lnTo>
                  <a:lnTo>
                    <a:pt x="1577086" y="358025"/>
                  </a:lnTo>
                  <a:lnTo>
                    <a:pt x="1569008" y="367220"/>
                  </a:lnTo>
                  <a:lnTo>
                    <a:pt x="1571980" y="377532"/>
                  </a:lnTo>
                  <a:lnTo>
                    <a:pt x="2175535" y="2458961"/>
                  </a:lnTo>
                  <a:lnTo>
                    <a:pt x="2195525" y="2524175"/>
                  </a:lnTo>
                  <a:lnTo>
                    <a:pt x="2207120" y="2563990"/>
                  </a:lnTo>
                  <a:lnTo>
                    <a:pt x="2217547" y="2609799"/>
                  </a:lnTo>
                  <a:lnTo>
                    <a:pt x="2222754" y="2656014"/>
                  </a:lnTo>
                  <a:lnTo>
                    <a:pt x="2222919" y="2702242"/>
                  </a:lnTo>
                  <a:lnTo>
                    <a:pt x="2218245" y="2748089"/>
                  </a:lnTo>
                  <a:lnTo>
                    <a:pt x="2208923" y="2793123"/>
                  </a:lnTo>
                  <a:lnTo>
                    <a:pt x="2195157" y="2836964"/>
                  </a:lnTo>
                  <a:lnTo>
                    <a:pt x="2177123" y="2879191"/>
                  </a:lnTo>
                  <a:lnTo>
                    <a:pt x="2155025" y="2919425"/>
                  </a:lnTo>
                  <a:lnTo>
                    <a:pt x="2129066" y="2957258"/>
                  </a:lnTo>
                  <a:lnTo>
                    <a:pt x="2099437" y="2992272"/>
                  </a:lnTo>
                  <a:lnTo>
                    <a:pt x="2066328" y="3024086"/>
                  </a:lnTo>
                  <a:lnTo>
                    <a:pt x="2029942" y="3052280"/>
                  </a:lnTo>
                  <a:lnTo>
                    <a:pt x="1990471" y="3076460"/>
                  </a:lnTo>
                  <a:lnTo>
                    <a:pt x="1948103" y="3096222"/>
                  </a:lnTo>
                  <a:lnTo>
                    <a:pt x="906018" y="3517341"/>
                  </a:lnTo>
                  <a:lnTo>
                    <a:pt x="860336" y="3742385"/>
                  </a:lnTo>
                  <a:lnTo>
                    <a:pt x="620725" y="3657790"/>
                  </a:lnTo>
                  <a:lnTo>
                    <a:pt x="0" y="1486496"/>
                  </a:lnTo>
                  <a:lnTo>
                    <a:pt x="0" y="1546364"/>
                  </a:lnTo>
                  <a:lnTo>
                    <a:pt x="601687" y="3651072"/>
                  </a:lnTo>
                  <a:lnTo>
                    <a:pt x="561797" y="3636975"/>
                  </a:lnTo>
                  <a:lnTo>
                    <a:pt x="526376" y="3623970"/>
                  </a:lnTo>
                  <a:lnTo>
                    <a:pt x="486549" y="3598646"/>
                  </a:lnTo>
                  <a:lnTo>
                    <a:pt x="451053" y="3493770"/>
                  </a:lnTo>
                  <a:lnTo>
                    <a:pt x="400138" y="3315030"/>
                  </a:lnTo>
                  <a:lnTo>
                    <a:pt x="339064" y="3102914"/>
                  </a:lnTo>
                  <a:lnTo>
                    <a:pt x="303453" y="2978683"/>
                  </a:lnTo>
                  <a:lnTo>
                    <a:pt x="0" y="1917153"/>
                  </a:lnTo>
                  <a:lnTo>
                    <a:pt x="0" y="1997303"/>
                  </a:lnTo>
                  <a:lnTo>
                    <a:pt x="239229" y="2834830"/>
                  </a:lnTo>
                  <a:lnTo>
                    <a:pt x="299821" y="3046425"/>
                  </a:lnTo>
                  <a:lnTo>
                    <a:pt x="344741" y="3201695"/>
                  </a:lnTo>
                  <a:lnTo>
                    <a:pt x="377863" y="3316986"/>
                  </a:lnTo>
                  <a:lnTo>
                    <a:pt x="400011" y="3394532"/>
                  </a:lnTo>
                  <a:lnTo>
                    <a:pt x="453059" y="3580955"/>
                  </a:lnTo>
                  <a:lnTo>
                    <a:pt x="459917" y="3597960"/>
                  </a:lnTo>
                  <a:lnTo>
                    <a:pt x="497027" y="3635641"/>
                  </a:lnTo>
                  <a:lnTo>
                    <a:pt x="559371" y="3659390"/>
                  </a:lnTo>
                  <a:lnTo>
                    <a:pt x="876884" y="3771366"/>
                  </a:lnTo>
                  <a:lnTo>
                    <a:pt x="884072" y="3735540"/>
                  </a:lnTo>
                  <a:lnTo>
                    <a:pt x="901344" y="3649713"/>
                  </a:lnTo>
                  <a:lnTo>
                    <a:pt x="925169" y="3533254"/>
                  </a:lnTo>
                  <a:lnTo>
                    <a:pt x="1956422" y="3116529"/>
                  </a:lnTo>
                  <a:lnTo>
                    <a:pt x="1998002" y="3097288"/>
                  </a:lnTo>
                  <a:lnTo>
                    <a:pt x="2036940" y="3073920"/>
                  </a:lnTo>
                  <a:lnTo>
                    <a:pt x="2073071" y="3046806"/>
                  </a:lnTo>
                  <a:lnTo>
                    <a:pt x="2106231" y="3016275"/>
                  </a:lnTo>
                  <a:lnTo>
                    <a:pt x="2136267" y="2982696"/>
                  </a:lnTo>
                  <a:lnTo>
                    <a:pt x="2163000" y="2946425"/>
                  </a:lnTo>
                  <a:lnTo>
                    <a:pt x="2186279" y="2907817"/>
                  </a:lnTo>
                  <a:lnTo>
                    <a:pt x="2205939" y="2867241"/>
                  </a:lnTo>
                  <a:lnTo>
                    <a:pt x="2221814" y="2825038"/>
                  </a:lnTo>
                  <a:lnTo>
                    <a:pt x="2233739" y="2781579"/>
                  </a:lnTo>
                  <a:lnTo>
                    <a:pt x="2241550" y="2737218"/>
                  </a:lnTo>
                  <a:lnTo>
                    <a:pt x="2245080" y="2692298"/>
                  </a:lnTo>
                  <a:close/>
                </a:path>
              </a:pathLst>
            </a:custGeom>
            <a:solidFill>
              <a:srgbClr val="000000"/>
            </a:solidFill>
          </p:spPr>
          <p:txBody>
            <a:bodyPr wrap="square" lIns="0" tIns="0" rIns="0" bIns="0" rtlCol="0"/>
            <a:lstStyle/>
            <a:p>
              <a:endParaRPr/>
            </a:p>
          </p:txBody>
        </p:sp>
        <p:sp>
          <p:nvSpPr>
            <p:cNvPr id="57" name="object 57"/>
            <p:cNvSpPr/>
            <p:nvPr/>
          </p:nvSpPr>
          <p:spPr>
            <a:xfrm>
              <a:off x="0" y="818578"/>
              <a:ext cx="2573767" cy="3715579"/>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14699581" y="5668712"/>
              <a:ext cx="3154010" cy="3061432"/>
            </a:xfrm>
            <a:prstGeom prst="rect">
              <a:avLst/>
            </a:prstGeom>
            <a:blipFill>
              <a:blip r:embed="rId3" cstate="print"/>
              <a:stretch>
                <a:fillRect/>
              </a:stretch>
            </a:blipFill>
          </p:spPr>
          <p:txBody>
            <a:bodyPr wrap="square" lIns="0" tIns="0" rIns="0" bIns="0" rtlCol="0"/>
            <a:lstStyle/>
            <a:p>
              <a:endParaRPr/>
            </a:p>
          </p:txBody>
        </p:sp>
        <p:sp>
          <p:nvSpPr>
            <p:cNvPr id="59" name="object 59"/>
            <p:cNvSpPr/>
            <p:nvPr/>
          </p:nvSpPr>
          <p:spPr>
            <a:xfrm>
              <a:off x="2323563" y="7678643"/>
              <a:ext cx="3209406" cy="2608356"/>
            </a:xfrm>
            <a:prstGeom prst="rect">
              <a:avLst/>
            </a:prstGeom>
            <a:blipFill>
              <a:blip r:embed="rId4" cstate="print"/>
              <a:stretch>
                <a:fillRect/>
              </a:stretch>
            </a:blipFill>
          </p:spPr>
          <p:txBody>
            <a:bodyPr wrap="square" lIns="0" tIns="0" rIns="0" bIns="0" rtlCol="0"/>
            <a:lstStyle/>
            <a:p>
              <a:endParaRPr/>
            </a:p>
          </p:txBody>
        </p:sp>
      </p:grpSp>
      <p:sp>
        <p:nvSpPr>
          <p:cNvPr id="61" name="object 61"/>
          <p:cNvSpPr txBox="1">
            <a:spLocks noGrp="1"/>
          </p:cNvSpPr>
          <p:nvPr>
            <p:ph type="title"/>
          </p:nvPr>
        </p:nvSpPr>
        <p:spPr>
          <a:xfrm>
            <a:off x="6590937" y="3544666"/>
            <a:ext cx="5348605" cy="1488439"/>
          </a:xfrm>
          <a:prstGeom prst="rect">
            <a:avLst/>
          </a:prstGeom>
        </p:spPr>
        <p:txBody>
          <a:bodyPr vert="horz" wrap="square" lIns="0" tIns="12700" rIns="0" bIns="0" rtlCol="0">
            <a:spAutoFit/>
          </a:bodyPr>
          <a:lstStyle/>
          <a:p>
            <a:pPr marL="12700">
              <a:lnSpc>
                <a:spcPct val="100000"/>
              </a:lnSpc>
              <a:spcBef>
                <a:spcPts val="100"/>
              </a:spcBef>
            </a:pPr>
            <a:r>
              <a:rPr spc="-930" dirty="0"/>
              <a:t>Thank</a:t>
            </a:r>
            <a:r>
              <a:rPr spc="-1065" dirty="0"/>
              <a:t> </a:t>
            </a:r>
            <a:r>
              <a:rPr spc="-980" dirty="0"/>
              <a:t>you</a:t>
            </a:r>
          </a:p>
        </p:txBody>
      </p:sp>
      <p:sp>
        <p:nvSpPr>
          <p:cNvPr id="62" name="object 62"/>
          <p:cNvSpPr txBox="1"/>
          <p:nvPr/>
        </p:nvSpPr>
        <p:spPr>
          <a:xfrm>
            <a:off x="5643056" y="5001990"/>
            <a:ext cx="7244715" cy="1488440"/>
          </a:xfrm>
          <a:prstGeom prst="rect">
            <a:avLst/>
          </a:prstGeom>
        </p:spPr>
        <p:txBody>
          <a:bodyPr vert="horz" wrap="square" lIns="0" tIns="12700" rIns="0" bIns="0" rtlCol="0">
            <a:spAutoFit/>
          </a:bodyPr>
          <a:lstStyle/>
          <a:p>
            <a:pPr marL="12700">
              <a:lnSpc>
                <a:spcPct val="100000"/>
              </a:lnSpc>
              <a:spcBef>
                <a:spcPts val="100"/>
              </a:spcBef>
            </a:pPr>
            <a:r>
              <a:rPr sz="9600" spc="365" dirty="0">
                <a:solidFill>
                  <a:srgbClr val="3FBEF0"/>
                </a:solidFill>
                <a:latin typeface="Verdana"/>
                <a:cs typeface="Verdana"/>
              </a:rPr>
              <a:t>for</a:t>
            </a:r>
            <a:r>
              <a:rPr sz="9600" spc="-1040" dirty="0">
                <a:solidFill>
                  <a:srgbClr val="3FBEF0"/>
                </a:solidFill>
                <a:latin typeface="Verdana"/>
                <a:cs typeface="Verdana"/>
              </a:rPr>
              <a:t> </a:t>
            </a:r>
            <a:r>
              <a:rPr sz="9600" spc="-430" dirty="0">
                <a:solidFill>
                  <a:srgbClr val="3FBEF0"/>
                </a:solidFill>
                <a:latin typeface="Verdana"/>
                <a:cs typeface="Verdana"/>
              </a:rPr>
              <a:t>listening!</a:t>
            </a:r>
            <a:endParaRPr sz="96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89071" y="1799"/>
            <a:ext cx="9698948" cy="10285730"/>
          </a:xfrm>
          <a:custGeom>
            <a:avLst/>
            <a:gdLst/>
            <a:ahLst/>
            <a:cxnLst/>
            <a:rect l="l" t="t" r="r" b="b"/>
            <a:pathLst>
              <a:path w="7988300" h="10285730">
                <a:moveTo>
                  <a:pt x="0" y="10285191"/>
                </a:moveTo>
                <a:lnTo>
                  <a:pt x="7988279" y="10285191"/>
                </a:lnTo>
                <a:lnTo>
                  <a:pt x="7988279" y="0"/>
                </a:lnTo>
                <a:lnTo>
                  <a:pt x="0" y="0"/>
                </a:lnTo>
                <a:lnTo>
                  <a:pt x="0" y="10285191"/>
                </a:lnTo>
                <a:close/>
              </a:path>
            </a:pathLst>
          </a:custGeom>
          <a:solidFill>
            <a:srgbClr val="5CCDFA"/>
          </a:solidFill>
        </p:spPr>
        <p:txBody>
          <a:bodyPr wrap="square" lIns="0" tIns="0" rIns="0" bIns="0" rtlCol="0"/>
          <a:lstStyle/>
          <a:p>
            <a:endParaRPr/>
          </a:p>
        </p:txBody>
      </p:sp>
      <p:sp>
        <p:nvSpPr>
          <p:cNvPr id="3" name="object 3"/>
          <p:cNvSpPr/>
          <p:nvPr/>
        </p:nvSpPr>
        <p:spPr>
          <a:xfrm>
            <a:off x="9537719" y="6220310"/>
            <a:ext cx="635000" cy="4067175"/>
          </a:xfrm>
          <a:custGeom>
            <a:avLst/>
            <a:gdLst/>
            <a:ahLst/>
            <a:cxnLst/>
            <a:rect l="l" t="t" r="r" b="b"/>
            <a:pathLst>
              <a:path w="635000" h="4067175">
                <a:moveTo>
                  <a:pt x="0" y="4066681"/>
                </a:moveTo>
                <a:lnTo>
                  <a:pt x="634999" y="4066681"/>
                </a:lnTo>
                <a:lnTo>
                  <a:pt x="634999" y="0"/>
                </a:lnTo>
                <a:lnTo>
                  <a:pt x="0" y="0"/>
                </a:lnTo>
                <a:lnTo>
                  <a:pt x="0" y="4066681"/>
                </a:lnTo>
                <a:close/>
              </a:path>
            </a:pathLst>
          </a:custGeom>
          <a:solidFill>
            <a:srgbClr val="5CCDFA"/>
          </a:solidFill>
        </p:spPr>
        <p:txBody>
          <a:bodyPr wrap="square" lIns="0" tIns="0" rIns="0" bIns="0" rtlCol="0"/>
          <a:lstStyle/>
          <a:p>
            <a:endParaRPr/>
          </a:p>
        </p:txBody>
      </p:sp>
      <p:sp>
        <p:nvSpPr>
          <p:cNvPr id="4" name="object 4"/>
          <p:cNvSpPr/>
          <p:nvPr/>
        </p:nvSpPr>
        <p:spPr>
          <a:xfrm>
            <a:off x="9537719" y="1799"/>
            <a:ext cx="635000" cy="4067175"/>
          </a:xfrm>
          <a:custGeom>
            <a:avLst/>
            <a:gdLst/>
            <a:ahLst/>
            <a:cxnLst/>
            <a:rect l="l" t="t" r="r" b="b"/>
            <a:pathLst>
              <a:path w="635000" h="4067175">
                <a:moveTo>
                  <a:pt x="0" y="4066731"/>
                </a:moveTo>
                <a:lnTo>
                  <a:pt x="634999" y="4066731"/>
                </a:lnTo>
                <a:lnTo>
                  <a:pt x="634999" y="0"/>
                </a:lnTo>
                <a:lnTo>
                  <a:pt x="0" y="0"/>
                </a:lnTo>
                <a:lnTo>
                  <a:pt x="0" y="4066731"/>
                </a:lnTo>
                <a:close/>
              </a:path>
            </a:pathLst>
          </a:custGeom>
          <a:solidFill>
            <a:srgbClr val="5CCDFA"/>
          </a:solidFill>
        </p:spPr>
        <p:txBody>
          <a:bodyPr wrap="square" lIns="0" tIns="0" rIns="0" bIns="0" rtlCol="0"/>
          <a:lstStyle/>
          <a:p>
            <a:endParaRPr/>
          </a:p>
        </p:txBody>
      </p:sp>
      <p:sp>
        <p:nvSpPr>
          <p:cNvPr id="5" name="object 5"/>
          <p:cNvSpPr/>
          <p:nvPr/>
        </p:nvSpPr>
        <p:spPr>
          <a:xfrm>
            <a:off x="12719" y="1799"/>
            <a:ext cx="8636000" cy="10285730"/>
          </a:xfrm>
          <a:custGeom>
            <a:avLst/>
            <a:gdLst/>
            <a:ahLst/>
            <a:cxnLst/>
            <a:rect l="l" t="t" r="r" b="b"/>
            <a:pathLst>
              <a:path w="8636000" h="10285730">
                <a:moveTo>
                  <a:pt x="0" y="10285191"/>
                </a:moveTo>
                <a:lnTo>
                  <a:pt x="8635999" y="10285191"/>
                </a:lnTo>
                <a:lnTo>
                  <a:pt x="8635999" y="0"/>
                </a:lnTo>
                <a:lnTo>
                  <a:pt x="0" y="0"/>
                </a:lnTo>
                <a:lnTo>
                  <a:pt x="0" y="10285191"/>
                </a:lnTo>
                <a:close/>
              </a:path>
            </a:pathLst>
          </a:custGeom>
          <a:solidFill>
            <a:srgbClr val="5CCDFA"/>
          </a:solidFill>
        </p:spPr>
        <p:txBody>
          <a:bodyPr wrap="square" lIns="0" tIns="0" rIns="0" bIns="0" rtlCol="0"/>
          <a:lstStyle/>
          <a:p>
            <a:endParaRPr/>
          </a:p>
        </p:txBody>
      </p:sp>
      <p:sp>
        <p:nvSpPr>
          <p:cNvPr id="6" name="object 6"/>
          <p:cNvSpPr/>
          <p:nvPr/>
        </p:nvSpPr>
        <p:spPr>
          <a:xfrm>
            <a:off x="8775719" y="6220310"/>
            <a:ext cx="635000" cy="4067175"/>
          </a:xfrm>
          <a:custGeom>
            <a:avLst/>
            <a:gdLst/>
            <a:ahLst/>
            <a:cxnLst/>
            <a:rect l="l" t="t" r="r" b="b"/>
            <a:pathLst>
              <a:path w="635000" h="4067175">
                <a:moveTo>
                  <a:pt x="0" y="4066681"/>
                </a:moveTo>
                <a:lnTo>
                  <a:pt x="634999" y="4066681"/>
                </a:lnTo>
                <a:lnTo>
                  <a:pt x="634999" y="0"/>
                </a:lnTo>
                <a:lnTo>
                  <a:pt x="0" y="0"/>
                </a:lnTo>
                <a:lnTo>
                  <a:pt x="0" y="4066681"/>
                </a:lnTo>
                <a:close/>
              </a:path>
            </a:pathLst>
          </a:custGeom>
          <a:solidFill>
            <a:srgbClr val="5CCDFA"/>
          </a:solidFill>
        </p:spPr>
        <p:txBody>
          <a:bodyPr wrap="square" lIns="0" tIns="0" rIns="0" bIns="0" rtlCol="0"/>
          <a:lstStyle/>
          <a:p>
            <a:endParaRPr/>
          </a:p>
        </p:txBody>
      </p:sp>
      <p:sp>
        <p:nvSpPr>
          <p:cNvPr id="7" name="object 7"/>
          <p:cNvSpPr/>
          <p:nvPr/>
        </p:nvSpPr>
        <p:spPr>
          <a:xfrm>
            <a:off x="8775719" y="1799"/>
            <a:ext cx="635000" cy="4067175"/>
          </a:xfrm>
          <a:custGeom>
            <a:avLst/>
            <a:gdLst/>
            <a:ahLst/>
            <a:cxnLst/>
            <a:rect l="l" t="t" r="r" b="b"/>
            <a:pathLst>
              <a:path w="635000" h="4067175">
                <a:moveTo>
                  <a:pt x="0" y="4066731"/>
                </a:moveTo>
                <a:lnTo>
                  <a:pt x="634999" y="4066731"/>
                </a:lnTo>
                <a:lnTo>
                  <a:pt x="634999" y="0"/>
                </a:lnTo>
                <a:lnTo>
                  <a:pt x="0" y="0"/>
                </a:lnTo>
                <a:lnTo>
                  <a:pt x="0" y="4066731"/>
                </a:lnTo>
                <a:close/>
              </a:path>
            </a:pathLst>
          </a:custGeom>
          <a:solidFill>
            <a:srgbClr val="5CCDFA"/>
          </a:solidFill>
        </p:spPr>
        <p:txBody>
          <a:bodyPr wrap="square" lIns="0" tIns="0" rIns="0" bIns="0" rtlCol="0"/>
          <a:lstStyle/>
          <a:p>
            <a:endParaRPr/>
          </a:p>
        </p:txBody>
      </p:sp>
      <p:sp>
        <p:nvSpPr>
          <p:cNvPr id="8" name="object 8"/>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9" name="object 9"/>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0" name="object 10"/>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1" name="object 11"/>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2" name="object 12"/>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3" name="object 13"/>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4" name="object 14"/>
          <p:cNvSpPr/>
          <p:nvPr/>
        </p:nvSpPr>
        <p:spPr>
          <a:xfrm>
            <a:off x="12712" y="5518543"/>
            <a:ext cx="6217920" cy="19685"/>
          </a:xfrm>
          <a:custGeom>
            <a:avLst/>
            <a:gdLst/>
            <a:ahLst/>
            <a:cxnLst/>
            <a:rect l="l" t="t" r="r" b="b"/>
            <a:pathLst>
              <a:path w="6217920" h="19685">
                <a:moveTo>
                  <a:pt x="6217729" y="0"/>
                </a:moveTo>
                <a:lnTo>
                  <a:pt x="5587517" y="0"/>
                </a:lnTo>
                <a:lnTo>
                  <a:pt x="4825581" y="25"/>
                </a:lnTo>
                <a:lnTo>
                  <a:pt x="253974" y="25"/>
                </a:lnTo>
                <a:lnTo>
                  <a:pt x="0" y="25"/>
                </a:lnTo>
                <a:lnTo>
                  <a:pt x="0" y="19100"/>
                </a:lnTo>
                <a:lnTo>
                  <a:pt x="253974" y="19100"/>
                </a:lnTo>
                <a:lnTo>
                  <a:pt x="4825581" y="19100"/>
                </a:lnTo>
                <a:lnTo>
                  <a:pt x="5587517" y="19100"/>
                </a:lnTo>
                <a:lnTo>
                  <a:pt x="6217729" y="19100"/>
                </a:lnTo>
                <a:lnTo>
                  <a:pt x="6217729" y="0"/>
                </a:lnTo>
                <a:close/>
              </a:path>
            </a:pathLst>
          </a:custGeom>
          <a:solidFill>
            <a:srgbClr val="3FBEF0"/>
          </a:solidFill>
        </p:spPr>
        <p:txBody>
          <a:bodyPr wrap="square" lIns="0" tIns="0" rIns="0" bIns="0" rtlCol="0"/>
          <a:lstStyle/>
          <a:p>
            <a:endParaRPr/>
          </a:p>
        </p:txBody>
      </p:sp>
      <p:sp>
        <p:nvSpPr>
          <p:cNvPr id="15" name="object 15"/>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6" name="object 16"/>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7" name="object 17"/>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8" name="object 18"/>
          <p:cNvSpPr/>
          <p:nvPr/>
        </p:nvSpPr>
        <p:spPr>
          <a:xfrm>
            <a:off x="12712" y="2448749"/>
            <a:ext cx="795020" cy="19050"/>
          </a:xfrm>
          <a:custGeom>
            <a:avLst/>
            <a:gdLst/>
            <a:ahLst/>
            <a:cxnLst/>
            <a:rect l="l" t="t" r="r" b="b"/>
            <a:pathLst>
              <a:path w="795020" h="19050">
                <a:moveTo>
                  <a:pt x="794753" y="0"/>
                </a:moveTo>
                <a:lnTo>
                  <a:pt x="253974" y="0"/>
                </a:lnTo>
                <a:lnTo>
                  <a:pt x="0" y="0"/>
                </a:lnTo>
                <a:lnTo>
                  <a:pt x="0" y="19037"/>
                </a:lnTo>
                <a:lnTo>
                  <a:pt x="253974" y="19037"/>
                </a:lnTo>
                <a:lnTo>
                  <a:pt x="794753" y="19037"/>
                </a:lnTo>
                <a:lnTo>
                  <a:pt x="794753" y="0"/>
                </a:lnTo>
                <a:close/>
              </a:path>
            </a:pathLst>
          </a:custGeom>
          <a:solidFill>
            <a:srgbClr val="3FBEF0"/>
          </a:solidFill>
        </p:spPr>
        <p:txBody>
          <a:bodyPr wrap="square" lIns="0" tIns="0" rIns="0" bIns="0" rtlCol="0"/>
          <a:lstStyle/>
          <a:p>
            <a:endParaRPr/>
          </a:p>
        </p:txBody>
      </p:sp>
      <p:sp>
        <p:nvSpPr>
          <p:cNvPr id="19" name="object 19"/>
          <p:cNvSpPr/>
          <p:nvPr/>
        </p:nvSpPr>
        <p:spPr>
          <a:xfrm>
            <a:off x="12719" y="1681331"/>
            <a:ext cx="795020" cy="19050"/>
          </a:xfrm>
          <a:custGeom>
            <a:avLst/>
            <a:gdLst/>
            <a:ahLst/>
            <a:cxnLst/>
            <a:rect l="l" t="t" r="r" b="b"/>
            <a:pathLst>
              <a:path w="795020" h="19050">
                <a:moveTo>
                  <a:pt x="0" y="19052"/>
                </a:moveTo>
                <a:lnTo>
                  <a:pt x="794747" y="19052"/>
                </a:lnTo>
                <a:lnTo>
                  <a:pt x="794747" y="0"/>
                </a:lnTo>
                <a:lnTo>
                  <a:pt x="0" y="0"/>
                </a:lnTo>
                <a:lnTo>
                  <a:pt x="0" y="19052"/>
                </a:lnTo>
                <a:close/>
              </a:path>
            </a:pathLst>
          </a:custGeom>
          <a:solidFill>
            <a:srgbClr val="3FBEF0"/>
          </a:solidFill>
        </p:spPr>
        <p:txBody>
          <a:bodyPr wrap="square" lIns="0" tIns="0" rIns="0" bIns="0" rtlCol="0"/>
          <a:lstStyle/>
          <a:p>
            <a:endParaRPr/>
          </a:p>
        </p:txBody>
      </p:sp>
      <p:sp>
        <p:nvSpPr>
          <p:cNvPr id="20" name="object 20"/>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1" name="object 21"/>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22" name="object 22"/>
          <p:cNvSpPr/>
          <p:nvPr/>
        </p:nvSpPr>
        <p:spPr>
          <a:xfrm>
            <a:off x="266687" y="4751171"/>
            <a:ext cx="5963920" cy="19685"/>
          </a:xfrm>
          <a:custGeom>
            <a:avLst/>
            <a:gdLst/>
            <a:ahLst/>
            <a:cxnLst/>
            <a:rect l="l" t="t" r="r" b="b"/>
            <a:pathLst>
              <a:path w="5963920" h="19685">
                <a:moveTo>
                  <a:pt x="5963755" y="0"/>
                </a:moveTo>
                <a:lnTo>
                  <a:pt x="5333543" y="0"/>
                </a:lnTo>
                <a:lnTo>
                  <a:pt x="4571606" y="0"/>
                </a:lnTo>
                <a:lnTo>
                  <a:pt x="0" y="0"/>
                </a:lnTo>
                <a:lnTo>
                  <a:pt x="0" y="19075"/>
                </a:lnTo>
                <a:lnTo>
                  <a:pt x="4571606" y="19075"/>
                </a:lnTo>
                <a:lnTo>
                  <a:pt x="5333543" y="19075"/>
                </a:lnTo>
                <a:lnTo>
                  <a:pt x="5963755" y="19050"/>
                </a:lnTo>
                <a:lnTo>
                  <a:pt x="5963755" y="0"/>
                </a:lnTo>
                <a:close/>
              </a:path>
            </a:pathLst>
          </a:custGeom>
          <a:solidFill>
            <a:srgbClr val="3FBEF0"/>
          </a:solidFill>
        </p:spPr>
        <p:txBody>
          <a:bodyPr wrap="square" lIns="0" tIns="0" rIns="0" bIns="0" rtlCol="0"/>
          <a:lstStyle/>
          <a:p>
            <a:endParaRPr/>
          </a:p>
        </p:txBody>
      </p:sp>
      <p:sp>
        <p:nvSpPr>
          <p:cNvPr id="23" name="object 23"/>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sp>
        <p:nvSpPr>
          <p:cNvPr id="24" name="object 24"/>
          <p:cNvSpPr/>
          <p:nvPr/>
        </p:nvSpPr>
        <p:spPr>
          <a:xfrm>
            <a:off x="266697" y="3216212"/>
            <a:ext cx="541020" cy="19050"/>
          </a:xfrm>
          <a:custGeom>
            <a:avLst/>
            <a:gdLst/>
            <a:ahLst/>
            <a:cxnLst/>
            <a:rect l="l" t="t" r="r" b="b"/>
            <a:pathLst>
              <a:path w="541020" h="19050">
                <a:moveTo>
                  <a:pt x="0" y="19034"/>
                </a:moveTo>
                <a:lnTo>
                  <a:pt x="540769" y="19034"/>
                </a:lnTo>
                <a:lnTo>
                  <a:pt x="540769" y="0"/>
                </a:lnTo>
                <a:lnTo>
                  <a:pt x="0" y="0"/>
                </a:lnTo>
                <a:lnTo>
                  <a:pt x="0" y="19034"/>
                </a:lnTo>
                <a:close/>
              </a:path>
            </a:pathLst>
          </a:custGeom>
          <a:solidFill>
            <a:srgbClr val="3FBEF0"/>
          </a:solidFill>
        </p:spPr>
        <p:txBody>
          <a:bodyPr wrap="square" lIns="0" tIns="0" rIns="0" bIns="0" rtlCol="0"/>
          <a:lstStyle/>
          <a:p>
            <a:endParaRPr/>
          </a:p>
        </p:txBody>
      </p:sp>
      <p:sp>
        <p:nvSpPr>
          <p:cNvPr id="28" name="object 28"/>
          <p:cNvSpPr/>
          <p:nvPr/>
        </p:nvSpPr>
        <p:spPr>
          <a:xfrm>
            <a:off x="8775719" y="10123387"/>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29" name="object 29"/>
          <p:cNvSpPr/>
          <p:nvPr/>
        </p:nvSpPr>
        <p:spPr>
          <a:xfrm>
            <a:off x="8775719" y="9355901"/>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0" name="object 30"/>
          <p:cNvSpPr/>
          <p:nvPr/>
        </p:nvSpPr>
        <p:spPr>
          <a:xfrm>
            <a:off x="8775719" y="8588415"/>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1" name="object 31"/>
          <p:cNvSpPr/>
          <p:nvPr/>
        </p:nvSpPr>
        <p:spPr>
          <a:xfrm>
            <a:off x="8775719" y="7821038"/>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2" name="object 32"/>
          <p:cNvSpPr/>
          <p:nvPr/>
        </p:nvSpPr>
        <p:spPr>
          <a:xfrm>
            <a:off x="8775719" y="7053552"/>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3" name="object 33"/>
          <p:cNvSpPr/>
          <p:nvPr/>
        </p:nvSpPr>
        <p:spPr>
          <a:xfrm>
            <a:off x="8775719" y="6286066"/>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4" name="object 34"/>
          <p:cNvSpPr/>
          <p:nvPr/>
        </p:nvSpPr>
        <p:spPr>
          <a:xfrm>
            <a:off x="8775719" y="3983680"/>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5" name="object 35"/>
          <p:cNvSpPr/>
          <p:nvPr/>
        </p:nvSpPr>
        <p:spPr>
          <a:xfrm>
            <a:off x="9145610" y="3216231"/>
            <a:ext cx="265430" cy="19050"/>
          </a:xfrm>
          <a:custGeom>
            <a:avLst/>
            <a:gdLst/>
            <a:ahLst/>
            <a:cxnLst/>
            <a:rect l="l" t="t" r="r" b="b"/>
            <a:pathLst>
              <a:path w="265429" h="19050">
                <a:moveTo>
                  <a:pt x="0" y="19016"/>
                </a:moveTo>
                <a:lnTo>
                  <a:pt x="265109" y="19016"/>
                </a:lnTo>
                <a:lnTo>
                  <a:pt x="265109" y="0"/>
                </a:lnTo>
                <a:lnTo>
                  <a:pt x="0" y="0"/>
                </a:lnTo>
                <a:lnTo>
                  <a:pt x="0" y="19016"/>
                </a:lnTo>
                <a:close/>
              </a:path>
            </a:pathLst>
          </a:custGeom>
          <a:solidFill>
            <a:srgbClr val="3FBEF0"/>
          </a:solidFill>
        </p:spPr>
        <p:txBody>
          <a:bodyPr wrap="square" lIns="0" tIns="0" rIns="0" bIns="0" rtlCol="0"/>
          <a:lstStyle/>
          <a:p>
            <a:endParaRPr/>
          </a:p>
        </p:txBody>
      </p:sp>
      <p:sp>
        <p:nvSpPr>
          <p:cNvPr id="36" name="object 36"/>
          <p:cNvSpPr/>
          <p:nvPr/>
        </p:nvSpPr>
        <p:spPr>
          <a:xfrm>
            <a:off x="9145610" y="2448744"/>
            <a:ext cx="265430" cy="19050"/>
          </a:xfrm>
          <a:custGeom>
            <a:avLst/>
            <a:gdLst/>
            <a:ahLst/>
            <a:cxnLst/>
            <a:rect l="l" t="t" r="r" b="b"/>
            <a:pathLst>
              <a:path w="265429" h="19050">
                <a:moveTo>
                  <a:pt x="0" y="19052"/>
                </a:moveTo>
                <a:lnTo>
                  <a:pt x="265109" y="19052"/>
                </a:lnTo>
                <a:lnTo>
                  <a:pt x="265109" y="0"/>
                </a:lnTo>
                <a:lnTo>
                  <a:pt x="0" y="0"/>
                </a:lnTo>
                <a:lnTo>
                  <a:pt x="0" y="19052"/>
                </a:lnTo>
                <a:close/>
              </a:path>
            </a:pathLst>
          </a:custGeom>
          <a:solidFill>
            <a:srgbClr val="3FBEF0"/>
          </a:solidFill>
        </p:spPr>
        <p:txBody>
          <a:bodyPr wrap="square" lIns="0" tIns="0" rIns="0" bIns="0" rtlCol="0"/>
          <a:lstStyle/>
          <a:p>
            <a:endParaRPr/>
          </a:p>
        </p:txBody>
      </p:sp>
      <p:sp>
        <p:nvSpPr>
          <p:cNvPr id="37" name="object 37"/>
          <p:cNvSpPr/>
          <p:nvPr/>
        </p:nvSpPr>
        <p:spPr>
          <a:xfrm>
            <a:off x="9145610" y="1681331"/>
            <a:ext cx="265430" cy="19050"/>
          </a:xfrm>
          <a:custGeom>
            <a:avLst/>
            <a:gdLst/>
            <a:ahLst/>
            <a:cxnLst/>
            <a:rect l="l" t="t" r="r" b="b"/>
            <a:pathLst>
              <a:path w="265429" h="19050">
                <a:moveTo>
                  <a:pt x="0" y="19052"/>
                </a:moveTo>
                <a:lnTo>
                  <a:pt x="265109" y="19052"/>
                </a:lnTo>
                <a:lnTo>
                  <a:pt x="265109" y="0"/>
                </a:lnTo>
                <a:lnTo>
                  <a:pt x="0" y="0"/>
                </a:lnTo>
                <a:lnTo>
                  <a:pt x="0" y="19052"/>
                </a:lnTo>
                <a:close/>
              </a:path>
            </a:pathLst>
          </a:custGeom>
          <a:solidFill>
            <a:srgbClr val="3FBEF0"/>
          </a:solidFill>
        </p:spPr>
        <p:txBody>
          <a:bodyPr wrap="square" lIns="0" tIns="0" rIns="0" bIns="0" rtlCol="0"/>
          <a:lstStyle/>
          <a:p>
            <a:endParaRPr/>
          </a:p>
        </p:txBody>
      </p:sp>
      <p:sp>
        <p:nvSpPr>
          <p:cNvPr id="38" name="object 38"/>
          <p:cNvSpPr/>
          <p:nvPr/>
        </p:nvSpPr>
        <p:spPr>
          <a:xfrm>
            <a:off x="8775719" y="913845"/>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39" name="object 39"/>
          <p:cNvSpPr/>
          <p:nvPr/>
        </p:nvSpPr>
        <p:spPr>
          <a:xfrm>
            <a:off x="8775719" y="146359"/>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2" name="object 42"/>
          <p:cNvSpPr/>
          <p:nvPr/>
        </p:nvSpPr>
        <p:spPr>
          <a:xfrm>
            <a:off x="9537719" y="10123387"/>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3" name="object 43"/>
          <p:cNvSpPr/>
          <p:nvPr/>
        </p:nvSpPr>
        <p:spPr>
          <a:xfrm>
            <a:off x="9537719" y="9355901"/>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4" name="object 44"/>
          <p:cNvSpPr/>
          <p:nvPr/>
        </p:nvSpPr>
        <p:spPr>
          <a:xfrm>
            <a:off x="9537719" y="8588415"/>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5" name="object 45"/>
          <p:cNvSpPr/>
          <p:nvPr/>
        </p:nvSpPr>
        <p:spPr>
          <a:xfrm>
            <a:off x="9537719" y="7821038"/>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6" name="object 46"/>
          <p:cNvSpPr/>
          <p:nvPr/>
        </p:nvSpPr>
        <p:spPr>
          <a:xfrm>
            <a:off x="9537719" y="7053552"/>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7" name="object 47"/>
          <p:cNvSpPr/>
          <p:nvPr/>
        </p:nvSpPr>
        <p:spPr>
          <a:xfrm>
            <a:off x="9537719" y="6286066"/>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8" name="object 48"/>
          <p:cNvSpPr/>
          <p:nvPr/>
        </p:nvSpPr>
        <p:spPr>
          <a:xfrm>
            <a:off x="9537719" y="3983680"/>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49" name="object 49"/>
          <p:cNvSpPr/>
          <p:nvPr/>
        </p:nvSpPr>
        <p:spPr>
          <a:xfrm>
            <a:off x="9537719" y="3216231"/>
            <a:ext cx="635000" cy="19050"/>
          </a:xfrm>
          <a:custGeom>
            <a:avLst/>
            <a:gdLst/>
            <a:ahLst/>
            <a:cxnLst/>
            <a:rect l="l" t="t" r="r" b="b"/>
            <a:pathLst>
              <a:path w="635000" h="19050">
                <a:moveTo>
                  <a:pt x="634999" y="0"/>
                </a:moveTo>
                <a:lnTo>
                  <a:pt x="634999" y="19016"/>
                </a:lnTo>
                <a:lnTo>
                  <a:pt x="0" y="19016"/>
                </a:lnTo>
                <a:lnTo>
                  <a:pt x="0" y="0"/>
                </a:lnTo>
                <a:lnTo>
                  <a:pt x="634999" y="0"/>
                </a:lnTo>
                <a:close/>
              </a:path>
            </a:pathLst>
          </a:custGeom>
          <a:solidFill>
            <a:srgbClr val="3FBEF0"/>
          </a:solidFill>
        </p:spPr>
        <p:txBody>
          <a:bodyPr wrap="square" lIns="0" tIns="0" rIns="0" bIns="0" rtlCol="0"/>
          <a:lstStyle/>
          <a:p>
            <a:endParaRPr/>
          </a:p>
        </p:txBody>
      </p:sp>
      <p:sp>
        <p:nvSpPr>
          <p:cNvPr id="50" name="object 50"/>
          <p:cNvSpPr/>
          <p:nvPr/>
        </p:nvSpPr>
        <p:spPr>
          <a:xfrm>
            <a:off x="9537719" y="2448744"/>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51" name="object 51"/>
          <p:cNvSpPr/>
          <p:nvPr/>
        </p:nvSpPr>
        <p:spPr>
          <a:xfrm>
            <a:off x="9537719" y="1681331"/>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52" name="object 52"/>
          <p:cNvSpPr/>
          <p:nvPr/>
        </p:nvSpPr>
        <p:spPr>
          <a:xfrm>
            <a:off x="9537719" y="913845"/>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53" name="object 53"/>
          <p:cNvSpPr/>
          <p:nvPr/>
        </p:nvSpPr>
        <p:spPr>
          <a:xfrm>
            <a:off x="9537719" y="146359"/>
            <a:ext cx="635000" cy="19050"/>
          </a:xfrm>
          <a:custGeom>
            <a:avLst/>
            <a:gdLst/>
            <a:ahLst/>
            <a:cxnLst/>
            <a:rect l="l" t="t" r="r" b="b"/>
            <a:pathLst>
              <a:path w="635000" h="19050">
                <a:moveTo>
                  <a:pt x="634999" y="0"/>
                </a:moveTo>
                <a:lnTo>
                  <a:pt x="634999" y="19052"/>
                </a:lnTo>
                <a:lnTo>
                  <a:pt x="0" y="19052"/>
                </a:lnTo>
                <a:lnTo>
                  <a:pt x="0" y="0"/>
                </a:lnTo>
                <a:lnTo>
                  <a:pt x="634999" y="0"/>
                </a:lnTo>
                <a:close/>
              </a:path>
            </a:pathLst>
          </a:custGeom>
          <a:solidFill>
            <a:srgbClr val="3FBEF0"/>
          </a:solidFill>
        </p:spPr>
        <p:txBody>
          <a:bodyPr wrap="square" lIns="0" tIns="0" rIns="0" bIns="0" rtlCol="0"/>
          <a:lstStyle/>
          <a:p>
            <a:endParaRPr/>
          </a:p>
        </p:txBody>
      </p:sp>
      <p:sp>
        <p:nvSpPr>
          <p:cNvPr id="56" name="object 56"/>
          <p:cNvSpPr/>
          <p:nvPr/>
        </p:nvSpPr>
        <p:spPr>
          <a:xfrm>
            <a:off x="10299719" y="10123387"/>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57" name="object 57"/>
          <p:cNvSpPr/>
          <p:nvPr/>
        </p:nvSpPr>
        <p:spPr>
          <a:xfrm>
            <a:off x="10299719" y="9355901"/>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58" name="object 58"/>
          <p:cNvSpPr/>
          <p:nvPr/>
        </p:nvSpPr>
        <p:spPr>
          <a:xfrm>
            <a:off x="10299719" y="8588415"/>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59" name="object 59"/>
          <p:cNvSpPr/>
          <p:nvPr/>
        </p:nvSpPr>
        <p:spPr>
          <a:xfrm>
            <a:off x="10299719" y="7821038"/>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0" name="object 60"/>
          <p:cNvSpPr/>
          <p:nvPr/>
        </p:nvSpPr>
        <p:spPr>
          <a:xfrm>
            <a:off x="10299719" y="7053552"/>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1" name="object 61"/>
          <p:cNvSpPr/>
          <p:nvPr/>
        </p:nvSpPr>
        <p:spPr>
          <a:xfrm>
            <a:off x="10299719" y="6286066"/>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2" name="object 62"/>
          <p:cNvSpPr/>
          <p:nvPr/>
        </p:nvSpPr>
        <p:spPr>
          <a:xfrm>
            <a:off x="10299719" y="3983680"/>
            <a:ext cx="7620000" cy="19050"/>
          </a:xfrm>
          <a:custGeom>
            <a:avLst/>
            <a:gdLst/>
            <a:ahLst/>
            <a:cxnLst/>
            <a:rect l="l" t="t" r="r" b="b"/>
            <a:pathLst>
              <a:path w="7620000" h="19050">
                <a:moveTo>
                  <a:pt x="7619999" y="0"/>
                </a:moveTo>
                <a:lnTo>
                  <a:pt x="7619999" y="19052"/>
                </a:lnTo>
                <a:lnTo>
                  <a:pt x="0" y="19052"/>
                </a:lnTo>
                <a:lnTo>
                  <a:pt x="0" y="0"/>
                </a:lnTo>
                <a:lnTo>
                  <a:pt x="7619999" y="0"/>
                </a:lnTo>
                <a:close/>
              </a:path>
            </a:pathLst>
          </a:custGeom>
          <a:solidFill>
            <a:srgbClr val="3FBEF0"/>
          </a:solidFill>
        </p:spPr>
        <p:txBody>
          <a:bodyPr wrap="square" lIns="0" tIns="0" rIns="0" bIns="0" rtlCol="0"/>
          <a:lstStyle/>
          <a:p>
            <a:endParaRPr/>
          </a:p>
        </p:txBody>
      </p:sp>
      <p:sp>
        <p:nvSpPr>
          <p:cNvPr id="63" name="object 63"/>
          <p:cNvSpPr/>
          <p:nvPr/>
        </p:nvSpPr>
        <p:spPr>
          <a:xfrm>
            <a:off x="10299719" y="3216231"/>
            <a:ext cx="7874000" cy="19050"/>
          </a:xfrm>
          <a:custGeom>
            <a:avLst/>
            <a:gdLst/>
            <a:ahLst/>
            <a:cxnLst/>
            <a:rect l="l" t="t" r="r" b="b"/>
            <a:pathLst>
              <a:path w="7874000" h="19050">
                <a:moveTo>
                  <a:pt x="7873999" y="0"/>
                </a:moveTo>
                <a:lnTo>
                  <a:pt x="7873999" y="19052"/>
                </a:lnTo>
                <a:lnTo>
                  <a:pt x="0" y="19016"/>
                </a:lnTo>
                <a:lnTo>
                  <a:pt x="0" y="0"/>
                </a:lnTo>
                <a:lnTo>
                  <a:pt x="7873999" y="0"/>
                </a:lnTo>
                <a:close/>
              </a:path>
            </a:pathLst>
          </a:custGeom>
          <a:solidFill>
            <a:srgbClr val="3FBEF0"/>
          </a:solidFill>
        </p:spPr>
        <p:txBody>
          <a:bodyPr wrap="square" lIns="0" tIns="0" rIns="0" bIns="0" rtlCol="0"/>
          <a:lstStyle/>
          <a:p>
            <a:endParaRPr/>
          </a:p>
        </p:txBody>
      </p:sp>
      <p:sp>
        <p:nvSpPr>
          <p:cNvPr id="64" name="object 64"/>
          <p:cNvSpPr/>
          <p:nvPr/>
        </p:nvSpPr>
        <p:spPr>
          <a:xfrm>
            <a:off x="10299719" y="2448744"/>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5" name="object 65"/>
          <p:cNvSpPr/>
          <p:nvPr/>
        </p:nvSpPr>
        <p:spPr>
          <a:xfrm>
            <a:off x="10299719" y="1681331"/>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6" name="object 66"/>
          <p:cNvSpPr/>
          <p:nvPr/>
        </p:nvSpPr>
        <p:spPr>
          <a:xfrm>
            <a:off x="10299719" y="913845"/>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7" name="object 67"/>
          <p:cNvSpPr/>
          <p:nvPr/>
        </p:nvSpPr>
        <p:spPr>
          <a:xfrm>
            <a:off x="10299719" y="146359"/>
            <a:ext cx="7874000" cy="19050"/>
          </a:xfrm>
          <a:custGeom>
            <a:avLst/>
            <a:gdLst/>
            <a:ahLst/>
            <a:cxnLst/>
            <a:rect l="l" t="t" r="r" b="b"/>
            <a:pathLst>
              <a:path w="7874000" h="19050">
                <a:moveTo>
                  <a:pt x="7873999" y="0"/>
                </a:moveTo>
                <a:lnTo>
                  <a:pt x="7873999" y="19052"/>
                </a:lnTo>
                <a:lnTo>
                  <a:pt x="0" y="19052"/>
                </a:lnTo>
                <a:lnTo>
                  <a:pt x="0" y="0"/>
                </a:lnTo>
                <a:lnTo>
                  <a:pt x="7873999" y="0"/>
                </a:lnTo>
                <a:close/>
              </a:path>
            </a:pathLst>
          </a:custGeom>
          <a:solidFill>
            <a:srgbClr val="3FBEF0"/>
          </a:solidFill>
        </p:spPr>
        <p:txBody>
          <a:bodyPr wrap="square" lIns="0" tIns="0" rIns="0" bIns="0" rtlCol="0"/>
          <a:lstStyle/>
          <a:p>
            <a:endParaRPr/>
          </a:p>
        </p:txBody>
      </p:sp>
      <p:sp>
        <p:nvSpPr>
          <p:cNvPr id="68" name="object 68"/>
          <p:cNvSpPr/>
          <p:nvPr/>
        </p:nvSpPr>
        <p:spPr>
          <a:xfrm>
            <a:off x="17919718"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grpSp>
        <p:nvGrpSpPr>
          <p:cNvPr id="73" name="object 73"/>
          <p:cNvGrpSpPr/>
          <p:nvPr/>
        </p:nvGrpSpPr>
        <p:grpSpPr>
          <a:xfrm>
            <a:off x="95419" y="2748438"/>
            <a:ext cx="2409460" cy="6606163"/>
            <a:chOff x="95419" y="2748438"/>
            <a:chExt cx="2409460" cy="6606163"/>
          </a:xfrm>
        </p:grpSpPr>
        <p:sp>
          <p:nvSpPr>
            <p:cNvPr id="74" name="object 74"/>
            <p:cNvSpPr/>
            <p:nvPr/>
          </p:nvSpPr>
          <p:spPr>
            <a:xfrm>
              <a:off x="95419" y="2748438"/>
              <a:ext cx="2081189" cy="3548254"/>
            </a:xfrm>
            <a:prstGeom prst="rect">
              <a:avLst/>
            </a:prstGeom>
            <a:blipFill>
              <a:blip r:embed="rId2" cstate="print"/>
              <a:stretch>
                <a:fillRect/>
              </a:stretch>
            </a:blipFill>
          </p:spPr>
          <p:txBody>
            <a:bodyPr wrap="square" lIns="0" tIns="0" rIns="0" bIns="0" rtlCol="0"/>
            <a:lstStyle/>
            <a:p>
              <a:endParaRPr/>
            </a:p>
          </p:txBody>
        </p:sp>
        <p:sp>
          <p:nvSpPr>
            <p:cNvPr id="77" name="object 77"/>
            <p:cNvSpPr/>
            <p:nvPr/>
          </p:nvSpPr>
          <p:spPr>
            <a:xfrm>
              <a:off x="1420957" y="7557639"/>
              <a:ext cx="876935" cy="1739900"/>
            </a:xfrm>
            <a:custGeom>
              <a:avLst/>
              <a:gdLst/>
              <a:ahLst/>
              <a:cxnLst/>
              <a:rect l="l" t="t" r="r" b="b"/>
              <a:pathLst>
                <a:path w="876935" h="1739900">
                  <a:moveTo>
                    <a:pt x="469001" y="1739432"/>
                  </a:moveTo>
                  <a:lnTo>
                    <a:pt x="418675" y="1361670"/>
                  </a:lnTo>
                  <a:lnTo>
                    <a:pt x="353045" y="1146770"/>
                  </a:lnTo>
                  <a:lnTo>
                    <a:pt x="228143" y="1014650"/>
                  </a:lnTo>
                  <a:lnTo>
                    <a:pt x="0" y="885230"/>
                  </a:lnTo>
                  <a:lnTo>
                    <a:pt x="222702" y="648365"/>
                  </a:lnTo>
                  <a:lnTo>
                    <a:pt x="345084" y="355017"/>
                  </a:lnTo>
                  <a:lnTo>
                    <a:pt x="396781" y="105468"/>
                  </a:lnTo>
                  <a:lnTo>
                    <a:pt x="407427" y="0"/>
                  </a:lnTo>
                  <a:lnTo>
                    <a:pt x="457753" y="377764"/>
                  </a:lnTo>
                  <a:lnTo>
                    <a:pt x="523383" y="592665"/>
                  </a:lnTo>
                  <a:lnTo>
                    <a:pt x="648286" y="724785"/>
                  </a:lnTo>
                  <a:lnTo>
                    <a:pt x="876431" y="854205"/>
                  </a:lnTo>
                  <a:lnTo>
                    <a:pt x="653728" y="1091069"/>
                  </a:lnTo>
                  <a:lnTo>
                    <a:pt x="531345" y="1384416"/>
                  </a:lnTo>
                  <a:lnTo>
                    <a:pt x="479648" y="1633964"/>
                  </a:lnTo>
                  <a:lnTo>
                    <a:pt x="469001" y="1739432"/>
                  </a:lnTo>
                  <a:close/>
                </a:path>
              </a:pathLst>
            </a:custGeom>
            <a:solidFill>
              <a:srgbClr val="FFF503"/>
            </a:solidFill>
          </p:spPr>
          <p:txBody>
            <a:bodyPr wrap="square" lIns="0" tIns="0" rIns="0" bIns="0" rtlCol="0"/>
            <a:lstStyle/>
            <a:p>
              <a:endParaRPr/>
            </a:p>
          </p:txBody>
        </p:sp>
        <p:sp>
          <p:nvSpPr>
            <p:cNvPr id="78" name="object 78"/>
            <p:cNvSpPr/>
            <p:nvPr/>
          </p:nvSpPr>
          <p:spPr>
            <a:xfrm>
              <a:off x="1405059" y="7541676"/>
              <a:ext cx="1099820" cy="1812925"/>
            </a:xfrm>
            <a:custGeom>
              <a:avLst/>
              <a:gdLst/>
              <a:ahLst/>
              <a:cxnLst/>
              <a:rect l="l" t="t" r="r" b="b"/>
              <a:pathLst>
                <a:path w="1099820" h="1812925">
                  <a:moveTo>
                    <a:pt x="493626" y="1770787"/>
                  </a:moveTo>
                  <a:lnTo>
                    <a:pt x="477284" y="1771366"/>
                  </a:lnTo>
                  <a:lnTo>
                    <a:pt x="470256" y="1765341"/>
                  </a:lnTo>
                  <a:lnTo>
                    <a:pt x="469298" y="1757234"/>
                  </a:lnTo>
                  <a:lnTo>
                    <a:pt x="467948" y="1747174"/>
                  </a:lnTo>
                  <a:lnTo>
                    <a:pt x="456165" y="1677980"/>
                  </a:lnTo>
                  <a:lnTo>
                    <a:pt x="444756" y="1623641"/>
                  </a:lnTo>
                  <a:lnTo>
                    <a:pt x="429020" y="1559335"/>
                  </a:lnTo>
                  <a:lnTo>
                    <a:pt x="408468" y="1487456"/>
                  </a:lnTo>
                  <a:lnTo>
                    <a:pt x="382612" y="1410399"/>
                  </a:lnTo>
                  <a:lnTo>
                    <a:pt x="367515" y="1370637"/>
                  </a:lnTo>
                  <a:lnTo>
                    <a:pt x="350442" y="1329422"/>
                  </a:lnTo>
                  <a:lnTo>
                    <a:pt x="331309" y="1287225"/>
                  </a:lnTo>
                  <a:lnTo>
                    <a:pt x="310034" y="1244519"/>
                  </a:lnTo>
                  <a:lnTo>
                    <a:pt x="286535" y="1201776"/>
                  </a:lnTo>
                  <a:lnTo>
                    <a:pt x="260729" y="1159466"/>
                  </a:lnTo>
                  <a:lnTo>
                    <a:pt x="232535" y="1118062"/>
                  </a:lnTo>
                  <a:lnTo>
                    <a:pt x="201869" y="1078035"/>
                  </a:lnTo>
                  <a:lnTo>
                    <a:pt x="168649" y="1039858"/>
                  </a:lnTo>
                  <a:lnTo>
                    <a:pt x="132792" y="1004002"/>
                  </a:lnTo>
                  <a:lnTo>
                    <a:pt x="94217" y="970938"/>
                  </a:lnTo>
                  <a:lnTo>
                    <a:pt x="52841" y="941139"/>
                  </a:lnTo>
                  <a:lnTo>
                    <a:pt x="8581" y="915076"/>
                  </a:lnTo>
                  <a:lnTo>
                    <a:pt x="3596" y="912453"/>
                  </a:lnTo>
                  <a:lnTo>
                    <a:pt x="398" y="907371"/>
                  </a:lnTo>
                  <a:lnTo>
                    <a:pt x="0" y="896125"/>
                  </a:lnTo>
                  <a:lnTo>
                    <a:pt x="2831" y="890829"/>
                  </a:lnTo>
                  <a:lnTo>
                    <a:pt x="7617" y="887866"/>
                  </a:lnTo>
                  <a:lnTo>
                    <a:pt x="49924" y="858737"/>
                  </a:lnTo>
                  <a:lnTo>
                    <a:pt x="89090" y="826085"/>
                  </a:lnTo>
                  <a:lnTo>
                    <a:pt x="125230" y="790376"/>
                  </a:lnTo>
                  <a:lnTo>
                    <a:pt x="158462" y="752073"/>
                  </a:lnTo>
                  <a:lnTo>
                    <a:pt x="188899" y="711641"/>
                  </a:lnTo>
                  <a:lnTo>
                    <a:pt x="216658" y="669546"/>
                  </a:lnTo>
                  <a:lnTo>
                    <a:pt x="241855" y="626251"/>
                  </a:lnTo>
                  <a:lnTo>
                    <a:pt x="264604" y="582222"/>
                  </a:lnTo>
                  <a:lnTo>
                    <a:pt x="285022" y="537924"/>
                  </a:lnTo>
                  <a:lnTo>
                    <a:pt x="303223" y="493821"/>
                  </a:lnTo>
                  <a:lnTo>
                    <a:pt x="319325" y="450377"/>
                  </a:lnTo>
                  <a:lnTo>
                    <a:pt x="333442" y="408058"/>
                  </a:lnTo>
                  <a:lnTo>
                    <a:pt x="345689" y="367329"/>
                  </a:lnTo>
                  <a:lnTo>
                    <a:pt x="366031" y="288637"/>
                  </a:lnTo>
                  <a:lnTo>
                    <a:pt x="381450" y="215484"/>
                  </a:lnTo>
                  <a:lnTo>
                    <a:pt x="392599" y="150226"/>
                  </a:lnTo>
                  <a:lnTo>
                    <a:pt x="400137" y="95217"/>
                  </a:lnTo>
                  <a:lnTo>
                    <a:pt x="404718" y="52812"/>
                  </a:lnTo>
                  <a:lnTo>
                    <a:pt x="408016" y="7075"/>
                  </a:lnTo>
                  <a:lnTo>
                    <a:pt x="414599" y="578"/>
                  </a:lnTo>
                  <a:lnTo>
                    <a:pt x="430938" y="0"/>
                  </a:lnTo>
                  <a:lnTo>
                    <a:pt x="437966" y="6015"/>
                  </a:lnTo>
                  <a:lnTo>
                    <a:pt x="438924" y="14123"/>
                  </a:lnTo>
                  <a:lnTo>
                    <a:pt x="440275" y="24187"/>
                  </a:lnTo>
                  <a:lnTo>
                    <a:pt x="444491" y="51404"/>
                  </a:lnTo>
                  <a:lnTo>
                    <a:pt x="452059" y="93380"/>
                  </a:lnTo>
                  <a:lnTo>
                    <a:pt x="459406" y="128371"/>
                  </a:lnTo>
                  <a:lnTo>
                    <a:pt x="427344" y="129506"/>
                  </a:lnTo>
                  <a:lnTo>
                    <a:pt x="421112" y="171053"/>
                  </a:lnTo>
                  <a:lnTo>
                    <a:pt x="413085" y="217168"/>
                  </a:lnTo>
                  <a:lnTo>
                    <a:pt x="403047" y="267087"/>
                  </a:lnTo>
                  <a:lnTo>
                    <a:pt x="390787" y="320043"/>
                  </a:lnTo>
                  <a:lnTo>
                    <a:pt x="376090" y="375271"/>
                  </a:lnTo>
                  <a:lnTo>
                    <a:pt x="363966" y="415704"/>
                  </a:lnTo>
                  <a:lnTo>
                    <a:pt x="350037" y="457686"/>
                  </a:lnTo>
                  <a:lnTo>
                    <a:pt x="334195" y="500793"/>
                  </a:lnTo>
                  <a:lnTo>
                    <a:pt x="316328" y="544599"/>
                  </a:lnTo>
                  <a:lnTo>
                    <a:pt x="296326" y="588678"/>
                  </a:lnTo>
                  <a:lnTo>
                    <a:pt x="274079" y="632606"/>
                  </a:lnTo>
                  <a:lnTo>
                    <a:pt x="249477" y="675956"/>
                  </a:lnTo>
                  <a:lnTo>
                    <a:pt x="222410" y="718304"/>
                  </a:lnTo>
                  <a:lnTo>
                    <a:pt x="192768" y="759224"/>
                  </a:lnTo>
                  <a:lnTo>
                    <a:pt x="160440" y="798291"/>
                  </a:lnTo>
                  <a:lnTo>
                    <a:pt x="125316" y="835079"/>
                  </a:lnTo>
                  <a:lnTo>
                    <a:pt x="87286" y="869163"/>
                  </a:lnTo>
                  <a:lnTo>
                    <a:pt x="46240" y="900118"/>
                  </a:lnTo>
                  <a:lnTo>
                    <a:pt x="89373" y="928093"/>
                  </a:lnTo>
                  <a:lnTo>
                    <a:pt x="129717" y="959403"/>
                  </a:lnTo>
                  <a:lnTo>
                    <a:pt x="167354" y="993615"/>
                  </a:lnTo>
                  <a:lnTo>
                    <a:pt x="202364" y="1030298"/>
                  </a:lnTo>
                  <a:lnTo>
                    <a:pt x="234825" y="1069020"/>
                  </a:lnTo>
                  <a:lnTo>
                    <a:pt x="264819" y="1109348"/>
                  </a:lnTo>
                  <a:lnTo>
                    <a:pt x="292424" y="1150850"/>
                  </a:lnTo>
                  <a:lnTo>
                    <a:pt x="317721" y="1193094"/>
                  </a:lnTo>
                  <a:lnTo>
                    <a:pt x="340790" y="1235649"/>
                  </a:lnTo>
                  <a:lnTo>
                    <a:pt x="361710" y="1278081"/>
                  </a:lnTo>
                  <a:lnTo>
                    <a:pt x="380561" y="1319959"/>
                  </a:lnTo>
                  <a:lnTo>
                    <a:pt x="397423" y="1360852"/>
                  </a:lnTo>
                  <a:lnTo>
                    <a:pt x="412376" y="1400325"/>
                  </a:lnTo>
                  <a:lnTo>
                    <a:pt x="430940" y="1454379"/>
                  </a:lnTo>
                  <a:lnTo>
                    <a:pt x="446915" y="1506336"/>
                  </a:lnTo>
                  <a:lnTo>
                    <a:pt x="460457" y="1555420"/>
                  </a:lnTo>
                  <a:lnTo>
                    <a:pt x="471725" y="1600851"/>
                  </a:lnTo>
                  <a:lnTo>
                    <a:pt x="480878" y="1641851"/>
                  </a:lnTo>
                  <a:lnTo>
                    <a:pt x="512926" y="1640717"/>
                  </a:lnTo>
                  <a:lnTo>
                    <a:pt x="503457" y="1719021"/>
                  </a:lnTo>
                  <a:lnTo>
                    <a:pt x="500209" y="1764281"/>
                  </a:lnTo>
                  <a:lnTo>
                    <a:pt x="493626" y="1770787"/>
                  </a:lnTo>
                  <a:close/>
                </a:path>
                <a:path w="1099820" h="1812925">
                  <a:moveTo>
                    <a:pt x="512926" y="1640717"/>
                  </a:moveTo>
                  <a:lnTo>
                    <a:pt x="480878" y="1641851"/>
                  </a:lnTo>
                  <a:lnTo>
                    <a:pt x="487110" y="1600306"/>
                  </a:lnTo>
                  <a:lnTo>
                    <a:pt x="495138" y="1554192"/>
                  </a:lnTo>
                  <a:lnTo>
                    <a:pt x="505177" y="1504274"/>
                  </a:lnTo>
                  <a:lnTo>
                    <a:pt x="517438" y="1451317"/>
                  </a:lnTo>
                  <a:lnTo>
                    <a:pt x="532134" y="1396086"/>
                  </a:lnTo>
                  <a:lnTo>
                    <a:pt x="544258" y="1355654"/>
                  </a:lnTo>
                  <a:lnTo>
                    <a:pt x="558187" y="1313672"/>
                  </a:lnTo>
                  <a:lnTo>
                    <a:pt x="574029" y="1270565"/>
                  </a:lnTo>
                  <a:lnTo>
                    <a:pt x="591896" y="1226760"/>
                  </a:lnTo>
                  <a:lnTo>
                    <a:pt x="611898" y="1182681"/>
                  </a:lnTo>
                  <a:lnTo>
                    <a:pt x="634144" y="1138754"/>
                  </a:lnTo>
                  <a:lnTo>
                    <a:pt x="658746" y="1095403"/>
                  </a:lnTo>
                  <a:lnTo>
                    <a:pt x="685813" y="1053056"/>
                  </a:lnTo>
                  <a:lnTo>
                    <a:pt x="715455" y="1012136"/>
                  </a:lnTo>
                  <a:lnTo>
                    <a:pt x="747784" y="973069"/>
                  </a:lnTo>
                  <a:lnTo>
                    <a:pt x="782908" y="936281"/>
                  </a:lnTo>
                  <a:lnTo>
                    <a:pt x="820938" y="902197"/>
                  </a:lnTo>
                  <a:lnTo>
                    <a:pt x="861985" y="871242"/>
                  </a:lnTo>
                  <a:lnTo>
                    <a:pt x="818852" y="843267"/>
                  </a:lnTo>
                  <a:lnTo>
                    <a:pt x="778507" y="811957"/>
                  </a:lnTo>
                  <a:lnTo>
                    <a:pt x="740869" y="777745"/>
                  </a:lnTo>
                  <a:lnTo>
                    <a:pt x="705860" y="741061"/>
                  </a:lnTo>
                  <a:lnTo>
                    <a:pt x="673398" y="702340"/>
                  </a:lnTo>
                  <a:lnTo>
                    <a:pt x="643405" y="662012"/>
                  </a:lnTo>
                  <a:lnTo>
                    <a:pt x="615799" y="620509"/>
                  </a:lnTo>
                  <a:lnTo>
                    <a:pt x="590502" y="578265"/>
                  </a:lnTo>
                  <a:lnTo>
                    <a:pt x="567434" y="535710"/>
                  </a:lnTo>
                  <a:lnTo>
                    <a:pt x="546514" y="493277"/>
                  </a:lnTo>
                  <a:lnTo>
                    <a:pt x="527663" y="451399"/>
                  </a:lnTo>
                  <a:lnTo>
                    <a:pt x="510801" y="410506"/>
                  </a:lnTo>
                  <a:lnTo>
                    <a:pt x="495849" y="371032"/>
                  </a:lnTo>
                  <a:lnTo>
                    <a:pt x="477284" y="316981"/>
                  </a:lnTo>
                  <a:lnTo>
                    <a:pt x="461309" y="265024"/>
                  </a:lnTo>
                  <a:lnTo>
                    <a:pt x="447766" y="215941"/>
                  </a:lnTo>
                  <a:lnTo>
                    <a:pt x="436497" y="170508"/>
                  </a:lnTo>
                  <a:lnTo>
                    <a:pt x="427344" y="129506"/>
                  </a:lnTo>
                  <a:lnTo>
                    <a:pt x="459406" y="128371"/>
                  </a:lnTo>
                  <a:lnTo>
                    <a:pt x="463468" y="147718"/>
                  </a:lnTo>
                  <a:lnTo>
                    <a:pt x="479204" y="212024"/>
                  </a:lnTo>
                  <a:lnTo>
                    <a:pt x="499757" y="283903"/>
                  </a:lnTo>
                  <a:lnTo>
                    <a:pt x="525613" y="360960"/>
                  </a:lnTo>
                  <a:lnTo>
                    <a:pt x="549541" y="422453"/>
                  </a:lnTo>
                  <a:lnTo>
                    <a:pt x="578205" y="486765"/>
                  </a:lnTo>
                  <a:lnTo>
                    <a:pt x="722354" y="481663"/>
                  </a:lnTo>
                  <a:lnTo>
                    <a:pt x="723852" y="486022"/>
                  </a:lnTo>
                  <a:lnTo>
                    <a:pt x="741430" y="532543"/>
                  </a:lnTo>
                  <a:lnTo>
                    <a:pt x="761074" y="579695"/>
                  </a:lnTo>
                  <a:lnTo>
                    <a:pt x="782883" y="627029"/>
                  </a:lnTo>
                  <a:lnTo>
                    <a:pt x="806957" y="674095"/>
                  </a:lnTo>
                  <a:lnTo>
                    <a:pt x="833394" y="720444"/>
                  </a:lnTo>
                  <a:lnTo>
                    <a:pt x="862294" y="765626"/>
                  </a:lnTo>
                  <a:lnTo>
                    <a:pt x="893754" y="809192"/>
                  </a:lnTo>
                  <a:lnTo>
                    <a:pt x="927874" y="850693"/>
                  </a:lnTo>
                  <a:lnTo>
                    <a:pt x="964752" y="889678"/>
                  </a:lnTo>
                  <a:lnTo>
                    <a:pt x="1004489" y="925699"/>
                  </a:lnTo>
                  <a:lnTo>
                    <a:pt x="1047182" y="958305"/>
                  </a:lnTo>
                  <a:lnTo>
                    <a:pt x="1092930" y="987049"/>
                  </a:lnTo>
                  <a:lnTo>
                    <a:pt x="1099190" y="990579"/>
                  </a:lnTo>
                  <a:lnTo>
                    <a:pt x="1099506" y="999509"/>
                  </a:lnTo>
                  <a:lnTo>
                    <a:pt x="1049911" y="1035379"/>
                  </a:lnTo>
                  <a:lnTo>
                    <a:pt x="1009631" y="1070923"/>
                  </a:lnTo>
                  <a:lnTo>
                    <a:pt x="972542" y="1109663"/>
                  </a:lnTo>
                  <a:lnTo>
                    <a:pt x="938512" y="1151158"/>
                  </a:lnTo>
                  <a:lnTo>
                    <a:pt x="907412" y="1194966"/>
                  </a:lnTo>
                  <a:lnTo>
                    <a:pt x="879112" y="1240647"/>
                  </a:lnTo>
                  <a:lnTo>
                    <a:pt x="853480" y="1287759"/>
                  </a:lnTo>
                  <a:lnTo>
                    <a:pt x="830387" y="1335861"/>
                  </a:lnTo>
                  <a:lnTo>
                    <a:pt x="809701" y="1384510"/>
                  </a:lnTo>
                  <a:lnTo>
                    <a:pt x="804256" y="1398932"/>
                  </a:lnTo>
                  <a:lnTo>
                    <a:pt x="561554" y="1407523"/>
                  </a:lnTo>
                  <a:lnTo>
                    <a:pt x="541529" y="1485618"/>
                  </a:lnTo>
                  <a:lnTo>
                    <a:pt x="526353" y="1558116"/>
                  </a:lnTo>
                  <a:lnTo>
                    <a:pt x="515380" y="1622716"/>
                  </a:lnTo>
                  <a:lnTo>
                    <a:pt x="512926" y="1640717"/>
                  </a:lnTo>
                  <a:close/>
                </a:path>
                <a:path w="1099820" h="1812925">
                  <a:moveTo>
                    <a:pt x="722354" y="481663"/>
                  </a:moveTo>
                  <a:lnTo>
                    <a:pt x="578205" y="486765"/>
                  </a:lnTo>
                  <a:lnTo>
                    <a:pt x="594572" y="423259"/>
                  </a:lnTo>
                  <a:lnTo>
                    <a:pt x="607712" y="363313"/>
                  </a:lnTo>
                  <a:lnTo>
                    <a:pt x="617966" y="308093"/>
                  </a:lnTo>
                  <a:lnTo>
                    <a:pt x="625676" y="258761"/>
                  </a:lnTo>
                  <a:lnTo>
                    <a:pt x="631184" y="216481"/>
                  </a:lnTo>
                  <a:lnTo>
                    <a:pt x="634436" y="210195"/>
                  </a:lnTo>
                  <a:lnTo>
                    <a:pt x="640482" y="207924"/>
                  </a:lnTo>
                  <a:lnTo>
                    <a:pt x="646673" y="209762"/>
                  </a:lnTo>
                  <a:lnTo>
                    <a:pt x="650362" y="215803"/>
                  </a:lnTo>
                  <a:lnTo>
                    <a:pt x="656244" y="245321"/>
                  </a:lnTo>
                  <a:lnTo>
                    <a:pt x="663499" y="278616"/>
                  </a:lnTo>
                  <a:lnTo>
                    <a:pt x="672228" y="315239"/>
                  </a:lnTo>
                  <a:lnTo>
                    <a:pt x="682529" y="354741"/>
                  </a:lnTo>
                  <a:lnTo>
                    <a:pt x="694500" y="396672"/>
                  </a:lnTo>
                  <a:lnTo>
                    <a:pt x="708242" y="440582"/>
                  </a:lnTo>
                  <a:lnTo>
                    <a:pt x="722354" y="481663"/>
                  </a:lnTo>
                  <a:close/>
                </a:path>
                <a:path w="1099820" h="1812925">
                  <a:moveTo>
                    <a:pt x="697289" y="1812628"/>
                  </a:moveTo>
                  <a:lnTo>
                    <a:pt x="691099" y="1810786"/>
                  </a:lnTo>
                  <a:lnTo>
                    <a:pt x="687411" y="1804744"/>
                  </a:lnTo>
                  <a:lnTo>
                    <a:pt x="680102" y="1768434"/>
                  </a:lnTo>
                  <a:lnTo>
                    <a:pt x="670737" y="1726707"/>
                  </a:lnTo>
                  <a:lnTo>
                    <a:pt x="659143" y="1680367"/>
                  </a:lnTo>
                  <a:lnTo>
                    <a:pt x="645142" y="1630215"/>
                  </a:lnTo>
                  <a:lnTo>
                    <a:pt x="628558" y="1577052"/>
                  </a:lnTo>
                  <a:lnTo>
                    <a:pt x="609217" y="1521681"/>
                  </a:lnTo>
                  <a:lnTo>
                    <a:pt x="586941" y="1464905"/>
                  </a:lnTo>
                  <a:lnTo>
                    <a:pt x="561554" y="1407523"/>
                  </a:lnTo>
                  <a:lnTo>
                    <a:pt x="804256" y="1398932"/>
                  </a:lnTo>
                  <a:lnTo>
                    <a:pt x="775032" y="1481690"/>
                  </a:lnTo>
                  <a:lnTo>
                    <a:pt x="760787" y="1529337"/>
                  </a:lnTo>
                  <a:lnTo>
                    <a:pt x="748429" y="1575767"/>
                  </a:lnTo>
                  <a:lnTo>
                    <a:pt x="737826" y="1620538"/>
                  </a:lnTo>
                  <a:lnTo>
                    <a:pt x="728849" y="1663210"/>
                  </a:lnTo>
                  <a:lnTo>
                    <a:pt x="721367" y="1703341"/>
                  </a:lnTo>
                  <a:lnTo>
                    <a:pt x="710365" y="1774215"/>
                  </a:lnTo>
                  <a:lnTo>
                    <a:pt x="706585" y="1804075"/>
                  </a:lnTo>
                  <a:lnTo>
                    <a:pt x="703333" y="1810361"/>
                  </a:lnTo>
                  <a:lnTo>
                    <a:pt x="697289" y="1812628"/>
                  </a:lnTo>
                  <a:close/>
                </a:path>
              </a:pathLst>
            </a:custGeom>
            <a:solidFill>
              <a:srgbClr val="000000"/>
            </a:solidFill>
          </p:spPr>
          <p:txBody>
            <a:bodyPr wrap="square" lIns="0" tIns="0" rIns="0" bIns="0" rtlCol="0"/>
            <a:lstStyle/>
            <a:p>
              <a:endParaRPr/>
            </a:p>
          </p:txBody>
        </p:sp>
      </p:grpSp>
      <p:grpSp>
        <p:nvGrpSpPr>
          <p:cNvPr id="80" name="object 80"/>
          <p:cNvGrpSpPr/>
          <p:nvPr/>
        </p:nvGrpSpPr>
        <p:grpSpPr>
          <a:xfrm>
            <a:off x="12177052" y="0"/>
            <a:ext cx="1048385" cy="1546225"/>
            <a:chOff x="12177052" y="0"/>
            <a:chExt cx="1048385" cy="1546225"/>
          </a:xfrm>
        </p:grpSpPr>
        <p:sp>
          <p:nvSpPr>
            <p:cNvPr id="81" name="object 81"/>
            <p:cNvSpPr/>
            <p:nvPr/>
          </p:nvSpPr>
          <p:spPr>
            <a:xfrm>
              <a:off x="12193573" y="0"/>
              <a:ext cx="859155" cy="1440815"/>
            </a:xfrm>
            <a:custGeom>
              <a:avLst/>
              <a:gdLst/>
              <a:ahLst/>
              <a:cxnLst/>
              <a:rect l="l" t="t" r="r" b="b"/>
              <a:pathLst>
                <a:path w="859155" h="1440815">
                  <a:moveTo>
                    <a:pt x="254029" y="1440205"/>
                  </a:moveTo>
                  <a:lnTo>
                    <a:pt x="294330" y="1061242"/>
                  </a:lnTo>
                  <a:lnTo>
                    <a:pt x="281302" y="836921"/>
                  </a:lnTo>
                  <a:lnTo>
                    <a:pt x="191130" y="679043"/>
                  </a:lnTo>
                  <a:lnTo>
                    <a:pt x="0" y="499410"/>
                  </a:lnTo>
                  <a:lnTo>
                    <a:pt x="272336" y="321831"/>
                  </a:lnTo>
                  <a:lnTo>
                    <a:pt x="460527" y="65677"/>
                  </a:lnTo>
                  <a:lnTo>
                    <a:pt x="491661" y="0"/>
                  </a:lnTo>
                  <a:lnTo>
                    <a:pt x="576804" y="0"/>
                  </a:lnTo>
                  <a:lnTo>
                    <a:pt x="564640" y="114386"/>
                  </a:lnTo>
                  <a:lnTo>
                    <a:pt x="577667" y="338708"/>
                  </a:lnTo>
                  <a:lnTo>
                    <a:pt x="667840" y="496586"/>
                  </a:lnTo>
                  <a:lnTo>
                    <a:pt x="858972" y="676220"/>
                  </a:lnTo>
                  <a:lnTo>
                    <a:pt x="586634" y="853798"/>
                  </a:lnTo>
                  <a:lnTo>
                    <a:pt x="398442" y="1109951"/>
                  </a:lnTo>
                  <a:lnTo>
                    <a:pt x="289279" y="1340234"/>
                  </a:lnTo>
                  <a:lnTo>
                    <a:pt x="254029" y="1440205"/>
                  </a:lnTo>
                  <a:close/>
                </a:path>
              </a:pathLst>
            </a:custGeom>
            <a:solidFill>
              <a:srgbClr val="FFFFFF"/>
            </a:solidFill>
          </p:spPr>
          <p:txBody>
            <a:bodyPr wrap="square" lIns="0" tIns="0" rIns="0" bIns="0" rtlCol="0"/>
            <a:lstStyle/>
            <a:p>
              <a:endParaRPr/>
            </a:p>
          </p:txBody>
        </p:sp>
        <p:sp>
          <p:nvSpPr>
            <p:cNvPr id="82" name="object 82"/>
            <p:cNvSpPr/>
            <p:nvPr/>
          </p:nvSpPr>
          <p:spPr>
            <a:xfrm>
              <a:off x="12177052" y="0"/>
              <a:ext cx="1048385" cy="1546225"/>
            </a:xfrm>
            <a:custGeom>
              <a:avLst/>
              <a:gdLst/>
              <a:ahLst/>
              <a:cxnLst/>
              <a:rect l="l" t="t" r="r" b="b"/>
              <a:pathLst>
                <a:path w="1048384" h="1546225">
                  <a:moveTo>
                    <a:pt x="802065" y="258564"/>
                  </a:moveTo>
                  <a:lnTo>
                    <a:pt x="660787" y="229483"/>
                  </a:lnTo>
                  <a:lnTo>
                    <a:pt x="691688" y="171638"/>
                  </a:lnTo>
                  <a:lnTo>
                    <a:pt x="718611" y="116490"/>
                  </a:lnTo>
                  <a:lnTo>
                    <a:pt x="741615" y="65252"/>
                  </a:lnTo>
                  <a:lnTo>
                    <a:pt x="760756" y="19136"/>
                  </a:lnTo>
                  <a:lnTo>
                    <a:pt x="768133" y="0"/>
                  </a:lnTo>
                  <a:lnTo>
                    <a:pt x="794187" y="0"/>
                  </a:lnTo>
                  <a:lnTo>
                    <a:pt x="793632" y="13294"/>
                  </a:lnTo>
                  <a:lnTo>
                    <a:pt x="792821" y="47361"/>
                  </a:lnTo>
                  <a:lnTo>
                    <a:pt x="792655" y="85010"/>
                  </a:lnTo>
                  <a:lnTo>
                    <a:pt x="793336" y="125827"/>
                  </a:lnTo>
                  <a:lnTo>
                    <a:pt x="795068" y="169399"/>
                  </a:lnTo>
                  <a:lnTo>
                    <a:pt x="798052" y="215313"/>
                  </a:lnTo>
                  <a:lnTo>
                    <a:pt x="802065" y="258564"/>
                  </a:lnTo>
                  <a:close/>
                </a:path>
                <a:path w="1048384" h="1546225">
                  <a:moveTo>
                    <a:pt x="324864" y="1335389"/>
                  </a:moveTo>
                  <a:lnTo>
                    <a:pt x="293454" y="1328924"/>
                  </a:lnTo>
                  <a:lnTo>
                    <a:pt x="309320" y="1290025"/>
                  </a:lnTo>
                  <a:lnTo>
                    <a:pt x="328011" y="1247111"/>
                  </a:lnTo>
                  <a:lnTo>
                    <a:pt x="349553" y="1200975"/>
                  </a:lnTo>
                  <a:lnTo>
                    <a:pt x="373972" y="1152410"/>
                  </a:lnTo>
                  <a:lnTo>
                    <a:pt x="401295" y="1102212"/>
                  </a:lnTo>
                  <a:lnTo>
                    <a:pt x="422624" y="1065786"/>
                  </a:lnTo>
                  <a:lnTo>
                    <a:pt x="446072" y="1028280"/>
                  </a:lnTo>
                  <a:lnTo>
                    <a:pt x="471645" y="990133"/>
                  </a:lnTo>
                  <a:lnTo>
                    <a:pt x="499351" y="951786"/>
                  </a:lnTo>
                  <a:lnTo>
                    <a:pt x="529196" y="913676"/>
                  </a:lnTo>
                  <a:lnTo>
                    <a:pt x="561186" y="876244"/>
                  </a:lnTo>
                  <a:lnTo>
                    <a:pt x="595328" y="839929"/>
                  </a:lnTo>
                  <a:lnTo>
                    <a:pt x="631630" y="805170"/>
                  </a:lnTo>
                  <a:lnTo>
                    <a:pt x="670097" y="772407"/>
                  </a:lnTo>
                  <a:lnTo>
                    <a:pt x="710736" y="742079"/>
                  </a:lnTo>
                  <a:lnTo>
                    <a:pt x="753554" y="714625"/>
                  </a:lnTo>
                  <a:lnTo>
                    <a:pt x="798557" y="690485"/>
                  </a:lnTo>
                  <a:lnTo>
                    <a:pt x="845752" y="670099"/>
                  </a:lnTo>
                  <a:lnTo>
                    <a:pt x="810445" y="632729"/>
                  </a:lnTo>
                  <a:lnTo>
                    <a:pt x="778635" y="592778"/>
                  </a:lnTo>
                  <a:lnTo>
                    <a:pt x="750140" y="550646"/>
                  </a:lnTo>
                  <a:lnTo>
                    <a:pt x="724783" y="506733"/>
                  </a:lnTo>
                  <a:lnTo>
                    <a:pt x="702383" y="461441"/>
                  </a:lnTo>
                  <a:lnTo>
                    <a:pt x="682761" y="415170"/>
                  </a:lnTo>
                  <a:lnTo>
                    <a:pt x="665736" y="368323"/>
                  </a:lnTo>
                  <a:lnTo>
                    <a:pt x="651130" y="321300"/>
                  </a:lnTo>
                  <a:lnTo>
                    <a:pt x="638763" y="274501"/>
                  </a:lnTo>
                  <a:lnTo>
                    <a:pt x="628455" y="228328"/>
                  </a:lnTo>
                  <a:lnTo>
                    <a:pt x="620026" y="183182"/>
                  </a:lnTo>
                  <a:lnTo>
                    <a:pt x="613297" y="139464"/>
                  </a:lnTo>
                  <a:lnTo>
                    <a:pt x="608089" y="97575"/>
                  </a:lnTo>
                  <a:lnTo>
                    <a:pt x="602812" y="40669"/>
                  </a:lnTo>
                  <a:lnTo>
                    <a:pt x="600373" y="0"/>
                  </a:lnTo>
                  <a:lnTo>
                    <a:pt x="631905" y="0"/>
                  </a:lnTo>
                  <a:lnTo>
                    <a:pt x="632461" y="13833"/>
                  </a:lnTo>
                  <a:lnTo>
                    <a:pt x="639389" y="94817"/>
                  </a:lnTo>
                  <a:lnTo>
                    <a:pt x="648120" y="160222"/>
                  </a:lnTo>
                  <a:lnTo>
                    <a:pt x="660787" y="229483"/>
                  </a:lnTo>
                  <a:lnTo>
                    <a:pt x="802065" y="258564"/>
                  </a:lnTo>
                  <a:lnTo>
                    <a:pt x="802490" y="263154"/>
                  </a:lnTo>
                  <a:lnTo>
                    <a:pt x="808586" y="312510"/>
                  </a:lnTo>
                  <a:lnTo>
                    <a:pt x="816540" y="362968"/>
                  </a:lnTo>
                  <a:lnTo>
                    <a:pt x="826556" y="414113"/>
                  </a:lnTo>
                  <a:lnTo>
                    <a:pt x="838835" y="465533"/>
                  </a:lnTo>
                  <a:lnTo>
                    <a:pt x="853579" y="516814"/>
                  </a:lnTo>
                  <a:lnTo>
                    <a:pt x="870992" y="567542"/>
                  </a:lnTo>
                  <a:lnTo>
                    <a:pt x="891275" y="617305"/>
                  </a:lnTo>
                  <a:lnTo>
                    <a:pt x="914630" y="665689"/>
                  </a:lnTo>
                  <a:lnTo>
                    <a:pt x="941260" y="712281"/>
                  </a:lnTo>
                  <a:lnTo>
                    <a:pt x="971367" y="756666"/>
                  </a:lnTo>
                  <a:lnTo>
                    <a:pt x="1005153" y="798432"/>
                  </a:lnTo>
                  <a:lnTo>
                    <a:pt x="1042820" y="837165"/>
                  </a:lnTo>
                  <a:lnTo>
                    <a:pt x="1048070" y="842074"/>
                  </a:lnTo>
                  <a:lnTo>
                    <a:pt x="1046268" y="850827"/>
                  </a:lnTo>
                  <a:lnTo>
                    <a:pt x="989605" y="873971"/>
                  </a:lnTo>
                  <a:lnTo>
                    <a:pt x="942071" y="898998"/>
                  </a:lnTo>
                  <a:lnTo>
                    <a:pt x="896883" y="927884"/>
                  </a:lnTo>
                  <a:lnTo>
                    <a:pt x="854017" y="960170"/>
                  </a:lnTo>
                  <a:lnTo>
                    <a:pt x="813452" y="995396"/>
                  </a:lnTo>
                  <a:lnTo>
                    <a:pt x="775165" y="1033102"/>
                  </a:lnTo>
                  <a:lnTo>
                    <a:pt x="739133" y="1072829"/>
                  </a:lnTo>
                  <a:lnTo>
                    <a:pt x="705334" y="1114118"/>
                  </a:lnTo>
                  <a:lnTo>
                    <a:pt x="673746" y="1156507"/>
                  </a:lnTo>
                  <a:lnTo>
                    <a:pt x="665049" y="1169235"/>
                  </a:lnTo>
                  <a:lnTo>
                    <a:pt x="427182" y="1120273"/>
                  </a:lnTo>
                  <a:lnTo>
                    <a:pt x="389283" y="1191430"/>
                  </a:lnTo>
                  <a:lnTo>
                    <a:pt x="357416" y="1258294"/>
                  </a:lnTo>
                  <a:lnTo>
                    <a:pt x="331499" y="1318477"/>
                  </a:lnTo>
                  <a:lnTo>
                    <a:pt x="324864" y="1335389"/>
                  </a:lnTo>
                  <a:close/>
                </a:path>
                <a:path w="1048384" h="1546225">
                  <a:moveTo>
                    <a:pt x="275395" y="1457224"/>
                  </a:moveTo>
                  <a:lnTo>
                    <a:pt x="259379" y="1453927"/>
                  </a:lnTo>
                  <a:lnTo>
                    <a:pt x="253972" y="1446413"/>
                  </a:lnTo>
                  <a:lnTo>
                    <a:pt x="254956" y="1438309"/>
                  </a:lnTo>
                  <a:lnTo>
                    <a:pt x="256019" y="1428215"/>
                  </a:lnTo>
                  <a:lnTo>
                    <a:pt x="258350" y="1400771"/>
                  </a:lnTo>
                  <a:lnTo>
                    <a:pt x="260908" y="1358195"/>
                  </a:lnTo>
                  <a:lnTo>
                    <a:pt x="262654" y="1302699"/>
                  </a:lnTo>
                  <a:lnTo>
                    <a:pt x="262548" y="1236495"/>
                  </a:lnTo>
                  <a:lnTo>
                    <a:pt x="259550" y="1161796"/>
                  </a:lnTo>
                  <a:lnTo>
                    <a:pt x="252622" y="1080812"/>
                  </a:lnTo>
                  <a:lnTo>
                    <a:pt x="247341" y="1038609"/>
                  </a:lnTo>
                  <a:lnTo>
                    <a:pt x="240483" y="994528"/>
                  </a:lnTo>
                  <a:lnTo>
                    <a:pt x="231855" y="949007"/>
                  </a:lnTo>
                  <a:lnTo>
                    <a:pt x="221266" y="902485"/>
                  </a:lnTo>
                  <a:lnTo>
                    <a:pt x="208525" y="855401"/>
                  </a:lnTo>
                  <a:lnTo>
                    <a:pt x="193440" y="808194"/>
                  </a:lnTo>
                  <a:lnTo>
                    <a:pt x="175820" y="761303"/>
                  </a:lnTo>
                  <a:lnTo>
                    <a:pt x="155473" y="715167"/>
                  </a:lnTo>
                  <a:lnTo>
                    <a:pt x="132207" y="670225"/>
                  </a:lnTo>
                  <a:lnTo>
                    <a:pt x="105832" y="626915"/>
                  </a:lnTo>
                  <a:lnTo>
                    <a:pt x="76155" y="585678"/>
                  </a:lnTo>
                  <a:lnTo>
                    <a:pt x="42986" y="546950"/>
                  </a:lnTo>
                  <a:lnTo>
                    <a:pt x="6132" y="511173"/>
                  </a:lnTo>
                  <a:lnTo>
                    <a:pt x="1908" y="507447"/>
                  </a:lnTo>
                  <a:lnTo>
                    <a:pt x="0" y="501753"/>
                  </a:lnTo>
                  <a:lnTo>
                    <a:pt x="2268" y="490732"/>
                  </a:lnTo>
                  <a:lnTo>
                    <a:pt x="6270" y="486254"/>
                  </a:lnTo>
                  <a:lnTo>
                    <a:pt x="11621" y="484505"/>
                  </a:lnTo>
                  <a:lnTo>
                    <a:pt x="59609" y="466190"/>
                  </a:lnTo>
                  <a:lnTo>
                    <a:pt x="105378" y="443710"/>
                  </a:lnTo>
                  <a:lnTo>
                    <a:pt x="148929" y="417545"/>
                  </a:lnTo>
                  <a:lnTo>
                    <a:pt x="190265" y="388172"/>
                  </a:lnTo>
                  <a:lnTo>
                    <a:pt x="229389" y="356071"/>
                  </a:lnTo>
                  <a:lnTo>
                    <a:pt x="266303" y="321721"/>
                  </a:lnTo>
                  <a:lnTo>
                    <a:pt x="301011" y="285600"/>
                  </a:lnTo>
                  <a:lnTo>
                    <a:pt x="333513" y="248188"/>
                  </a:lnTo>
                  <a:lnTo>
                    <a:pt x="363814" y="209964"/>
                  </a:lnTo>
                  <a:lnTo>
                    <a:pt x="391916" y="171406"/>
                  </a:lnTo>
                  <a:lnTo>
                    <a:pt x="417821" y="132993"/>
                  </a:lnTo>
                  <a:lnTo>
                    <a:pt x="441531" y="95205"/>
                  </a:lnTo>
                  <a:lnTo>
                    <a:pt x="463050" y="58519"/>
                  </a:lnTo>
                  <a:lnTo>
                    <a:pt x="494365" y="0"/>
                  </a:lnTo>
                  <a:lnTo>
                    <a:pt x="529713" y="0"/>
                  </a:lnTo>
                  <a:lnTo>
                    <a:pt x="490716" y="73415"/>
                  </a:lnTo>
                  <a:lnTo>
                    <a:pt x="469387" y="109842"/>
                  </a:lnTo>
                  <a:lnTo>
                    <a:pt x="445939" y="147348"/>
                  </a:lnTo>
                  <a:lnTo>
                    <a:pt x="420365" y="185495"/>
                  </a:lnTo>
                  <a:lnTo>
                    <a:pt x="392659" y="223843"/>
                  </a:lnTo>
                  <a:lnTo>
                    <a:pt x="362814" y="261953"/>
                  </a:lnTo>
                  <a:lnTo>
                    <a:pt x="330823" y="299385"/>
                  </a:lnTo>
                  <a:lnTo>
                    <a:pt x="296681" y="335700"/>
                  </a:lnTo>
                  <a:lnTo>
                    <a:pt x="260379" y="370459"/>
                  </a:lnTo>
                  <a:lnTo>
                    <a:pt x="221913" y="403222"/>
                  </a:lnTo>
                  <a:lnTo>
                    <a:pt x="181274" y="433550"/>
                  </a:lnTo>
                  <a:lnTo>
                    <a:pt x="138456" y="461004"/>
                  </a:lnTo>
                  <a:lnTo>
                    <a:pt x="93453" y="485144"/>
                  </a:lnTo>
                  <a:lnTo>
                    <a:pt x="46259" y="505531"/>
                  </a:lnTo>
                  <a:lnTo>
                    <a:pt x="81565" y="542900"/>
                  </a:lnTo>
                  <a:lnTo>
                    <a:pt x="113375" y="582851"/>
                  </a:lnTo>
                  <a:lnTo>
                    <a:pt x="141869" y="624984"/>
                  </a:lnTo>
                  <a:lnTo>
                    <a:pt x="167226" y="668897"/>
                  </a:lnTo>
                  <a:lnTo>
                    <a:pt x="189626" y="714188"/>
                  </a:lnTo>
                  <a:lnTo>
                    <a:pt x="209249" y="760459"/>
                  </a:lnTo>
                  <a:lnTo>
                    <a:pt x="226273" y="807306"/>
                  </a:lnTo>
                  <a:lnTo>
                    <a:pt x="240879" y="854329"/>
                  </a:lnTo>
                  <a:lnTo>
                    <a:pt x="253247" y="901128"/>
                  </a:lnTo>
                  <a:lnTo>
                    <a:pt x="263555" y="947300"/>
                  </a:lnTo>
                  <a:lnTo>
                    <a:pt x="271984" y="992446"/>
                  </a:lnTo>
                  <a:lnTo>
                    <a:pt x="278713" y="1036163"/>
                  </a:lnTo>
                  <a:lnTo>
                    <a:pt x="283922" y="1078052"/>
                  </a:lnTo>
                  <a:lnTo>
                    <a:pt x="289198" y="1134960"/>
                  </a:lnTo>
                  <a:lnTo>
                    <a:pt x="292451" y="1189221"/>
                  </a:lnTo>
                  <a:lnTo>
                    <a:pt x="294020" y="1240114"/>
                  </a:lnTo>
                  <a:lnTo>
                    <a:pt x="294242" y="1286921"/>
                  </a:lnTo>
                  <a:lnTo>
                    <a:pt x="293454" y="1328924"/>
                  </a:lnTo>
                  <a:lnTo>
                    <a:pt x="324864" y="1335389"/>
                  </a:lnTo>
                  <a:lnTo>
                    <a:pt x="297172" y="1409243"/>
                  </a:lnTo>
                  <a:lnTo>
                    <a:pt x="283328" y="1452456"/>
                  </a:lnTo>
                  <a:lnTo>
                    <a:pt x="275395" y="1457224"/>
                  </a:lnTo>
                  <a:close/>
                </a:path>
                <a:path w="1048384" h="1546225">
                  <a:moveTo>
                    <a:pt x="463418" y="1545974"/>
                  </a:moveTo>
                  <a:lnTo>
                    <a:pt x="457839" y="1542723"/>
                  </a:lnTo>
                  <a:lnTo>
                    <a:pt x="455682" y="1535980"/>
                  </a:lnTo>
                  <a:lnTo>
                    <a:pt x="457153" y="1498970"/>
                  </a:lnTo>
                  <a:lnTo>
                    <a:pt x="457907" y="1456213"/>
                  </a:lnTo>
                  <a:lnTo>
                    <a:pt x="457582" y="1408445"/>
                  </a:lnTo>
                  <a:lnTo>
                    <a:pt x="455820" y="1356405"/>
                  </a:lnTo>
                  <a:lnTo>
                    <a:pt x="452260" y="1300830"/>
                  </a:lnTo>
                  <a:lnTo>
                    <a:pt x="446540" y="1242457"/>
                  </a:lnTo>
                  <a:lnTo>
                    <a:pt x="438301" y="1182026"/>
                  </a:lnTo>
                  <a:lnTo>
                    <a:pt x="427182" y="1120273"/>
                  </a:lnTo>
                  <a:lnTo>
                    <a:pt x="665049" y="1169235"/>
                  </a:lnTo>
                  <a:lnTo>
                    <a:pt x="617109" y="1242752"/>
                  </a:lnTo>
                  <a:lnTo>
                    <a:pt x="592016" y="1285688"/>
                  </a:lnTo>
                  <a:lnTo>
                    <a:pt x="569044" y="1327886"/>
                  </a:lnTo>
                  <a:lnTo>
                    <a:pt x="548169" y="1368888"/>
                  </a:lnTo>
                  <a:lnTo>
                    <a:pt x="529369" y="1408234"/>
                  </a:lnTo>
                  <a:lnTo>
                    <a:pt x="512622" y="1445463"/>
                  </a:lnTo>
                  <a:lnTo>
                    <a:pt x="485195" y="1511735"/>
                  </a:lnTo>
                  <a:lnTo>
                    <a:pt x="474471" y="1539858"/>
                  </a:lnTo>
                  <a:lnTo>
                    <a:pt x="469827" y="1545198"/>
                  </a:lnTo>
                  <a:lnTo>
                    <a:pt x="463418" y="1545974"/>
                  </a:lnTo>
                  <a:close/>
                </a:path>
              </a:pathLst>
            </a:custGeom>
            <a:solidFill>
              <a:srgbClr val="000000"/>
            </a:solidFill>
          </p:spPr>
          <p:txBody>
            <a:bodyPr wrap="square" lIns="0" tIns="0" rIns="0" bIns="0" rtlCol="0"/>
            <a:lstStyle/>
            <a:p>
              <a:endParaRPr/>
            </a:p>
          </p:txBody>
        </p:sp>
      </p:grpSp>
      <p:sp>
        <p:nvSpPr>
          <p:cNvPr id="85" name="object 85"/>
          <p:cNvSpPr/>
          <p:nvPr/>
        </p:nvSpPr>
        <p:spPr>
          <a:xfrm>
            <a:off x="16007909" y="5235603"/>
            <a:ext cx="2125147" cy="2472998"/>
          </a:xfrm>
          <a:prstGeom prst="rect">
            <a:avLst/>
          </a:prstGeom>
          <a:blipFill>
            <a:blip r:embed="rId3" cstate="print"/>
            <a:stretch>
              <a:fillRect/>
            </a:stretch>
          </a:blipFill>
        </p:spPr>
        <p:txBody>
          <a:bodyPr wrap="square" lIns="0" tIns="0" rIns="0" bIns="0" rtlCol="0"/>
          <a:lstStyle/>
          <a:p>
            <a:endParaRPr/>
          </a:p>
        </p:txBody>
      </p:sp>
      <p:grpSp>
        <p:nvGrpSpPr>
          <p:cNvPr id="89" name="object 89"/>
          <p:cNvGrpSpPr/>
          <p:nvPr/>
        </p:nvGrpSpPr>
        <p:grpSpPr>
          <a:xfrm>
            <a:off x="8335071" y="8020823"/>
            <a:ext cx="4793615" cy="2266315"/>
            <a:chOff x="8335071" y="8020823"/>
            <a:chExt cx="4793615" cy="2266315"/>
          </a:xfrm>
        </p:grpSpPr>
        <p:sp>
          <p:nvSpPr>
            <p:cNvPr id="90" name="object 90"/>
            <p:cNvSpPr/>
            <p:nvPr/>
          </p:nvSpPr>
          <p:spPr>
            <a:xfrm>
              <a:off x="9113380" y="8405928"/>
              <a:ext cx="3861435" cy="1704975"/>
            </a:xfrm>
            <a:custGeom>
              <a:avLst/>
              <a:gdLst/>
              <a:ahLst/>
              <a:cxnLst/>
              <a:rect l="l" t="t" r="r" b="b"/>
              <a:pathLst>
                <a:path w="3861434" h="1704975">
                  <a:moveTo>
                    <a:pt x="982917" y="1704826"/>
                  </a:moveTo>
                  <a:lnTo>
                    <a:pt x="0" y="1169634"/>
                  </a:lnTo>
                  <a:lnTo>
                    <a:pt x="2883561" y="0"/>
                  </a:lnTo>
                  <a:lnTo>
                    <a:pt x="3861340" y="461960"/>
                  </a:lnTo>
                  <a:lnTo>
                    <a:pt x="3861340" y="535181"/>
                  </a:lnTo>
                  <a:lnTo>
                    <a:pt x="982917" y="1704826"/>
                  </a:lnTo>
                  <a:close/>
                </a:path>
              </a:pathLst>
            </a:custGeom>
            <a:solidFill>
              <a:srgbClr val="FFF503"/>
            </a:solidFill>
          </p:spPr>
          <p:txBody>
            <a:bodyPr wrap="square" lIns="0" tIns="0" rIns="0" bIns="0" rtlCol="0"/>
            <a:lstStyle/>
            <a:p>
              <a:endParaRPr/>
            </a:p>
          </p:txBody>
        </p:sp>
        <p:sp>
          <p:nvSpPr>
            <p:cNvPr id="91" name="object 91"/>
            <p:cNvSpPr/>
            <p:nvPr/>
          </p:nvSpPr>
          <p:spPr>
            <a:xfrm>
              <a:off x="9101044" y="8387052"/>
              <a:ext cx="3912235" cy="1742439"/>
            </a:xfrm>
            <a:custGeom>
              <a:avLst/>
              <a:gdLst/>
              <a:ahLst/>
              <a:cxnLst/>
              <a:rect l="l" t="t" r="r" b="b"/>
              <a:pathLst>
                <a:path w="3912234" h="1742440">
                  <a:moveTo>
                    <a:pt x="1010235" y="1742002"/>
                  </a:moveTo>
                  <a:lnTo>
                    <a:pt x="1004905" y="1742002"/>
                  </a:lnTo>
                  <a:lnTo>
                    <a:pt x="1001905" y="1741254"/>
                  </a:lnTo>
                  <a:lnTo>
                    <a:pt x="3738" y="1201228"/>
                  </a:lnTo>
                  <a:lnTo>
                    <a:pt x="0" y="1194543"/>
                  </a:lnTo>
                  <a:lnTo>
                    <a:pt x="805" y="1180405"/>
                  </a:lnTo>
                  <a:lnTo>
                    <a:pt x="5252" y="1174219"/>
                  </a:lnTo>
                  <a:lnTo>
                    <a:pt x="2909623" y="0"/>
                  </a:lnTo>
                  <a:lnTo>
                    <a:pt x="2914905" y="143"/>
                  </a:lnTo>
                  <a:lnTo>
                    <a:pt x="2997332" y="38816"/>
                  </a:lnTo>
                  <a:lnTo>
                    <a:pt x="2907687" y="38816"/>
                  </a:lnTo>
                  <a:lnTo>
                    <a:pt x="61556" y="1190908"/>
                  </a:lnTo>
                  <a:lnTo>
                    <a:pt x="1005509" y="1703483"/>
                  </a:lnTo>
                  <a:lnTo>
                    <a:pt x="1105356" y="1703483"/>
                  </a:lnTo>
                  <a:lnTo>
                    <a:pt x="1011232" y="1741580"/>
                  </a:lnTo>
                  <a:lnTo>
                    <a:pt x="1010235" y="1742002"/>
                  </a:lnTo>
                  <a:close/>
                </a:path>
                <a:path w="3912234" h="1742440">
                  <a:moveTo>
                    <a:pt x="1105356" y="1703483"/>
                  </a:moveTo>
                  <a:lnTo>
                    <a:pt x="1005509" y="1703483"/>
                  </a:lnTo>
                  <a:lnTo>
                    <a:pt x="3873676" y="541723"/>
                  </a:lnTo>
                  <a:lnTo>
                    <a:pt x="3873676" y="492490"/>
                  </a:lnTo>
                  <a:lnTo>
                    <a:pt x="2907687" y="38816"/>
                  </a:lnTo>
                  <a:lnTo>
                    <a:pt x="2997332" y="38816"/>
                  </a:lnTo>
                  <a:lnTo>
                    <a:pt x="3910542" y="467255"/>
                  </a:lnTo>
                  <a:lnTo>
                    <a:pt x="3911998" y="473729"/>
                  </a:lnTo>
                  <a:lnTo>
                    <a:pt x="3911998" y="561529"/>
                  </a:lnTo>
                  <a:lnTo>
                    <a:pt x="3910129" y="568214"/>
                  </a:lnTo>
                  <a:lnTo>
                    <a:pt x="1105356" y="1703483"/>
                  </a:lnTo>
                  <a:close/>
                </a:path>
              </a:pathLst>
            </a:custGeom>
            <a:solidFill>
              <a:srgbClr val="000000"/>
            </a:solidFill>
          </p:spPr>
          <p:txBody>
            <a:bodyPr wrap="square" lIns="0" tIns="0" rIns="0" bIns="0" rtlCol="0"/>
            <a:lstStyle/>
            <a:p>
              <a:endParaRPr/>
            </a:p>
          </p:txBody>
        </p:sp>
        <p:sp>
          <p:nvSpPr>
            <p:cNvPr id="92" name="object 92"/>
            <p:cNvSpPr/>
            <p:nvPr/>
          </p:nvSpPr>
          <p:spPr>
            <a:xfrm>
              <a:off x="9123636" y="8332707"/>
              <a:ext cx="3876675" cy="1704975"/>
            </a:xfrm>
            <a:custGeom>
              <a:avLst/>
              <a:gdLst/>
              <a:ahLst/>
              <a:cxnLst/>
              <a:rect l="l" t="t" r="r" b="b"/>
              <a:pathLst>
                <a:path w="3876675" h="1704975">
                  <a:moveTo>
                    <a:pt x="993173" y="1704835"/>
                  </a:moveTo>
                  <a:lnTo>
                    <a:pt x="0" y="1169653"/>
                  </a:lnTo>
                  <a:lnTo>
                    <a:pt x="2898964" y="0"/>
                  </a:lnTo>
                  <a:lnTo>
                    <a:pt x="3876399" y="535181"/>
                  </a:lnTo>
                  <a:lnTo>
                    <a:pt x="993173" y="1704835"/>
                  </a:lnTo>
                  <a:close/>
                </a:path>
              </a:pathLst>
            </a:custGeom>
            <a:solidFill>
              <a:srgbClr val="FFF503"/>
            </a:solidFill>
          </p:spPr>
          <p:txBody>
            <a:bodyPr wrap="square" lIns="0" tIns="0" rIns="0" bIns="0" rtlCol="0"/>
            <a:lstStyle/>
            <a:p>
              <a:endParaRPr/>
            </a:p>
          </p:txBody>
        </p:sp>
        <p:sp>
          <p:nvSpPr>
            <p:cNvPr id="93" name="object 93"/>
            <p:cNvSpPr/>
            <p:nvPr/>
          </p:nvSpPr>
          <p:spPr>
            <a:xfrm>
              <a:off x="9104983" y="8313649"/>
              <a:ext cx="3914140" cy="1742439"/>
            </a:xfrm>
            <a:custGeom>
              <a:avLst/>
              <a:gdLst/>
              <a:ahLst/>
              <a:cxnLst/>
              <a:rect l="l" t="t" r="r" b="b"/>
              <a:pathLst>
                <a:path w="3914140" h="1742440">
                  <a:moveTo>
                    <a:pt x="1014155" y="1742203"/>
                  </a:moveTo>
                  <a:lnTo>
                    <a:pt x="1008845" y="1742203"/>
                  </a:lnTo>
                  <a:lnTo>
                    <a:pt x="1005864" y="1741455"/>
                  </a:lnTo>
                  <a:lnTo>
                    <a:pt x="3738" y="1201459"/>
                  </a:lnTo>
                  <a:lnTo>
                    <a:pt x="0" y="1194773"/>
                  </a:lnTo>
                  <a:lnTo>
                    <a:pt x="785" y="1180588"/>
                  </a:lnTo>
                  <a:lnTo>
                    <a:pt x="5233" y="1174353"/>
                  </a:lnTo>
                  <a:lnTo>
                    <a:pt x="2915815" y="0"/>
                  </a:lnTo>
                  <a:lnTo>
                    <a:pt x="2921547" y="364"/>
                  </a:lnTo>
                  <a:lnTo>
                    <a:pt x="2992564" y="39248"/>
                  </a:lnTo>
                  <a:lnTo>
                    <a:pt x="2916448" y="39248"/>
                  </a:lnTo>
                  <a:lnTo>
                    <a:pt x="61652" y="1191109"/>
                  </a:lnTo>
                  <a:lnTo>
                    <a:pt x="1012938" y="1703694"/>
                  </a:lnTo>
                  <a:lnTo>
                    <a:pt x="1110255" y="1703694"/>
                  </a:lnTo>
                  <a:lnTo>
                    <a:pt x="1018708" y="1740832"/>
                  </a:lnTo>
                  <a:lnTo>
                    <a:pt x="1016494" y="1741772"/>
                  </a:lnTo>
                  <a:lnTo>
                    <a:pt x="1014155" y="1742203"/>
                  </a:lnTo>
                  <a:close/>
                </a:path>
                <a:path w="3914140" h="1742440">
                  <a:moveTo>
                    <a:pt x="1110255" y="1703694"/>
                  </a:moveTo>
                  <a:lnTo>
                    <a:pt x="1012938" y="1703694"/>
                  </a:lnTo>
                  <a:lnTo>
                    <a:pt x="3852445" y="551774"/>
                  </a:lnTo>
                  <a:lnTo>
                    <a:pt x="2916448" y="39248"/>
                  </a:lnTo>
                  <a:lnTo>
                    <a:pt x="2992564" y="39248"/>
                  </a:lnTo>
                  <a:lnTo>
                    <a:pt x="3910033" y="541588"/>
                  </a:lnTo>
                  <a:lnTo>
                    <a:pt x="3913724" y="548245"/>
                  </a:lnTo>
                  <a:lnTo>
                    <a:pt x="3912900" y="562363"/>
                  </a:lnTo>
                  <a:lnTo>
                    <a:pt x="3908462" y="568550"/>
                  </a:lnTo>
                  <a:lnTo>
                    <a:pt x="1110255" y="1703694"/>
                  </a:lnTo>
                  <a:close/>
                </a:path>
              </a:pathLst>
            </a:custGeom>
            <a:solidFill>
              <a:srgbClr val="000000"/>
            </a:solidFill>
          </p:spPr>
          <p:txBody>
            <a:bodyPr wrap="square" lIns="0" tIns="0" rIns="0" bIns="0" rtlCol="0"/>
            <a:lstStyle/>
            <a:p>
              <a:endParaRPr/>
            </a:p>
          </p:txBody>
        </p:sp>
        <p:sp>
          <p:nvSpPr>
            <p:cNvPr id="94" name="object 94"/>
            <p:cNvSpPr/>
            <p:nvPr/>
          </p:nvSpPr>
          <p:spPr>
            <a:xfrm>
              <a:off x="9224455" y="8222885"/>
              <a:ext cx="3865879" cy="1704975"/>
            </a:xfrm>
            <a:custGeom>
              <a:avLst/>
              <a:gdLst/>
              <a:ahLst/>
              <a:cxnLst/>
              <a:rect l="l" t="t" r="r" b="b"/>
              <a:pathLst>
                <a:path w="3865880" h="1704975">
                  <a:moveTo>
                    <a:pt x="984220" y="1704826"/>
                  </a:moveTo>
                  <a:lnTo>
                    <a:pt x="0" y="1169634"/>
                  </a:lnTo>
                  <a:lnTo>
                    <a:pt x="2885535" y="0"/>
                  </a:lnTo>
                  <a:lnTo>
                    <a:pt x="3865289" y="461960"/>
                  </a:lnTo>
                  <a:lnTo>
                    <a:pt x="3865289" y="535181"/>
                  </a:lnTo>
                  <a:lnTo>
                    <a:pt x="984220" y="1704826"/>
                  </a:lnTo>
                  <a:close/>
                </a:path>
              </a:pathLst>
            </a:custGeom>
            <a:solidFill>
              <a:srgbClr val="FFF503"/>
            </a:solidFill>
          </p:spPr>
          <p:txBody>
            <a:bodyPr wrap="square" lIns="0" tIns="0" rIns="0" bIns="0" rtlCol="0"/>
            <a:lstStyle/>
            <a:p>
              <a:endParaRPr/>
            </a:p>
          </p:txBody>
        </p:sp>
        <p:sp>
          <p:nvSpPr>
            <p:cNvPr id="95" name="object 95"/>
            <p:cNvSpPr/>
            <p:nvPr/>
          </p:nvSpPr>
          <p:spPr>
            <a:xfrm>
              <a:off x="9210805" y="8204010"/>
              <a:ext cx="3908425" cy="1742439"/>
            </a:xfrm>
            <a:custGeom>
              <a:avLst/>
              <a:gdLst/>
              <a:ahLst/>
              <a:cxnLst/>
              <a:rect l="l" t="t" r="r" b="b"/>
              <a:pathLst>
                <a:path w="3908425" h="1742440">
                  <a:moveTo>
                    <a:pt x="1010225" y="1742012"/>
                  </a:moveTo>
                  <a:lnTo>
                    <a:pt x="1004905" y="1742012"/>
                  </a:lnTo>
                  <a:lnTo>
                    <a:pt x="1001905" y="1741263"/>
                  </a:lnTo>
                  <a:lnTo>
                    <a:pt x="3738" y="1201228"/>
                  </a:lnTo>
                  <a:lnTo>
                    <a:pt x="0" y="1194562"/>
                  </a:lnTo>
                  <a:lnTo>
                    <a:pt x="805" y="1180405"/>
                  </a:lnTo>
                  <a:lnTo>
                    <a:pt x="5252" y="1174219"/>
                  </a:lnTo>
                  <a:lnTo>
                    <a:pt x="2909604" y="0"/>
                  </a:lnTo>
                  <a:lnTo>
                    <a:pt x="2914895" y="172"/>
                  </a:lnTo>
                  <a:lnTo>
                    <a:pt x="2997136" y="38816"/>
                  </a:lnTo>
                  <a:lnTo>
                    <a:pt x="2910294" y="38816"/>
                  </a:lnTo>
                  <a:lnTo>
                    <a:pt x="61547" y="1190908"/>
                  </a:lnTo>
                  <a:lnTo>
                    <a:pt x="1008145" y="1703483"/>
                  </a:lnTo>
                  <a:lnTo>
                    <a:pt x="1104238" y="1703483"/>
                  </a:lnTo>
                  <a:lnTo>
                    <a:pt x="1010148" y="1741580"/>
                  </a:lnTo>
                  <a:lnTo>
                    <a:pt x="1010225" y="1742012"/>
                  </a:lnTo>
                  <a:close/>
                </a:path>
                <a:path w="3908425" h="1742440">
                  <a:moveTo>
                    <a:pt x="1104238" y="1703483"/>
                  </a:moveTo>
                  <a:lnTo>
                    <a:pt x="1008145" y="1703483"/>
                  </a:lnTo>
                  <a:lnTo>
                    <a:pt x="3878939" y="541723"/>
                  </a:lnTo>
                  <a:lnTo>
                    <a:pt x="3878939" y="492490"/>
                  </a:lnTo>
                  <a:lnTo>
                    <a:pt x="2910294" y="38816"/>
                  </a:lnTo>
                  <a:lnTo>
                    <a:pt x="2997136" y="38816"/>
                  </a:lnTo>
                  <a:lnTo>
                    <a:pt x="3908375" y="467255"/>
                  </a:lnTo>
                  <a:lnTo>
                    <a:pt x="3907704" y="473729"/>
                  </a:lnTo>
                  <a:lnTo>
                    <a:pt x="3907704" y="561529"/>
                  </a:lnTo>
                  <a:lnTo>
                    <a:pt x="3907963" y="568214"/>
                  </a:lnTo>
                  <a:lnTo>
                    <a:pt x="1104238" y="1703483"/>
                  </a:lnTo>
                  <a:close/>
                </a:path>
              </a:pathLst>
            </a:custGeom>
            <a:solidFill>
              <a:srgbClr val="000000"/>
            </a:solidFill>
          </p:spPr>
          <p:txBody>
            <a:bodyPr wrap="square" lIns="0" tIns="0" rIns="0" bIns="0" rtlCol="0"/>
            <a:lstStyle/>
            <a:p>
              <a:endParaRPr/>
            </a:p>
          </p:txBody>
        </p:sp>
        <p:sp>
          <p:nvSpPr>
            <p:cNvPr id="96" name="object 96"/>
            <p:cNvSpPr/>
            <p:nvPr/>
          </p:nvSpPr>
          <p:spPr>
            <a:xfrm>
              <a:off x="9233398" y="8149665"/>
              <a:ext cx="3876675" cy="1704975"/>
            </a:xfrm>
            <a:custGeom>
              <a:avLst/>
              <a:gdLst/>
              <a:ahLst/>
              <a:cxnLst/>
              <a:rect l="l" t="t" r="r" b="b"/>
              <a:pathLst>
                <a:path w="3876675" h="1704975">
                  <a:moveTo>
                    <a:pt x="993173" y="1704835"/>
                  </a:moveTo>
                  <a:lnTo>
                    <a:pt x="0" y="1169653"/>
                  </a:lnTo>
                  <a:lnTo>
                    <a:pt x="2898945" y="0"/>
                  </a:lnTo>
                  <a:lnTo>
                    <a:pt x="3876399" y="535181"/>
                  </a:lnTo>
                  <a:lnTo>
                    <a:pt x="993173" y="1704835"/>
                  </a:lnTo>
                  <a:close/>
                </a:path>
              </a:pathLst>
            </a:custGeom>
            <a:solidFill>
              <a:srgbClr val="FFF503"/>
            </a:solidFill>
          </p:spPr>
          <p:txBody>
            <a:bodyPr wrap="square" lIns="0" tIns="0" rIns="0" bIns="0" rtlCol="0"/>
            <a:lstStyle/>
            <a:p>
              <a:endParaRPr/>
            </a:p>
          </p:txBody>
        </p:sp>
        <p:sp>
          <p:nvSpPr>
            <p:cNvPr id="97" name="object 97"/>
            <p:cNvSpPr/>
            <p:nvPr/>
          </p:nvSpPr>
          <p:spPr>
            <a:xfrm>
              <a:off x="9214745" y="8130606"/>
              <a:ext cx="3914140" cy="1742439"/>
            </a:xfrm>
            <a:custGeom>
              <a:avLst/>
              <a:gdLst/>
              <a:ahLst/>
              <a:cxnLst/>
              <a:rect l="l" t="t" r="r" b="b"/>
              <a:pathLst>
                <a:path w="3914140" h="1742440">
                  <a:moveTo>
                    <a:pt x="1014145" y="1742203"/>
                  </a:moveTo>
                  <a:lnTo>
                    <a:pt x="1008826" y="1742203"/>
                  </a:lnTo>
                  <a:lnTo>
                    <a:pt x="1005854" y="1741455"/>
                  </a:lnTo>
                  <a:lnTo>
                    <a:pt x="3747" y="1201459"/>
                  </a:lnTo>
                  <a:lnTo>
                    <a:pt x="0" y="1194773"/>
                  </a:lnTo>
                  <a:lnTo>
                    <a:pt x="785" y="1180588"/>
                  </a:lnTo>
                  <a:lnTo>
                    <a:pt x="5243" y="1174353"/>
                  </a:lnTo>
                  <a:lnTo>
                    <a:pt x="2915835" y="0"/>
                  </a:lnTo>
                  <a:lnTo>
                    <a:pt x="2921567" y="364"/>
                  </a:lnTo>
                  <a:lnTo>
                    <a:pt x="2992582" y="39248"/>
                  </a:lnTo>
                  <a:lnTo>
                    <a:pt x="2916429" y="39248"/>
                  </a:lnTo>
                  <a:lnTo>
                    <a:pt x="61643" y="1191109"/>
                  </a:lnTo>
                  <a:lnTo>
                    <a:pt x="1012928" y="1703694"/>
                  </a:lnTo>
                  <a:lnTo>
                    <a:pt x="1110245" y="1703694"/>
                  </a:lnTo>
                  <a:lnTo>
                    <a:pt x="1018699" y="1740832"/>
                  </a:lnTo>
                  <a:lnTo>
                    <a:pt x="1016484" y="1741762"/>
                  </a:lnTo>
                  <a:lnTo>
                    <a:pt x="1014145" y="1742203"/>
                  </a:lnTo>
                  <a:close/>
                </a:path>
                <a:path w="3914140" h="1742440">
                  <a:moveTo>
                    <a:pt x="1110245" y="1703694"/>
                  </a:moveTo>
                  <a:lnTo>
                    <a:pt x="1012928" y="1703694"/>
                  </a:lnTo>
                  <a:lnTo>
                    <a:pt x="3852435" y="551774"/>
                  </a:lnTo>
                  <a:lnTo>
                    <a:pt x="2916429" y="39248"/>
                  </a:lnTo>
                  <a:lnTo>
                    <a:pt x="2992582" y="39248"/>
                  </a:lnTo>
                  <a:lnTo>
                    <a:pt x="3910033" y="541588"/>
                  </a:lnTo>
                  <a:lnTo>
                    <a:pt x="3913714" y="548245"/>
                  </a:lnTo>
                  <a:lnTo>
                    <a:pt x="3912890" y="562363"/>
                  </a:lnTo>
                  <a:lnTo>
                    <a:pt x="3908462" y="568550"/>
                  </a:lnTo>
                  <a:lnTo>
                    <a:pt x="1110245" y="1703694"/>
                  </a:lnTo>
                  <a:close/>
                </a:path>
              </a:pathLst>
            </a:custGeom>
            <a:solidFill>
              <a:srgbClr val="000000"/>
            </a:solidFill>
          </p:spPr>
          <p:txBody>
            <a:bodyPr wrap="square" lIns="0" tIns="0" rIns="0" bIns="0" rtlCol="0"/>
            <a:lstStyle/>
            <a:p>
              <a:endParaRPr/>
            </a:p>
          </p:txBody>
        </p:sp>
        <p:sp>
          <p:nvSpPr>
            <p:cNvPr id="98" name="object 98"/>
            <p:cNvSpPr/>
            <p:nvPr/>
          </p:nvSpPr>
          <p:spPr>
            <a:xfrm>
              <a:off x="9004702" y="8186275"/>
              <a:ext cx="3864610" cy="1704975"/>
            </a:xfrm>
            <a:custGeom>
              <a:avLst/>
              <a:gdLst/>
              <a:ahLst/>
              <a:cxnLst/>
              <a:rect l="l" t="t" r="r" b="b"/>
              <a:pathLst>
                <a:path w="3864609" h="1704975">
                  <a:moveTo>
                    <a:pt x="984000" y="1704826"/>
                  </a:moveTo>
                  <a:lnTo>
                    <a:pt x="0" y="1169644"/>
                  </a:lnTo>
                  <a:lnTo>
                    <a:pt x="2885181" y="0"/>
                  </a:lnTo>
                  <a:lnTo>
                    <a:pt x="3864580" y="461970"/>
                  </a:lnTo>
                  <a:lnTo>
                    <a:pt x="3864580" y="535191"/>
                  </a:lnTo>
                  <a:lnTo>
                    <a:pt x="984000" y="1704826"/>
                  </a:lnTo>
                  <a:close/>
                </a:path>
              </a:pathLst>
            </a:custGeom>
            <a:solidFill>
              <a:srgbClr val="FFF503"/>
            </a:solidFill>
          </p:spPr>
          <p:txBody>
            <a:bodyPr wrap="square" lIns="0" tIns="0" rIns="0" bIns="0" rtlCol="0"/>
            <a:lstStyle/>
            <a:p>
              <a:endParaRPr/>
            </a:p>
          </p:txBody>
        </p:sp>
        <p:sp>
          <p:nvSpPr>
            <p:cNvPr id="99" name="object 99"/>
            <p:cNvSpPr/>
            <p:nvPr/>
          </p:nvSpPr>
          <p:spPr>
            <a:xfrm>
              <a:off x="8991282" y="8167399"/>
              <a:ext cx="3916679" cy="1742439"/>
            </a:xfrm>
            <a:custGeom>
              <a:avLst/>
              <a:gdLst/>
              <a:ahLst/>
              <a:cxnLst/>
              <a:rect l="l" t="t" r="r" b="b"/>
              <a:pathLst>
                <a:path w="3916679" h="1742440">
                  <a:moveTo>
                    <a:pt x="1010235" y="1742012"/>
                  </a:moveTo>
                  <a:lnTo>
                    <a:pt x="1004915" y="1742012"/>
                  </a:lnTo>
                  <a:lnTo>
                    <a:pt x="1001915" y="1741254"/>
                  </a:lnTo>
                  <a:lnTo>
                    <a:pt x="3738" y="1201238"/>
                  </a:lnTo>
                  <a:lnTo>
                    <a:pt x="0" y="1194562"/>
                  </a:lnTo>
                  <a:lnTo>
                    <a:pt x="805" y="1180415"/>
                  </a:lnTo>
                  <a:lnTo>
                    <a:pt x="5252" y="1174219"/>
                  </a:lnTo>
                  <a:lnTo>
                    <a:pt x="2909633" y="0"/>
                  </a:lnTo>
                  <a:lnTo>
                    <a:pt x="2914905" y="172"/>
                  </a:lnTo>
                  <a:lnTo>
                    <a:pt x="2997554" y="38826"/>
                  </a:lnTo>
                  <a:lnTo>
                    <a:pt x="2909844" y="38826"/>
                  </a:lnTo>
                  <a:lnTo>
                    <a:pt x="61566" y="1190918"/>
                  </a:lnTo>
                  <a:lnTo>
                    <a:pt x="1007695" y="1703492"/>
                  </a:lnTo>
                  <a:lnTo>
                    <a:pt x="1106460" y="1703492"/>
                  </a:lnTo>
                  <a:lnTo>
                    <a:pt x="1012324" y="1741580"/>
                  </a:lnTo>
                  <a:lnTo>
                    <a:pt x="1010235" y="1742012"/>
                  </a:lnTo>
                  <a:close/>
                </a:path>
                <a:path w="3916679" h="1742440">
                  <a:moveTo>
                    <a:pt x="1106460" y="1703492"/>
                  </a:moveTo>
                  <a:lnTo>
                    <a:pt x="1007695" y="1703492"/>
                  </a:lnTo>
                  <a:lnTo>
                    <a:pt x="3877999" y="541732"/>
                  </a:lnTo>
                  <a:lnTo>
                    <a:pt x="3877999" y="492500"/>
                  </a:lnTo>
                  <a:lnTo>
                    <a:pt x="2909844" y="38826"/>
                  </a:lnTo>
                  <a:lnTo>
                    <a:pt x="2997554" y="38826"/>
                  </a:lnTo>
                  <a:lnTo>
                    <a:pt x="3912698" y="467255"/>
                  </a:lnTo>
                  <a:lnTo>
                    <a:pt x="3916341" y="473720"/>
                  </a:lnTo>
                  <a:lnTo>
                    <a:pt x="3916341" y="561519"/>
                  </a:lnTo>
                  <a:lnTo>
                    <a:pt x="3912286" y="568214"/>
                  </a:lnTo>
                  <a:lnTo>
                    <a:pt x="1106460" y="1703492"/>
                  </a:lnTo>
                  <a:close/>
                </a:path>
              </a:pathLst>
            </a:custGeom>
            <a:solidFill>
              <a:srgbClr val="000000"/>
            </a:solidFill>
          </p:spPr>
          <p:txBody>
            <a:bodyPr wrap="square" lIns="0" tIns="0" rIns="0" bIns="0" rtlCol="0"/>
            <a:lstStyle/>
            <a:p>
              <a:endParaRPr/>
            </a:p>
          </p:txBody>
        </p:sp>
        <p:sp>
          <p:nvSpPr>
            <p:cNvPr id="100" name="object 100"/>
            <p:cNvSpPr/>
            <p:nvPr/>
          </p:nvSpPr>
          <p:spPr>
            <a:xfrm>
              <a:off x="9013885" y="8113054"/>
              <a:ext cx="3876675" cy="1704975"/>
            </a:xfrm>
            <a:custGeom>
              <a:avLst/>
              <a:gdLst/>
              <a:ahLst/>
              <a:cxnLst/>
              <a:rect l="l" t="t" r="r" b="b"/>
              <a:pathLst>
                <a:path w="3876675" h="1704975">
                  <a:moveTo>
                    <a:pt x="993173" y="1704835"/>
                  </a:moveTo>
                  <a:lnTo>
                    <a:pt x="0" y="1169634"/>
                  </a:lnTo>
                  <a:lnTo>
                    <a:pt x="2898955" y="0"/>
                  </a:lnTo>
                  <a:lnTo>
                    <a:pt x="3876399" y="535191"/>
                  </a:lnTo>
                  <a:lnTo>
                    <a:pt x="993173" y="1704835"/>
                  </a:lnTo>
                  <a:close/>
                </a:path>
              </a:pathLst>
            </a:custGeom>
            <a:solidFill>
              <a:srgbClr val="FFF503"/>
            </a:solidFill>
          </p:spPr>
          <p:txBody>
            <a:bodyPr wrap="square" lIns="0" tIns="0" rIns="0" bIns="0" rtlCol="0"/>
            <a:lstStyle/>
            <a:p>
              <a:endParaRPr/>
            </a:p>
          </p:txBody>
        </p:sp>
        <p:sp>
          <p:nvSpPr>
            <p:cNvPr id="101" name="object 101"/>
            <p:cNvSpPr/>
            <p:nvPr/>
          </p:nvSpPr>
          <p:spPr>
            <a:xfrm>
              <a:off x="8867534" y="8094052"/>
              <a:ext cx="4041775" cy="1797050"/>
            </a:xfrm>
            <a:custGeom>
              <a:avLst/>
              <a:gdLst/>
              <a:ahLst/>
              <a:cxnLst/>
              <a:rect l="l" t="t" r="r" b="b"/>
              <a:pathLst>
                <a:path w="4041775" h="1797050">
                  <a:moveTo>
                    <a:pt x="4041406" y="548208"/>
                  </a:moveTo>
                  <a:lnTo>
                    <a:pt x="4037723" y="541553"/>
                  </a:lnTo>
                  <a:lnTo>
                    <a:pt x="3980129" y="510019"/>
                  </a:lnTo>
                  <a:lnTo>
                    <a:pt x="3980129" y="551726"/>
                  </a:lnTo>
                  <a:lnTo>
                    <a:pt x="3841140" y="608114"/>
                  </a:lnTo>
                  <a:lnTo>
                    <a:pt x="2904782" y="95427"/>
                  </a:lnTo>
                  <a:lnTo>
                    <a:pt x="3044126" y="39204"/>
                  </a:lnTo>
                  <a:lnTo>
                    <a:pt x="3980129" y="551726"/>
                  </a:lnTo>
                  <a:lnTo>
                    <a:pt x="3980129" y="510019"/>
                  </a:lnTo>
                  <a:lnTo>
                    <a:pt x="3120275" y="39204"/>
                  </a:lnTo>
                  <a:lnTo>
                    <a:pt x="3049270" y="317"/>
                  </a:lnTo>
                  <a:lnTo>
                    <a:pt x="3043529" y="0"/>
                  </a:lnTo>
                  <a:lnTo>
                    <a:pt x="132930" y="1174318"/>
                  </a:lnTo>
                  <a:lnTo>
                    <a:pt x="128473" y="1180553"/>
                  </a:lnTo>
                  <a:lnTo>
                    <a:pt x="127685" y="1194739"/>
                  </a:lnTo>
                  <a:lnTo>
                    <a:pt x="131432" y="1201420"/>
                  </a:lnTo>
                  <a:lnTo>
                    <a:pt x="139306" y="1205674"/>
                  </a:lnTo>
                  <a:lnTo>
                    <a:pt x="0" y="1261872"/>
                  </a:lnTo>
                  <a:lnTo>
                    <a:pt x="993178" y="1797050"/>
                  </a:lnTo>
                  <a:lnTo>
                    <a:pt x="1132179" y="1740662"/>
                  </a:lnTo>
                  <a:lnTo>
                    <a:pt x="1133551" y="1741398"/>
                  </a:lnTo>
                  <a:lnTo>
                    <a:pt x="1136535" y="1742135"/>
                  </a:lnTo>
                  <a:lnTo>
                    <a:pt x="1141831" y="1742135"/>
                  </a:lnTo>
                  <a:lnTo>
                    <a:pt x="1144181" y="1741703"/>
                  </a:lnTo>
                  <a:lnTo>
                    <a:pt x="1238021" y="1703641"/>
                  </a:lnTo>
                  <a:lnTo>
                    <a:pt x="4036161" y="568502"/>
                  </a:lnTo>
                  <a:lnTo>
                    <a:pt x="4040594" y="562317"/>
                  </a:lnTo>
                  <a:lnTo>
                    <a:pt x="4041406" y="548208"/>
                  </a:lnTo>
                  <a:close/>
                </a:path>
              </a:pathLst>
            </a:custGeom>
            <a:solidFill>
              <a:srgbClr val="000000"/>
            </a:solidFill>
          </p:spPr>
          <p:txBody>
            <a:bodyPr wrap="square" lIns="0" tIns="0" rIns="0" bIns="0" rtlCol="0"/>
            <a:lstStyle/>
            <a:p>
              <a:endParaRPr/>
            </a:p>
          </p:txBody>
        </p:sp>
        <p:sp>
          <p:nvSpPr>
            <p:cNvPr id="102" name="object 102"/>
            <p:cNvSpPr/>
            <p:nvPr/>
          </p:nvSpPr>
          <p:spPr>
            <a:xfrm>
              <a:off x="8784949" y="8149665"/>
              <a:ext cx="3863975" cy="1704975"/>
            </a:xfrm>
            <a:custGeom>
              <a:avLst/>
              <a:gdLst/>
              <a:ahLst/>
              <a:cxnLst/>
              <a:rect l="l" t="t" r="r" b="b"/>
              <a:pathLst>
                <a:path w="3863975" h="1704975">
                  <a:moveTo>
                    <a:pt x="983760" y="1704835"/>
                  </a:moveTo>
                  <a:lnTo>
                    <a:pt x="0" y="1169653"/>
                  </a:lnTo>
                  <a:lnTo>
                    <a:pt x="2884836" y="0"/>
                  </a:lnTo>
                  <a:lnTo>
                    <a:pt x="3863871" y="461960"/>
                  </a:lnTo>
                  <a:lnTo>
                    <a:pt x="3863871" y="535181"/>
                  </a:lnTo>
                  <a:lnTo>
                    <a:pt x="983760" y="1704835"/>
                  </a:lnTo>
                  <a:close/>
                </a:path>
              </a:pathLst>
            </a:custGeom>
            <a:solidFill>
              <a:srgbClr val="FFF503"/>
            </a:solidFill>
          </p:spPr>
          <p:txBody>
            <a:bodyPr wrap="square" lIns="0" tIns="0" rIns="0" bIns="0" rtlCol="0"/>
            <a:lstStyle/>
            <a:p>
              <a:endParaRPr/>
            </a:p>
          </p:txBody>
        </p:sp>
        <p:sp>
          <p:nvSpPr>
            <p:cNvPr id="103" name="object 103"/>
            <p:cNvSpPr/>
            <p:nvPr/>
          </p:nvSpPr>
          <p:spPr>
            <a:xfrm>
              <a:off x="8771779" y="8130798"/>
              <a:ext cx="3915410" cy="1742439"/>
            </a:xfrm>
            <a:custGeom>
              <a:avLst/>
              <a:gdLst/>
              <a:ahLst/>
              <a:cxnLst/>
              <a:rect l="l" t="t" r="r" b="b"/>
              <a:pathLst>
                <a:path w="3915409" h="1742440">
                  <a:moveTo>
                    <a:pt x="1010235" y="1742012"/>
                  </a:moveTo>
                  <a:lnTo>
                    <a:pt x="1004905" y="1742012"/>
                  </a:lnTo>
                  <a:lnTo>
                    <a:pt x="1001905" y="1741263"/>
                  </a:lnTo>
                  <a:lnTo>
                    <a:pt x="3747" y="1201219"/>
                  </a:lnTo>
                  <a:lnTo>
                    <a:pt x="0" y="1194543"/>
                  </a:lnTo>
                  <a:lnTo>
                    <a:pt x="805" y="1180396"/>
                  </a:lnTo>
                  <a:lnTo>
                    <a:pt x="5252" y="1174200"/>
                  </a:lnTo>
                  <a:lnTo>
                    <a:pt x="2909614" y="0"/>
                  </a:lnTo>
                  <a:lnTo>
                    <a:pt x="2914895" y="134"/>
                  </a:lnTo>
                  <a:lnTo>
                    <a:pt x="2997486" y="38816"/>
                  </a:lnTo>
                  <a:lnTo>
                    <a:pt x="2909364" y="38816"/>
                  </a:lnTo>
                  <a:lnTo>
                    <a:pt x="61556" y="1190918"/>
                  </a:lnTo>
                  <a:lnTo>
                    <a:pt x="1007196" y="1703502"/>
                  </a:lnTo>
                  <a:lnTo>
                    <a:pt x="1106156" y="1703502"/>
                  </a:lnTo>
                  <a:lnTo>
                    <a:pt x="1012075" y="1741570"/>
                  </a:lnTo>
                  <a:lnTo>
                    <a:pt x="1010235" y="1742012"/>
                  </a:lnTo>
                  <a:close/>
                </a:path>
                <a:path w="3915409" h="1742440">
                  <a:moveTo>
                    <a:pt x="1106156" y="1703502"/>
                  </a:moveTo>
                  <a:lnTo>
                    <a:pt x="1007196" y="1703502"/>
                  </a:lnTo>
                  <a:lnTo>
                    <a:pt x="3877041" y="541713"/>
                  </a:lnTo>
                  <a:lnTo>
                    <a:pt x="3877041" y="492490"/>
                  </a:lnTo>
                  <a:lnTo>
                    <a:pt x="2909364" y="38816"/>
                  </a:lnTo>
                  <a:lnTo>
                    <a:pt x="2997486" y="38816"/>
                  </a:lnTo>
                  <a:lnTo>
                    <a:pt x="3912229" y="467245"/>
                  </a:lnTo>
                  <a:lnTo>
                    <a:pt x="3915382" y="473720"/>
                  </a:lnTo>
                  <a:lnTo>
                    <a:pt x="3915382" y="561519"/>
                  </a:lnTo>
                  <a:lnTo>
                    <a:pt x="3911816" y="568214"/>
                  </a:lnTo>
                  <a:lnTo>
                    <a:pt x="1106156" y="1703502"/>
                  </a:lnTo>
                  <a:close/>
                </a:path>
              </a:pathLst>
            </a:custGeom>
            <a:solidFill>
              <a:srgbClr val="000000"/>
            </a:solidFill>
          </p:spPr>
          <p:txBody>
            <a:bodyPr wrap="square" lIns="0" tIns="0" rIns="0" bIns="0" rtlCol="0"/>
            <a:lstStyle/>
            <a:p>
              <a:endParaRPr/>
            </a:p>
          </p:txBody>
        </p:sp>
        <p:sp>
          <p:nvSpPr>
            <p:cNvPr id="104" name="object 104"/>
            <p:cNvSpPr/>
            <p:nvPr/>
          </p:nvSpPr>
          <p:spPr>
            <a:xfrm>
              <a:off x="8794371" y="8076453"/>
              <a:ext cx="3876675" cy="1704975"/>
            </a:xfrm>
            <a:custGeom>
              <a:avLst/>
              <a:gdLst/>
              <a:ahLst/>
              <a:cxnLst/>
              <a:rect l="l" t="t" r="r" b="b"/>
              <a:pathLst>
                <a:path w="3876675" h="1704975">
                  <a:moveTo>
                    <a:pt x="993173" y="1704826"/>
                  </a:moveTo>
                  <a:lnTo>
                    <a:pt x="0" y="1169644"/>
                  </a:lnTo>
                  <a:lnTo>
                    <a:pt x="2898964" y="0"/>
                  </a:lnTo>
                  <a:lnTo>
                    <a:pt x="3876389" y="535172"/>
                  </a:lnTo>
                  <a:lnTo>
                    <a:pt x="993173" y="1704826"/>
                  </a:lnTo>
                  <a:close/>
                </a:path>
              </a:pathLst>
            </a:custGeom>
            <a:solidFill>
              <a:srgbClr val="FFF503"/>
            </a:solidFill>
          </p:spPr>
          <p:txBody>
            <a:bodyPr wrap="square" lIns="0" tIns="0" rIns="0" bIns="0" rtlCol="0"/>
            <a:lstStyle/>
            <a:p>
              <a:endParaRPr/>
            </a:p>
          </p:txBody>
        </p:sp>
        <p:sp>
          <p:nvSpPr>
            <p:cNvPr id="105" name="object 105"/>
            <p:cNvSpPr/>
            <p:nvPr/>
          </p:nvSpPr>
          <p:spPr>
            <a:xfrm>
              <a:off x="8775718" y="8057395"/>
              <a:ext cx="3914140" cy="1742439"/>
            </a:xfrm>
            <a:custGeom>
              <a:avLst/>
              <a:gdLst/>
              <a:ahLst/>
              <a:cxnLst/>
              <a:rect l="l" t="t" r="r" b="b"/>
              <a:pathLst>
                <a:path w="3914140" h="1742440">
                  <a:moveTo>
                    <a:pt x="1014155" y="1742184"/>
                  </a:moveTo>
                  <a:lnTo>
                    <a:pt x="1008835" y="1742184"/>
                  </a:lnTo>
                  <a:lnTo>
                    <a:pt x="1005864" y="1741436"/>
                  </a:lnTo>
                  <a:lnTo>
                    <a:pt x="1003142" y="1740007"/>
                  </a:lnTo>
                  <a:lnTo>
                    <a:pt x="3747" y="1201468"/>
                  </a:lnTo>
                  <a:lnTo>
                    <a:pt x="0" y="1194783"/>
                  </a:lnTo>
                  <a:lnTo>
                    <a:pt x="785" y="1180597"/>
                  </a:lnTo>
                  <a:lnTo>
                    <a:pt x="5233" y="1174363"/>
                  </a:lnTo>
                  <a:lnTo>
                    <a:pt x="2915825" y="0"/>
                  </a:lnTo>
                  <a:lnTo>
                    <a:pt x="2921595" y="354"/>
                  </a:lnTo>
                  <a:lnTo>
                    <a:pt x="2992611" y="39257"/>
                  </a:lnTo>
                  <a:lnTo>
                    <a:pt x="2916438" y="39257"/>
                  </a:lnTo>
                  <a:lnTo>
                    <a:pt x="61652" y="1191100"/>
                  </a:lnTo>
                  <a:lnTo>
                    <a:pt x="1012928" y="1703684"/>
                  </a:lnTo>
                  <a:lnTo>
                    <a:pt x="1110233" y="1703684"/>
                  </a:lnTo>
                  <a:lnTo>
                    <a:pt x="1018708" y="1740813"/>
                  </a:lnTo>
                  <a:lnTo>
                    <a:pt x="1016494" y="1741762"/>
                  </a:lnTo>
                  <a:lnTo>
                    <a:pt x="1014155" y="1742184"/>
                  </a:lnTo>
                  <a:close/>
                </a:path>
                <a:path w="3914140" h="1742440">
                  <a:moveTo>
                    <a:pt x="1110233" y="1703684"/>
                  </a:moveTo>
                  <a:lnTo>
                    <a:pt x="1012928" y="1703684"/>
                  </a:lnTo>
                  <a:lnTo>
                    <a:pt x="3852445" y="551774"/>
                  </a:lnTo>
                  <a:lnTo>
                    <a:pt x="2916438" y="39257"/>
                  </a:lnTo>
                  <a:lnTo>
                    <a:pt x="2992611" y="39257"/>
                  </a:lnTo>
                  <a:lnTo>
                    <a:pt x="3910024" y="541588"/>
                  </a:lnTo>
                  <a:lnTo>
                    <a:pt x="3913714" y="548235"/>
                  </a:lnTo>
                  <a:lnTo>
                    <a:pt x="3912890" y="562354"/>
                  </a:lnTo>
                  <a:lnTo>
                    <a:pt x="3908462" y="568540"/>
                  </a:lnTo>
                  <a:lnTo>
                    <a:pt x="1110233" y="1703684"/>
                  </a:lnTo>
                  <a:close/>
                </a:path>
              </a:pathLst>
            </a:custGeom>
            <a:solidFill>
              <a:srgbClr val="000000"/>
            </a:solidFill>
          </p:spPr>
          <p:txBody>
            <a:bodyPr wrap="square" lIns="0" tIns="0" rIns="0" bIns="0" rtlCol="0"/>
            <a:lstStyle/>
            <a:p>
              <a:endParaRPr/>
            </a:p>
          </p:txBody>
        </p:sp>
        <p:sp>
          <p:nvSpPr>
            <p:cNvPr id="106" name="object 106"/>
            <p:cNvSpPr/>
            <p:nvPr/>
          </p:nvSpPr>
          <p:spPr>
            <a:xfrm>
              <a:off x="8335071" y="8020823"/>
              <a:ext cx="4645026" cy="2266175"/>
            </a:xfrm>
            <a:prstGeom prst="rect">
              <a:avLst/>
            </a:prstGeom>
            <a:blipFill>
              <a:blip r:embed="rId4" cstate="print"/>
              <a:stretch>
                <a:fillRect/>
              </a:stretch>
            </a:blipFill>
          </p:spPr>
          <p:txBody>
            <a:bodyPr wrap="square" lIns="0" tIns="0" rIns="0" bIns="0" rtlCol="0"/>
            <a:lstStyle/>
            <a:p>
              <a:endParaRPr/>
            </a:p>
          </p:txBody>
        </p:sp>
      </p:grpSp>
      <p:sp>
        <p:nvSpPr>
          <p:cNvPr id="107" name="object 83">
            <a:extLst>
              <a:ext uri="{FF2B5EF4-FFF2-40B4-BE49-F238E27FC236}">
                <a16:creationId xmlns:a16="http://schemas.microsoft.com/office/drawing/2014/main" id="{7CED2A03-2299-42CA-AB0C-6742D733C7CA}"/>
              </a:ext>
            </a:extLst>
          </p:cNvPr>
          <p:cNvSpPr txBox="1"/>
          <p:nvPr/>
        </p:nvSpPr>
        <p:spPr>
          <a:xfrm>
            <a:off x="2589111" y="3063151"/>
            <a:ext cx="13643215" cy="4290149"/>
          </a:xfrm>
          <a:prstGeom prst="rect">
            <a:avLst/>
          </a:prstGeom>
        </p:spPr>
        <p:txBody>
          <a:bodyPr vert="horz" wrap="square" lIns="0" tIns="62230" rIns="0" bIns="0" rtlCol="0">
            <a:spAutoFit/>
          </a:bodyPr>
          <a:lstStyle/>
          <a:p>
            <a:pPr marL="457200" marR="5080" indent="-457200">
              <a:lnSpc>
                <a:spcPct val="114100"/>
              </a:lnSpc>
              <a:spcBef>
                <a:spcPts val="100"/>
              </a:spcBef>
              <a:buFont typeface="+mj-lt"/>
              <a:buAutoNum type="arabicPeriod"/>
            </a:pPr>
            <a:r>
              <a:rPr lang="en-US" sz="4000" b="1">
                <a:latin typeface="Courier New"/>
                <a:cs typeface="Courier New"/>
              </a:rPr>
              <a:t>Mengajarkan prinsip dasar mekanik dan pemrograman robotik.</a:t>
            </a:r>
          </a:p>
          <a:p>
            <a:pPr marL="457200" marR="5080" indent="-457200">
              <a:lnSpc>
                <a:spcPct val="114100"/>
              </a:lnSpc>
              <a:spcBef>
                <a:spcPts val="100"/>
              </a:spcBef>
              <a:buFont typeface="+mj-lt"/>
              <a:buAutoNum type="arabicPeriod"/>
            </a:pPr>
            <a:r>
              <a:rPr lang="en-US" sz="4000" b="1">
                <a:latin typeface="Courier New"/>
                <a:cs typeface="Courier New"/>
              </a:rPr>
              <a:t>Mendorong kreativitas dan inovasi dalam merancang sebuah robot.</a:t>
            </a:r>
          </a:p>
          <a:p>
            <a:pPr marL="457200" marR="5080" indent="-457200">
              <a:lnSpc>
                <a:spcPct val="114100"/>
              </a:lnSpc>
              <a:spcBef>
                <a:spcPts val="100"/>
              </a:spcBef>
              <a:buFont typeface="+mj-lt"/>
              <a:buAutoNum type="arabicPeriod"/>
            </a:pPr>
            <a:r>
              <a:rPr lang="en-US" sz="4000" b="1">
                <a:latin typeface="Courier New"/>
                <a:cs typeface="Courier New"/>
              </a:rPr>
              <a:t>Mengenalan dasar dari IoT.</a:t>
            </a:r>
          </a:p>
          <a:p>
            <a:pPr marL="457200" marR="5080" indent="-457200">
              <a:lnSpc>
                <a:spcPct val="114100"/>
              </a:lnSpc>
              <a:spcBef>
                <a:spcPts val="100"/>
              </a:spcBef>
              <a:buFont typeface="+mj-lt"/>
              <a:buAutoNum type="arabicPeriod"/>
            </a:pPr>
            <a:r>
              <a:rPr lang="en-US" sz="4000" b="1">
                <a:latin typeface="Courier New"/>
                <a:cs typeface="Courier New"/>
              </a:rPr>
              <a:t>Melatih kerjasama antar anggota kelompok.</a:t>
            </a:r>
          </a:p>
        </p:txBody>
      </p:sp>
      <p:sp>
        <p:nvSpPr>
          <p:cNvPr id="109" name="object 37">
            <a:extLst>
              <a:ext uri="{FF2B5EF4-FFF2-40B4-BE49-F238E27FC236}">
                <a16:creationId xmlns:a16="http://schemas.microsoft.com/office/drawing/2014/main" id="{47BFCA63-092F-4882-9509-2B45E1EFE781}"/>
              </a:ext>
            </a:extLst>
          </p:cNvPr>
          <p:cNvSpPr txBox="1">
            <a:spLocks/>
          </p:cNvSpPr>
          <p:nvPr/>
        </p:nvSpPr>
        <p:spPr>
          <a:xfrm>
            <a:off x="7324435" y="1202639"/>
            <a:ext cx="3639130" cy="1121461"/>
          </a:xfrm>
          <a:prstGeom prst="rect">
            <a:avLst/>
          </a:prstGeom>
        </p:spPr>
        <p:txBody>
          <a:bodyPr vert="horz" wrap="square" lIns="0" tIns="13335" rIns="0" bIns="0" rtlCol="0">
            <a:spAutoFit/>
          </a:bodyPr>
          <a:lstStyle>
            <a:lvl1pPr>
              <a:defRPr sz="9600" b="0" i="0">
                <a:solidFill>
                  <a:srgbClr val="3FBEF0"/>
                </a:solidFill>
                <a:latin typeface="Verdana"/>
                <a:ea typeface="+mj-ea"/>
                <a:cs typeface="Verdana"/>
              </a:defRPr>
            </a:lvl1pPr>
          </a:lstStyle>
          <a:p>
            <a:pPr marL="12700" algn="ctr">
              <a:spcBef>
                <a:spcPts val="105"/>
              </a:spcBef>
            </a:pPr>
            <a:r>
              <a:rPr lang="en-US" sz="7200" kern="0" spc="-400">
                <a:solidFill>
                  <a:srgbClr val="FFF503"/>
                </a:solidFill>
              </a:rPr>
              <a:t>TUJUAN</a:t>
            </a:r>
            <a:endParaRPr lang="en-US" sz="7200" ker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687" y="3216223"/>
            <a:ext cx="8382634" cy="19050"/>
          </a:xfrm>
          <a:custGeom>
            <a:avLst/>
            <a:gdLst/>
            <a:ahLst/>
            <a:cxnLst/>
            <a:rect l="l" t="t" r="r" b="b"/>
            <a:pathLst>
              <a:path w="8382634" h="19050">
                <a:moveTo>
                  <a:pt x="8382533" y="12"/>
                </a:moveTo>
                <a:lnTo>
                  <a:pt x="2285809" y="12"/>
                </a:lnTo>
                <a:lnTo>
                  <a:pt x="0" y="0"/>
                </a:lnTo>
                <a:lnTo>
                  <a:pt x="0" y="19024"/>
                </a:lnTo>
                <a:lnTo>
                  <a:pt x="2285809" y="19024"/>
                </a:lnTo>
                <a:lnTo>
                  <a:pt x="8382533" y="19024"/>
                </a:lnTo>
                <a:lnTo>
                  <a:pt x="8382533" y="12"/>
                </a:lnTo>
                <a:close/>
              </a:path>
            </a:pathLst>
          </a:custGeom>
          <a:solidFill>
            <a:srgbClr val="F5F5F5"/>
          </a:solidFill>
        </p:spPr>
        <p:txBody>
          <a:bodyPr wrap="square" lIns="0" tIns="0" rIns="0" bIns="0" rtlCol="0"/>
          <a:lstStyle/>
          <a:p>
            <a:endParaRPr/>
          </a:p>
        </p:txBody>
      </p:sp>
      <p:sp>
        <p:nvSpPr>
          <p:cNvPr id="3" name="object 3"/>
          <p:cNvSpPr/>
          <p:nvPr/>
        </p:nvSpPr>
        <p:spPr>
          <a:xfrm>
            <a:off x="8648719" y="10283256"/>
            <a:ext cx="127000" cy="3810"/>
          </a:xfrm>
          <a:custGeom>
            <a:avLst/>
            <a:gdLst/>
            <a:ahLst/>
            <a:cxnLst/>
            <a:rect l="l" t="t" r="r" b="b"/>
            <a:pathLst>
              <a:path w="127000" h="3809">
                <a:moveTo>
                  <a:pt x="0" y="3734"/>
                </a:moveTo>
                <a:lnTo>
                  <a:pt x="126999" y="3734"/>
                </a:lnTo>
                <a:lnTo>
                  <a:pt x="126999" y="0"/>
                </a:lnTo>
                <a:lnTo>
                  <a:pt x="0" y="0"/>
                </a:lnTo>
                <a:lnTo>
                  <a:pt x="0" y="3734"/>
                </a:lnTo>
                <a:close/>
              </a:path>
            </a:pathLst>
          </a:custGeom>
          <a:solidFill>
            <a:srgbClr val="F5F5F5"/>
          </a:solidFill>
        </p:spPr>
        <p:txBody>
          <a:bodyPr wrap="square" lIns="0" tIns="0" rIns="0" bIns="0" rtlCol="0"/>
          <a:lstStyle/>
          <a:p>
            <a:endParaRPr/>
          </a:p>
        </p:txBody>
      </p:sp>
      <p:sp>
        <p:nvSpPr>
          <p:cNvPr id="4" name="object 4"/>
          <p:cNvSpPr/>
          <p:nvPr/>
        </p:nvSpPr>
        <p:spPr>
          <a:xfrm>
            <a:off x="8648713" y="1802"/>
            <a:ext cx="762000" cy="7959090"/>
          </a:xfrm>
          <a:custGeom>
            <a:avLst/>
            <a:gdLst/>
            <a:ahLst/>
            <a:cxnLst/>
            <a:rect l="l" t="t" r="r" b="b"/>
            <a:pathLst>
              <a:path w="762000" h="7959090">
                <a:moveTo>
                  <a:pt x="762000" y="144564"/>
                </a:moveTo>
                <a:lnTo>
                  <a:pt x="127000" y="144564"/>
                </a:lnTo>
                <a:lnTo>
                  <a:pt x="127000" y="0"/>
                </a:lnTo>
                <a:lnTo>
                  <a:pt x="0" y="0"/>
                </a:lnTo>
                <a:lnTo>
                  <a:pt x="0" y="7958849"/>
                </a:lnTo>
                <a:lnTo>
                  <a:pt x="127000" y="7958849"/>
                </a:lnTo>
                <a:lnTo>
                  <a:pt x="127000" y="7838300"/>
                </a:lnTo>
                <a:lnTo>
                  <a:pt x="762000" y="7838300"/>
                </a:lnTo>
                <a:lnTo>
                  <a:pt x="762000" y="7819237"/>
                </a:lnTo>
                <a:lnTo>
                  <a:pt x="127000" y="7819237"/>
                </a:lnTo>
                <a:lnTo>
                  <a:pt x="127000" y="7070814"/>
                </a:lnTo>
                <a:lnTo>
                  <a:pt x="762000" y="7070814"/>
                </a:lnTo>
                <a:lnTo>
                  <a:pt x="762000" y="7051751"/>
                </a:lnTo>
                <a:lnTo>
                  <a:pt x="127000" y="7051751"/>
                </a:lnTo>
                <a:lnTo>
                  <a:pt x="127000" y="6303327"/>
                </a:lnTo>
                <a:lnTo>
                  <a:pt x="762000" y="6303327"/>
                </a:lnTo>
                <a:lnTo>
                  <a:pt x="762000" y="6284265"/>
                </a:lnTo>
                <a:lnTo>
                  <a:pt x="127000" y="6284265"/>
                </a:lnTo>
                <a:lnTo>
                  <a:pt x="127000" y="5535841"/>
                </a:lnTo>
                <a:lnTo>
                  <a:pt x="762000" y="5535841"/>
                </a:lnTo>
                <a:lnTo>
                  <a:pt x="762000" y="5516740"/>
                </a:lnTo>
                <a:lnTo>
                  <a:pt x="127000" y="5516740"/>
                </a:lnTo>
                <a:lnTo>
                  <a:pt x="127000" y="4768418"/>
                </a:lnTo>
                <a:lnTo>
                  <a:pt x="762000" y="4768418"/>
                </a:lnTo>
                <a:lnTo>
                  <a:pt x="762000" y="4749368"/>
                </a:lnTo>
                <a:lnTo>
                  <a:pt x="127000" y="4749368"/>
                </a:lnTo>
                <a:lnTo>
                  <a:pt x="127000" y="4000931"/>
                </a:lnTo>
                <a:lnTo>
                  <a:pt x="762000" y="4000931"/>
                </a:lnTo>
                <a:lnTo>
                  <a:pt x="762000" y="3981881"/>
                </a:lnTo>
                <a:lnTo>
                  <a:pt x="127000" y="3981881"/>
                </a:lnTo>
                <a:lnTo>
                  <a:pt x="127000" y="3233445"/>
                </a:lnTo>
                <a:lnTo>
                  <a:pt x="762000" y="3233445"/>
                </a:lnTo>
                <a:lnTo>
                  <a:pt x="762000" y="3214433"/>
                </a:lnTo>
                <a:lnTo>
                  <a:pt x="127000" y="3214433"/>
                </a:lnTo>
                <a:lnTo>
                  <a:pt x="127000" y="2465997"/>
                </a:lnTo>
                <a:lnTo>
                  <a:pt x="762000" y="2465997"/>
                </a:lnTo>
                <a:lnTo>
                  <a:pt x="762000" y="2446947"/>
                </a:lnTo>
                <a:lnTo>
                  <a:pt x="127000" y="2446947"/>
                </a:lnTo>
                <a:lnTo>
                  <a:pt x="127000" y="1698586"/>
                </a:lnTo>
                <a:lnTo>
                  <a:pt x="762000" y="1698586"/>
                </a:lnTo>
                <a:lnTo>
                  <a:pt x="762000" y="1679536"/>
                </a:lnTo>
                <a:lnTo>
                  <a:pt x="127000" y="1679536"/>
                </a:lnTo>
                <a:lnTo>
                  <a:pt x="127000" y="931100"/>
                </a:lnTo>
                <a:lnTo>
                  <a:pt x="762000" y="931100"/>
                </a:lnTo>
                <a:lnTo>
                  <a:pt x="762000" y="912050"/>
                </a:lnTo>
                <a:lnTo>
                  <a:pt x="127000" y="912050"/>
                </a:lnTo>
                <a:lnTo>
                  <a:pt x="127000" y="163614"/>
                </a:lnTo>
                <a:lnTo>
                  <a:pt x="762000" y="163614"/>
                </a:lnTo>
                <a:lnTo>
                  <a:pt x="762000" y="144564"/>
                </a:lnTo>
                <a:close/>
              </a:path>
            </a:pathLst>
          </a:custGeom>
          <a:solidFill>
            <a:srgbClr val="F5F5F5"/>
          </a:solidFill>
        </p:spPr>
        <p:txBody>
          <a:bodyPr wrap="square" lIns="0" tIns="0" rIns="0" bIns="0" rtlCol="0"/>
          <a:lstStyle/>
          <a:p>
            <a:endParaRPr/>
          </a:p>
        </p:txBody>
      </p:sp>
      <p:sp>
        <p:nvSpPr>
          <p:cNvPr id="5" name="object 5"/>
          <p:cNvSpPr/>
          <p:nvPr/>
        </p:nvSpPr>
        <p:spPr>
          <a:xfrm>
            <a:off x="9410719" y="10283256"/>
            <a:ext cx="127000" cy="3810"/>
          </a:xfrm>
          <a:custGeom>
            <a:avLst/>
            <a:gdLst/>
            <a:ahLst/>
            <a:cxnLst/>
            <a:rect l="l" t="t" r="r" b="b"/>
            <a:pathLst>
              <a:path w="127000" h="3809">
                <a:moveTo>
                  <a:pt x="0" y="3734"/>
                </a:moveTo>
                <a:lnTo>
                  <a:pt x="126999" y="3734"/>
                </a:lnTo>
                <a:lnTo>
                  <a:pt x="126999" y="0"/>
                </a:lnTo>
                <a:lnTo>
                  <a:pt x="0" y="0"/>
                </a:lnTo>
                <a:lnTo>
                  <a:pt x="0" y="3734"/>
                </a:lnTo>
                <a:close/>
              </a:path>
            </a:pathLst>
          </a:custGeom>
          <a:solidFill>
            <a:srgbClr val="F5F5F5"/>
          </a:solidFill>
        </p:spPr>
        <p:txBody>
          <a:bodyPr wrap="square" lIns="0" tIns="0" rIns="0" bIns="0" rtlCol="0"/>
          <a:lstStyle/>
          <a:p>
            <a:endParaRPr/>
          </a:p>
        </p:txBody>
      </p:sp>
      <p:sp>
        <p:nvSpPr>
          <p:cNvPr id="6" name="object 6"/>
          <p:cNvSpPr/>
          <p:nvPr/>
        </p:nvSpPr>
        <p:spPr>
          <a:xfrm>
            <a:off x="9410713" y="1802"/>
            <a:ext cx="762000" cy="7959090"/>
          </a:xfrm>
          <a:custGeom>
            <a:avLst/>
            <a:gdLst/>
            <a:ahLst/>
            <a:cxnLst/>
            <a:rect l="l" t="t" r="r" b="b"/>
            <a:pathLst>
              <a:path w="762000" h="7959090">
                <a:moveTo>
                  <a:pt x="762000" y="144564"/>
                </a:moveTo>
                <a:lnTo>
                  <a:pt x="127000" y="144564"/>
                </a:lnTo>
                <a:lnTo>
                  <a:pt x="127000" y="0"/>
                </a:lnTo>
                <a:lnTo>
                  <a:pt x="0" y="0"/>
                </a:lnTo>
                <a:lnTo>
                  <a:pt x="0" y="7958849"/>
                </a:lnTo>
                <a:lnTo>
                  <a:pt x="127000" y="7958849"/>
                </a:lnTo>
                <a:lnTo>
                  <a:pt x="127000" y="7838300"/>
                </a:lnTo>
                <a:lnTo>
                  <a:pt x="762000" y="7838300"/>
                </a:lnTo>
                <a:lnTo>
                  <a:pt x="762000" y="7819237"/>
                </a:lnTo>
                <a:lnTo>
                  <a:pt x="127000" y="7819237"/>
                </a:lnTo>
                <a:lnTo>
                  <a:pt x="127000" y="7070814"/>
                </a:lnTo>
                <a:lnTo>
                  <a:pt x="762000" y="7070814"/>
                </a:lnTo>
                <a:lnTo>
                  <a:pt x="762000" y="7051751"/>
                </a:lnTo>
                <a:lnTo>
                  <a:pt x="127000" y="7051751"/>
                </a:lnTo>
                <a:lnTo>
                  <a:pt x="127000" y="6303327"/>
                </a:lnTo>
                <a:lnTo>
                  <a:pt x="762000" y="6303327"/>
                </a:lnTo>
                <a:lnTo>
                  <a:pt x="762000" y="6284265"/>
                </a:lnTo>
                <a:lnTo>
                  <a:pt x="127000" y="6284265"/>
                </a:lnTo>
                <a:lnTo>
                  <a:pt x="127000" y="5535841"/>
                </a:lnTo>
                <a:lnTo>
                  <a:pt x="762000" y="5535841"/>
                </a:lnTo>
                <a:lnTo>
                  <a:pt x="762000" y="5516740"/>
                </a:lnTo>
                <a:lnTo>
                  <a:pt x="127000" y="5516740"/>
                </a:lnTo>
                <a:lnTo>
                  <a:pt x="127000" y="4768418"/>
                </a:lnTo>
                <a:lnTo>
                  <a:pt x="762000" y="4768418"/>
                </a:lnTo>
                <a:lnTo>
                  <a:pt x="762000" y="4749368"/>
                </a:lnTo>
                <a:lnTo>
                  <a:pt x="127000" y="4749368"/>
                </a:lnTo>
                <a:lnTo>
                  <a:pt x="127000" y="4000931"/>
                </a:lnTo>
                <a:lnTo>
                  <a:pt x="762000" y="4000931"/>
                </a:lnTo>
                <a:lnTo>
                  <a:pt x="762000" y="3981881"/>
                </a:lnTo>
                <a:lnTo>
                  <a:pt x="127000" y="3981881"/>
                </a:lnTo>
                <a:lnTo>
                  <a:pt x="127000" y="3233445"/>
                </a:lnTo>
                <a:lnTo>
                  <a:pt x="762000" y="3233445"/>
                </a:lnTo>
                <a:lnTo>
                  <a:pt x="762000" y="3214433"/>
                </a:lnTo>
                <a:lnTo>
                  <a:pt x="127000" y="3214433"/>
                </a:lnTo>
                <a:lnTo>
                  <a:pt x="127000" y="2465997"/>
                </a:lnTo>
                <a:lnTo>
                  <a:pt x="762000" y="2465997"/>
                </a:lnTo>
                <a:lnTo>
                  <a:pt x="762000" y="2446947"/>
                </a:lnTo>
                <a:lnTo>
                  <a:pt x="127000" y="2446947"/>
                </a:lnTo>
                <a:lnTo>
                  <a:pt x="127000" y="1698586"/>
                </a:lnTo>
                <a:lnTo>
                  <a:pt x="762000" y="1698586"/>
                </a:lnTo>
                <a:lnTo>
                  <a:pt x="762000" y="1679536"/>
                </a:lnTo>
                <a:lnTo>
                  <a:pt x="127000" y="1679536"/>
                </a:lnTo>
                <a:lnTo>
                  <a:pt x="127000" y="931100"/>
                </a:lnTo>
                <a:lnTo>
                  <a:pt x="762000" y="931100"/>
                </a:lnTo>
                <a:lnTo>
                  <a:pt x="762000" y="912050"/>
                </a:lnTo>
                <a:lnTo>
                  <a:pt x="127000" y="912050"/>
                </a:lnTo>
                <a:lnTo>
                  <a:pt x="127000" y="163614"/>
                </a:lnTo>
                <a:lnTo>
                  <a:pt x="762000" y="163614"/>
                </a:lnTo>
                <a:lnTo>
                  <a:pt x="762000" y="144564"/>
                </a:lnTo>
                <a:close/>
              </a:path>
            </a:pathLst>
          </a:custGeom>
          <a:solidFill>
            <a:srgbClr val="F5F5F5"/>
          </a:solidFill>
        </p:spPr>
        <p:txBody>
          <a:bodyPr wrap="square" lIns="0" tIns="0" rIns="0" bIns="0" rtlCol="0"/>
          <a:lstStyle/>
          <a:p>
            <a:endParaRPr/>
          </a:p>
        </p:txBody>
      </p:sp>
      <p:sp>
        <p:nvSpPr>
          <p:cNvPr id="7" name="object 7"/>
          <p:cNvSpPr/>
          <p:nvPr/>
        </p:nvSpPr>
        <p:spPr>
          <a:xfrm>
            <a:off x="10172719" y="10283256"/>
            <a:ext cx="127000" cy="3810"/>
          </a:xfrm>
          <a:custGeom>
            <a:avLst/>
            <a:gdLst/>
            <a:ahLst/>
            <a:cxnLst/>
            <a:rect l="l" t="t" r="r" b="b"/>
            <a:pathLst>
              <a:path w="127000" h="3809">
                <a:moveTo>
                  <a:pt x="0" y="3734"/>
                </a:moveTo>
                <a:lnTo>
                  <a:pt x="126999" y="3734"/>
                </a:lnTo>
                <a:lnTo>
                  <a:pt x="126999" y="0"/>
                </a:lnTo>
                <a:lnTo>
                  <a:pt x="0" y="0"/>
                </a:lnTo>
                <a:lnTo>
                  <a:pt x="0" y="3734"/>
                </a:lnTo>
                <a:close/>
              </a:path>
            </a:pathLst>
          </a:custGeom>
          <a:solidFill>
            <a:srgbClr val="F5F5F5"/>
          </a:solidFill>
        </p:spPr>
        <p:txBody>
          <a:bodyPr wrap="square" lIns="0" tIns="0" rIns="0" bIns="0" rtlCol="0"/>
          <a:lstStyle/>
          <a:p>
            <a:endParaRPr/>
          </a:p>
        </p:txBody>
      </p:sp>
      <p:grpSp>
        <p:nvGrpSpPr>
          <p:cNvPr id="8" name="object 8"/>
          <p:cNvGrpSpPr/>
          <p:nvPr/>
        </p:nvGrpSpPr>
        <p:grpSpPr>
          <a:xfrm>
            <a:off x="-484537" y="0"/>
            <a:ext cx="18772537" cy="10283473"/>
            <a:chOff x="-484537" y="0"/>
            <a:chExt cx="18772537" cy="10283473"/>
          </a:xfrm>
        </p:grpSpPr>
        <p:sp>
          <p:nvSpPr>
            <p:cNvPr id="9" name="object 9"/>
            <p:cNvSpPr/>
            <p:nvPr/>
          </p:nvSpPr>
          <p:spPr>
            <a:xfrm>
              <a:off x="10172713" y="1802"/>
              <a:ext cx="8001000" cy="7959090"/>
            </a:xfrm>
            <a:custGeom>
              <a:avLst/>
              <a:gdLst/>
              <a:ahLst/>
              <a:cxnLst/>
              <a:rect l="l" t="t" r="r" b="b"/>
              <a:pathLst>
                <a:path w="8001000" h="7959090">
                  <a:moveTo>
                    <a:pt x="8000682" y="5516778"/>
                  </a:moveTo>
                  <a:lnTo>
                    <a:pt x="3175101" y="5516778"/>
                  </a:lnTo>
                  <a:lnTo>
                    <a:pt x="127368" y="5516765"/>
                  </a:lnTo>
                  <a:lnTo>
                    <a:pt x="127368" y="5535841"/>
                  </a:lnTo>
                  <a:lnTo>
                    <a:pt x="3175101" y="5535841"/>
                  </a:lnTo>
                  <a:lnTo>
                    <a:pt x="8000682" y="5535841"/>
                  </a:lnTo>
                  <a:lnTo>
                    <a:pt x="8000682" y="5516778"/>
                  </a:lnTo>
                  <a:close/>
                </a:path>
                <a:path w="8001000" h="7959090">
                  <a:moveTo>
                    <a:pt x="8000682" y="4749406"/>
                  </a:moveTo>
                  <a:lnTo>
                    <a:pt x="7746708" y="4749406"/>
                  </a:lnTo>
                  <a:lnTo>
                    <a:pt x="3175101" y="4749393"/>
                  </a:lnTo>
                  <a:lnTo>
                    <a:pt x="127368" y="4749381"/>
                  </a:lnTo>
                  <a:lnTo>
                    <a:pt x="127368" y="4768443"/>
                  </a:lnTo>
                  <a:lnTo>
                    <a:pt x="3175101" y="4768443"/>
                  </a:lnTo>
                  <a:lnTo>
                    <a:pt x="7746708" y="4768456"/>
                  </a:lnTo>
                  <a:lnTo>
                    <a:pt x="8000682" y="4768456"/>
                  </a:lnTo>
                  <a:lnTo>
                    <a:pt x="8000682" y="4749406"/>
                  </a:lnTo>
                  <a:close/>
                </a:path>
                <a:path w="8001000" h="7959090">
                  <a:moveTo>
                    <a:pt x="8001000" y="144564"/>
                  </a:moveTo>
                  <a:lnTo>
                    <a:pt x="127000" y="144564"/>
                  </a:lnTo>
                  <a:lnTo>
                    <a:pt x="127000" y="0"/>
                  </a:lnTo>
                  <a:lnTo>
                    <a:pt x="0" y="0"/>
                  </a:lnTo>
                  <a:lnTo>
                    <a:pt x="0" y="7958849"/>
                  </a:lnTo>
                  <a:lnTo>
                    <a:pt x="127000" y="7958849"/>
                  </a:lnTo>
                  <a:lnTo>
                    <a:pt x="127000" y="7838300"/>
                  </a:lnTo>
                  <a:lnTo>
                    <a:pt x="8001000" y="7838300"/>
                  </a:lnTo>
                  <a:lnTo>
                    <a:pt x="8001000" y="7819237"/>
                  </a:lnTo>
                  <a:lnTo>
                    <a:pt x="127000" y="7819237"/>
                  </a:lnTo>
                  <a:lnTo>
                    <a:pt x="127000" y="7070814"/>
                  </a:lnTo>
                  <a:lnTo>
                    <a:pt x="8001000" y="7070814"/>
                  </a:lnTo>
                  <a:lnTo>
                    <a:pt x="8001000" y="7051751"/>
                  </a:lnTo>
                  <a:lnTo>
                    <a:pt x="127000" y="7051751"/>
                  </a:lnTo>
                  <a:lnTo>
                    <a:pt x="127000" y="6303327"/>
                  </a:lnTo>
                  <a:lnTo>
                    <a:pt x="8001000" y="6303327"/>
                  </a:lnTo>
                  <a:lnTo>
                    <a:pt x="8001000" y="6284265"/>
                  </a:lnTo>
                  <a:lnTo>
                    <a:pt x="127000" y="6284265"/>
                  </a:lnTo>
                  <a:lnTo>
                    <a:pt x="127000" y="4000931"/>
                  </a:lnTo>
                  <a:lnTo>
                    <a:pt x="7747000" y="4000931"/>
                  </a:lnTo>
                  <a:lnTo>
                    <a:pt x="8001000" y="4000970"/>
                  </a:lnTo>
                  <a:lnTo>
                    <a:pt x="8001000" y="3981920"/>
                  </a:lnTo>
                  <a:lnTo>
                    <a:pt x="7747000" y="3981920"/>
                  </a:lnTo>
                  <a:lnTo>
                    <a:pt x="127000" y="3981881"/>
                  </a:lnTo>
                  <a:lnTo>
                    <a:pt x="127000" y="3233445"/>
                  </a:lnTo>
                  <a:lnTo>
                    <a:pt x="8001000" y="3233483"/>
                  </a:lnTo>
                  <a:lnTo>
                    <a:pt x="8001000" y="3214433"/>
                  </a:lnTo>
                  <a:lnTo>
                    <a:pt x="127000" y="3214433"/>
                  </a:lnTo>
                  <a:lnTo>
                    <a:pt x="127000" y="2465997"/>
                  </a:lnTo>
                  <a:lnTo>
                    <a:pt x="8001000" y="2465997"/>
                  </a:lnTo>
                  <a:lnTo>
                    <a:pt x="8001000" y="2446947"/>
                  </a:lnTo>
                  <a:lnTo>
                    <a:pt x="127000" y="2446947"/>
                  </a:lnTo>
                  <a:lnTo>
                    <a:pt x="127000" y="1698586"/>
                  </a:lnTo>
                  <a:lnTo>
                    <a:pt x="8001000" y="1698586"/>
                  </a:lnTo>
                  <a:lnTo>
                    <a:pt x="8001000" y="1679536"/>
                  </a:lnTo>
                  <a:lnTo>
                    <a:pt x="127000" y="1679536"/>
                  </a:lnTo>
                  <a:lnTo>
                    <a:pt x="127000" y="931100"/>
                  </a:lnTo>
                  <a:lnTo>
                    <a:pt x="8001000" y="931100"/>
                  </a:lnTo>
                  <a:lnTo>
                    <a:pt x="8001000" y="912050"/>
                  </a:lnTo>
                  <a:lnTo>
                    <a:pt x="127000" y="912050"/>
                  </a:lnTo>
                  <a:lnTo>
                    <a:pt x="127000" y="163614"/>
                  </a:lnTo>
                  <a:lnTo>
                    <a:pt x="8001000" y="163614"/>
                  </a:lnTo>
                  <a:lnTo>
                    <a:pt x="8001000" y="144564"/>
                  </a:lnTo>
                  <a:close/>
                </a:path>
              </a:pathLst>
            </a:custGeom>
            <a:solidFill>
              <a:srgbClr val="F5F5F5"/>
            </a:solidFill>
          </p:spPr>
          <p:txBody>
            <a:bodyPr wrap="square" lIns="0" tIns="0" rIns="0" bIns="0" rtlCol="0"/>
            <a:lstStyle/>
            <a:p>
              <a:endParaRPr/>
            </a:p>
          </p:txBody>
        </p:sp>
        <p:sp>
          <p:nvSpPr>
            <p:cNvPr id="10" name="object 10"/>
            <p:cNvSpPr/>
            <p:nvPr/>
          </p:nvSpPr>
          <p:spPr>
            <a:xfrm>
              <a:off x="0" y="7960643"/>
              <a:ext cx="18288000" cy="2322830"/>
            </a:xfrm>
            <a:custGeom>
              <a:avLst/>
              <a:gdLst/>
              <a:ahLst/>
              <a:cxnLst/>
              <a:rect l="l" t="t" r="r" b="b"/>
              <a:pathLst>
                <a:path w="18288000" h="2322829">
                  <a:moveTo>
                    <a:pt x="0" y="0"/>
                  </a:moveTo>
                  <a:lnTo>
                    <a:pt x="18287999" y="0"/>
                  </a:lnTo>
                  <a:lnTo>
                    <a:pt x="18287999" y="2322612"/>
                  </a:lnTo>
                  <a:lnTo>
                    <a:pt x="0" y="2322612"/>
                  </a:lnTo>
                  <a:lnTo>
                    <a:pt x="0" y="0"/>
                  </a:lnTo>
                  <a:close/>
                </a:path>
              </a:pathLst>
            </a:custGeom>
            <a:solidFill>
              <a:srgbClr val="E7458F"/>
            </a:solidFill>
          </p:spPr>
          <p:txBody>
            <a:bodyPr wrap="square" lIns="0" tIns="0" rIns="0" bIns="0" rtlCol="0"/>
            <a:lstStyle/>
            <a:p>
              <a:endParaRPr/>
            </a:p>
          </p:txBody>
        </p:sp>
        <p:sp>
          <p:nvSpPr>
            <p:cNvPr id="11" name="object 11"/>
            <p:cNvSpPr/>
            <p:nvPr/>
          </p:nvSpPr>
          <p:spPr>
            <a:xfrm>
              <a:off x="14823301" y="7244314"/>
              <a:ext cx="3441304" cy="26347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999505" y="0"/>
              <a:ext cx="1014730" cy="1666239"/>
            </a:xfrm>
            <a:custGeom>
              <a:avLst/>
              <a:gdLst/>
              <a:ahLst/>
              <a:cxnLst/>
              <a:rect l="l" t="t" r="r" b="b"/>
              <a:pathLst>
                <a:path w="1014729" h="1666239">
                  <a:moveTo>
                    <a:pt x="507123" y="1665812"/>
                  </a:moveTo>
                  <a:lnTo>
                    <a:pt x="464411" y="1225250"/>
                  </a:lnTo>
                  <a:lnTo>
                    <a:pt x="397349" y="973105"/>
                  </a:lnTo>
                  <a:lnTo>
                    <a:pt x="258393" y="814613"/>
                  </a:lnTo>
                  <a:lnTo>
                    <a:pt x="0" y="655011"/>
                  </a:lnTo>
                  <a:lnTo>
                    <a:pt x="267089" y="389218"/>
                  </a:lnTo>
                  <a:lnTo>
                    <a:pt x="420540" y="53737"/>
                  </a:lnTo>
                  <a:lnTo>
                    <a:pt x="433615" y="0"/>
                  </a:lnTo>
                  <a:lnTo>
                    <a:pt x="541615" y="0"/>
                  </a:lnTo>
                  <a:lnTo>
                    <a:pt x="549834" y="84771"/>
                  </a:lnTo>
                  <a:lnTo>
                    <a:pt x="616896" y="336917"/>
                  </a:lnTo>
                  <a:lnTo>
                    <a:pt x="755853" y="495410"/>
                  </a:lnTo>
                  <a:lnTo>
                    <a:pt x="1014248" y="655011"/>
                  </a:lnTo>
                  <a:lnTo>
                    <a:pt x="747157" y="920805"/>
                  </a:lnTo>
                  <a:lnTo>
                    <a:pt x="593705" y="1256283"/>
                  </a:lnTo>
                  <a:lnTo>
                    <a:pt x="523743" y="1543826"/>
                  </a:lnTo>
                  <a:lnTo>
                    <a:pt x="507123" y="1665812"/>
                  </a:lnTo>
                  <a:close/>
                </a:path>
              </a:pathLst>
            </a:custGeom>
            <a:solidFill>
              <a:srgbClr val="FFF503"/>
            </a:solidFill>
          </p:spPr>
          <p:txBody>
            <a:bodyPr wrap="square" lIns="0" tIns="0" rIns="0" bIns="0" rtlCol="0"/>
            <a:lstStyle/>
            <a:p>
              <a:endParaRPr/>
            </a:p>
          </p:txBody>
        </p:sp>
        <p:sp>
          <p:nvSpPr>
            <p:cNvPr id="13" name="object 13"/>
            <p:cNvSpPr/>
            <p:nvPr/>
          </p:nvSpPr>
          <p:spPr>
            <a:xfrm>
              <a:off x="2981337" y="0"/>
              <a:ext cx="1266825" cy="1741170"/>
            </a:xfrm>
            <a:custGeom>
              <a:avLst/>
              <a:gdLst/>
              <a:ahLst/>
              <a:cxnLst/>
              <a:rect l="l" t="t" r="r" b="b"/>
              <a:pathLst>
                <a:path w="1266825" h="1741170">
                  <a:moveTo>
                    <a:pt x="534748" y="1684038"/>
                  </a:moveTo>
                  <a:lnTo>
                    <a:pt x="515836" y="1684038"/>
                  </a:lnTo>
                  <a:lnTo>
                    <a:pt x="507959" y="1676756"/>
                  </a:lnTo>
                  <a:lnTo>
                    <a:pt x="507184" y="1667306"/>
                  </a:lnTo>
                  <a:lnTo>
                    <a:pt x="506308" y="1658193"/>
                  </a:lnTo>
                  <a:lnTo>
                    <a:pt x="498308" y="1595008"/>
                  </a:lnTo>
                  <a:lnTo>
                    <a:pt x="490298" y="1544641"/>
                  </a:lnTo>
                  <a:lnTo>
                    <a:pt x="479024" y="1484222"/>
                  </a:lnTo>
                  <a:lnTo>
                    <a:pt x="464043" y="1415602"/>
                  </a:lnTo>
                  <a:lnTo>
                    <a:pt x="444910" y="1340628"/>
                  </a:lnTo>
                  <a:lnTo>
                    <a:pt x="421182" y="1261150"/>
                  </a:lnTo>
                  <a:lnTo>
                    <a:pt x="407596" y="1220726"/>
                  </a:lnTo>
                  <a:lnTo>
                    <a:pt x="392349" y="1178919"/>
                  </a:lnTo>
                  <a:lnTo>
                    <a:pt x="375368" y="1136084"/>
                  </a:lnTo>
                  <a:lnTo>
                    <a:pt x="356578" y="1092576"/>
                  </a:lnTo>
                  <a:lnTo>
                    <a:pt x="335904" y="1048748"/>
                  </a:lnTo>
                  <a:lnTo>
                    <a:pt x="313271" y="1004955"/>
                  </a:lnTo>
                  <a:lnTo>
                    <a:pt x="288605" y="961550"/>
                  </a:lnTo>
                  <a:lnTo>
                    <a:pt x="261832" y="918889"/>
                  </a:lnTo>
                  <a:lnTo>
                    <a:pt x="232877" y="877325"/>
                  </a:lnTo>
                  <a:lnTo>
                    <a:pt x="201665" y="837213"/>
                  </a:lnTo>
                  <a:lnTo>
                    <a:pt x="168121" y="798907"/>
                  </a:lnTo>
                  <a:lnTo>
                    <a:pt x="132172" y="762761"/>
                  </a:lnTo>
                  <a:lnTo>
                    <a:pt x="93742" y="729129"/>
                  </a:lnTo>
                  <a:lnTo>
                    <a:pt x="52757" y="698367"/>
                  </a:lnTo>
                  <a:lnTo>
                    <a:pt x="9142" y="670826"/>
                  </a:lnTo>
                  <a:lnTo>
                    <a:pt x="3489" y="667577"/>
                  </a:lnTo>
                  <a:lnTo>
                    <a:pt x="0" y="661546"/>
                  </a:lnTo>
                  <a:lnTo>
                    <a:pt x="0" y="648477"/>
                  </a:lnTo>
                  <a:lnTo>
                    <a:pt x="3489" y="642446"/>
                  </a:lnTo>
                  <a:lnTo>
                    <a:pt x="9142" y="639202"/>
                  </a:lnTo>
                  <a:lnTo>
                    <a:pt x="52757" y="611661"/>
                  </a:lnTo>
                  <a:lnTo>
                    <a:pt x="93742" y="580897"/>
                  </a:lnTo>
                  <a:lnTo>
                    <a:pt x="132172" y="547264"/>
                  </a:lnTo>
                  <a:lnTo>
                    <a:pt x="168121" y="511117"/>
                  </a:lnTo>
                  <a:lnTo>
                    <a:pt x="201665" y="472810"/>
                  </a:lnTo>
                  <a:lnTo>
                    <a:pt x="232877" y="432697"/>
                  </a:lnTo>
                  <a:lnTo>
                    <a:pt x="261833" y="391133"/>
                  </a:lnTo>
                  <a:lnTo>
                    <a:pt x="288606" y="348471"/>
                  </a:lnTo>
                  <a:lnTo>
                    <a:pt x="313271" y="305066"/>
                  </a:lnTo>
                  <a:lnTo>
                    <a:pt x="335904" y="261272"/>
                  </a:lnTo>
                  <a:lnTo>
                    <a:pt x="356578" y="217444"/>
                  </a:lnTo>
                  <a:lnTo>
                    <a:pt x="375368" y="173936"/>
                  </a:lnTo>
                  <a:lnTo>
                    <a:pt x="392350" y="131102"/>
                  </a:lnTo>
                  <a:lnTo>
                    <a:pt x="407596" y="89295"/>
                  </a:lnTo>
                  <a:lnTo>
                    <a:pt x="421182" y="48872"/>
                  </a:lnTo>
                  <a:lnTo>
                    <a:pt x="435773" y="0"/>
                  </a:lnTo>
                  <a:lnTo>
                    <a:pt x="473972" y="0"/>
                  </a:lnTo>
                  <a:lnTo>
                    <a:pt x="455995" y="59340"/>
                  </a:lnTo>
                  <a:lnTo>
                    <a:pt x="442538" y="99473"/>
                  </a:lnTo>
                  <a:lnTo>
                    <a:pt x="427479" y="140951"/>
                  </a:lnTo>
                  <a:lnTo>
                    <a:pt x="410745" y="183451"/>
                  </a:lnTo>
                  <a:lnTo>
                    <a:pt x="392265" y="226647"/>
                  </a:lnTo>
                  <a:lnTo>
                    <a:pt x="371967" y="270215"/>
                  </a:lnTo>
                  <a:lnTo>
                    <a:pt x="349781" y="313831"/>
                  </a:lnTo>
                  <a:lnTo>
                    <a:pt x="325633" y="357171"/>
                  </a:lnTo>
                  <a:lnTo>
                    <a:pt x="299454" y="399910"/>
                  </a:lnTo>
                  <a:lnTo>
                    <a:pt x="271171" y="441723"/>
                  </a:lnTo>
                  <a:lnTo>
                    <a:pt x="240712" y="482287"/>
                  </a:lnTo>
                  <a:lnTo>
                    <a:pt x="208006" y="521277"/>
                  </a:lnTo>
                  <a:lnTo>
                    <a:pt x="172982" y="558369"/>
                  </a:lnTo>
                  <a:lnTo>
                    <a:pt x="135567" y="593238"/>
                  </a:lnTo>
                  <a:lnTo>
                    <a:pt x="95691" y="625561"/>
                  </a:lnTo>
                  <a:lnTo>
                    <a:pt x="53281" y="655011"/>
                  </a:lnTo>
                  <a:lnTo>
                    <a:pt x="95691" y="684462"/>
                  </a:lnTo>
                  <a:lnTo>
                    <a:pt x="135567" y="716784"/>
                  </a:lnTo>
                  <a:lnTo>
                    <a:pt x="172982" y="751654"/>
                  </a:lnTo>
                  <a:lnTo>
                    <a:pt x="208006" y="788746"/>
                  </a:lnTo>
                  <a:lnTo>
                    <a:pt x="240712" y="827736"/>
                  </a:lnTo>
                  <a:lnTo>
                    <a:pt x="271171" y="868300"/>
                  </a:lnTo>
                  <a:lnTo>
                    <a:pt x="299454" y="910113"/>
                  </a:lnTo>
                  <a:lnTo>
                    <a:pt x="325633" y="952852"/>
                  </a:lnTo>
                  <a:lnTo>
                    <a:pt x="349781" y="996191"/>
                  </a:lnTo>
                  <a:lnTo>
                    <a:pt x="371967" y="1039807"/>
                  </a:lnTo>
                  <a:lnTo>
                    <a:pt x="392265" y="1083375"/>
                  </a:lnTo>
                  <a:lnTo>
                    <a:pt x="410745" y="1126571"/>
                  </a:lnTo>
                  <a:lnTo>
                    <a:pt x="427479" y="1169069"/>
                  </a:lnTo>
                  <a:lnTo>
                    <a:pt x="442538" y="1210547"/>
                  </a:lnTo>
                  <a:lnTo>
                    <a:pt x="455995" y="1250680"/>
                  </a:lnTo>
                  <a:lnTo>
                    <a:pt x="472241" y="1303754"/>
                  </a:lnTo>
                  <a:lnTo>
                    <a:pt x="486442" y="1355168"/>
                  </a:lnTo>
                  <a:lnTo>
                    <a:pt x="498723" y="1404404"/>
                  </a:lnTo>
                  <a:lnTo>
                    <a:pt x="509208" y="1450942"/>
                  </a:lnTo>
                  <a:lnTo>
                    <a:pt x="518022" y="1494264"/>
                  </a:lnTo>
                  <a:lnTo>
                    <a:pt x="525289" y="1533850"/>
                  </a:lnTo>
                  <a:lnTo>
                    <a:pt x="562302" y="1533850"/>
                  </a:lnTo>
                  <a:lnTo>
                    <a:pt x="552136" y="1595900"/>
                  </a:lnTo>
                  <a:lnTo>
                    <a:pt x="547026" y="1633902"/>
                  </a:lnTo>
                  <a:lnTo>
                    <a:pt x="542622" y="1676756"/>
                  </a:lnTo>
                  <a:lnTo>
                    <a:pt x="534748" y="1684038"/>
                  </a:lnTo>
                  <a:close/>
                </a:path>
                <a:path w="1266825" h="1741170">
                  <a:moveTo>
                    <a:pt x="562302" y="1533850"/>
                  </a:moveTo>
                  <a:lnTo>
                    <a:pt x="525289" y="1533850"/>
                  </a:lnTo>
                  <a:lnTo>
                    <a:pt x="532556" y="1494264"/>
                  </a:lnTo>
                  <a:lnTo>
                    <a:pt x="541370" y="1450942"/>
                  </a:lnTo>
                  <a:lnTo>
                    <a:pt x="551856" y="1404404"/>
                  </a:lnTo>
                  <a:lnTo>
                    <a:pt x="564138" y="1355168"/>
                  </a:lnTo>
                  <a:lnTo>
                    <a:pt x="578339" y="1303754"/>
                  </a:lnTo>
                  <a:lnTo>
                    <a:pt x="594585" y="1250680"/>
                  </a:lnTo>
                  <a:lnTo>
                    <a:pt x="608042" y="1210547"/>
                  </a:lnTo>
                  <a:lnTo>
                    <a:pt x="623101" y="1169069"/>
                  </a:lnTo>
                  <a:lnTo>
                    <a:pt x="639835" y="1126571"/>
                  </a:lnTo>
                  <a:lnTo>
                    <a:pt x="658315" y="1083375"/>
                  </a:lnTo>
                  <a:lnTo>
                    <a:pt x="678612" y="1039807"/>
                  </a:lnTo>
                  <a:lnTo>
                    <a:pt x="700799" y="996191"/>
                  </a:lnTo>
                  <a:lnTo>
                    <a:pt x="724946" y="952852"/>
                  </a:lnTo>
                  <a:lnTo>
                    <a:pt x="751125" y="910113"/>
                  </a:lnTo>
                  <a:lnTo>
                    <a:pt x="779409" y="868300"/>
                  </a:lnTo>
                  <a:lnTo>
                    <a:pt x="809867" y="827736"/>
                  </a:lnTo>
                  <a:lnTo>
                    <a:pt x="842573" y="788746"/>
                  </a:lnTo>
                  <a:lnTo>
                    <a:pt x="877598" y="751654"/>
                  </a:lnTo>
                  <a:lnTo>
                    <a:pt x="915013" y="716784"/>
                  </a:lnTo>
                  <a:lnTo>
                    <a:pt x="954890" y="684462"/>
                  </a:lnTo>
                  <a:lnTo>
                    <a:pt x="997300" y="655011"/>
                  </a:lnTo>
                  <a:lnTo>
                    <a:pt x="954890" y="625561"/>
                  </a:lnTo>
                  <a:lnTo>
                    <a:pt x="915013" y="593238"/>
                  </a:lnTo>
                  <a:lnTo>
                    <a:pt x="877598" y="558369"/>
                  </a:lnTo>
                  <a:lnTo>
                    <a:pt x="842573" y="521277"/>
                  </a:lnTo>
                  <a:lnTo>
                    <a:pt x="809867" y="482287"/>
                  </a:lnTo>
                  <a:lnTo>
                    <a:pt x="779409" y="441723"/>
                  </a:lnTo>
                  <a:lnTo>
                    <a:pt x="751125" y="399910"/>
                  </a:lnTo>
                  <a:lnTo>
                    <a:pt x="724946" y="357171"/>
                  </a:lnTo>
                  <a:lnTo>
                    <a:pt x="700799" y="313831"/>
                  </a:lnTo>
                  <a:lnTo>
                    <a:pt x="678612" y="270215"/>
                  </a:lnTo>
                  <a:lnTo>
                    <a:pt x="658315" y="226647"/>
                  </a:lnTo>
                  <a:lnTo>
                    <a:pt x="639835" y="183451"/>
                  </a:lnTo>
                  <a:lnTo>
                    <a:pt x="623101" y="140951"/>
                  </a:lnTo>
                  <a:lnTo>
                    <a:pt x="608042" y="99473"/>
                  </a:lnTo>
                  <a:lnTo>
                    <a:pt x="594585" y="59340"/>
                  </a:lnTo>
                  <a:lnTo>
                    <a:pt x="578339" y="6268"/>
                  </a:lnTo>
                  <a:lnTo>
                    <a:pt x="576608" y="0"/>
                  </a:lnTo>
                  <a:lnTo>
                    <a:pt x="614808" y="0"/>
                  </a:lnTo>
                  <a:lnTo>
                    <a:pt x="629399" y="48872"/>
                  </a:lnTo>
                  <a:lnTo>
                    <a:pt x="641320" y="84497"/>
                  </a:lnTo>
                  <a:lnTo>
                    <a:pt x="654538" y="121235"/>
                  </a:lnTo>
                  <a:lnTo>
                    <a:pt x="669097" y="158839"/>
                  </a:lnTo>
                  <a:lnTo>
                    <a:pt x="685037" y="197064"/>
                  </a:lnTo>
                  <a:lnTo>
                    <a:pt x="851783" y="197064"/>
                  </a:lnTo>
                  <a:lnTo>
                    <a:pt x="867432" y="244381"/>
                  </a:lnTo>
                  <a:lnTo>
                    <a:pt x="884759" y="292189"/>
                  </a:lnTo>
                  <a:lnTo>
                    <a:pt x="903910" y="340362"/>
                  </a:lnTo>
                  <a:lnTo>
                    <a:pt x="924973" y="388566"/>
                  </a:lnTo>
                  <a:lnTo>
                    <a:pt x="948031" y="436467"/>
                  </a:lnTo>
                  <a:lnTo>
                    <a:pt x="973172" y="483731"/>
                  </a:lnTo>
                  <a:lnTo>
                    <a:pt x="1000479" y="530026"/>
                  </a:lnTo>
                  <a:lnTo>
                    <a:pt x="1030039" y="575017"/>
                  </a:lnTo>
                  <a:lnTo>
                    <a:pt x="1061937" y="618372"/>
                  </a:lnTo>
                  <a:lnTo>
                    <a:pt x="1096258" y="659757"/>
                  </a:lnTo>
                  <a:lnTo>
                    <a:pt x="1133088" y="698838"/>
                  </a:lnTo>
                  <a:lnTo>
                    <a:pt x="1172513" y="735282"/>
                  </a:lnTo>
                  <a:lnTo>
                    <a:pt x="1214618" y="768756"/>
                  </a:lnTo>
                  <a:lnTo>
                    <a:pt x="1259488" y="798926"/>
                  </a:lnTo>
                  <a:lnTo>
                    <a:pt x="1266579" y="803280"/>
                  </a:lnTo>
                  <a:lnTo>
                    <a:pt x="1266579" y="813660"/>
                  </a:lnTo>
                  <a:lnTo>
                    <a:pt x="1214619" y="848184"/>
                  </a:lnTo>
                  <a:lnTo>
                    <a:pt x="1172515" y="881658"/>
                  </a:lnTo>
                  <a:lnTo>
                    <a:pt x="1133090" y="918101"/>
                  </a:lnTo>
                  <a:lnTo>
                    <a:pt x="1096261" y="957182"/>
                  </a:lnTo>
                  <a:lnTo>
                    <a:pt x="1061940" y="998567"/>
                  </a:lnTo>
                  <a:lnTo>
                    <a:pt x="1030042" y="1041921"/>
                  </a:lnTo>
                  <a:lnTo>
                    <a:pt x="1000483" y="1086912"/>
                  </a:lnTo>
                  <a:lnTo>
                    <a:pt x="973176" y="1133206"/>
                  </a:lnTo>
                  <a:lnTo>
                    <a:pt x="948036" y="1180470"/>
                  </a:lnTo>
                  <a:lnTo>
                    <a:pt x="924977" y="1228370"/>
                  </a:lnTo>
                  <a:lnTo>
                    <a:pt x="908900" y="1265165"/>
                  </a:lnTo>
                  <a:lnTo>
                    <a:pt x="628121" y="1265165"/>
                  </a:lnTo>
                  <a:lnTo>
                    <a:pt x="604741" y="1344052"/>
                  </a:lnTo>
                  <a:lnTo>
                    <a:pt x="585890" y="1418377"/>
                  </a:lnTo>
                  <a:lnTo>
                    <a:pt x="571131" y="1486331"/>
                  </a:lnTo>
                  <a:lnTo>
                    <a:pt x="562302" y="1533850"/>
                  </a:lnTo>
                  <a:close/>
                </a:path>
                <a:path w="1266825" h="1741170">
                  <a:moveTo>
                    <a:pt x="851783" y="197064"/>
                  </a:moveTo>
                  <a:lnTo>
                    <a:pt x="685037" y="197064"/>
                  </a:lnTo>
                  <a:lnTo>
                    <a:pt x="703246" y="135953"/>
                  </a:lnTo>
                  <a:lnTo>
                    <a:pt x="718722" y="77462"/>
                  </a:lnTo>
                  <a:lnTo>
                    <a:pt x="731668" y="22383"/>
                  </a:lnTo>
                  <a:lnTo>
                    <a:pt x="736338" y="0"/>
                  </a:lnTo>
                  <a:lnTo>
                    <a:pt x="800432" y="0"/>
                  </a:lnTo>
                  <a:lnTo>
                    <a:pt x="805185" y="22468"/>
                  </a:lnTo>
                  <a:lnTo>
                    <a:pt x="814668" y="63455"/>
                  </a:lnTo>
                  <a:lnTo>
                    <a:pt x="825549" y="106473"/>
                  </a:lnTo>
                  <a:lnTo>
                    <a:pt x="837913" y="151189"/>
                  </a:lnTo>
                  <a:lnTo>
                    <a:pt x="851783" y="197064"/>
                  </a:lnTo>
                  <a:close/>
                </a:path>
                <a:path w="1266825" h="1741170">
                  <a:moveTo>
                    <a:pt x="768429" y="1740974"/>
                  </a:moveTo>
                  <a:lnTo>
                    <a:pt x="761350" y="1738582"/>
                  </a:lnTo>
                  <a:lnTo>
                    <a:pt x="757335" y="1731416"/>
                  </a:lnTo>
                  <a:lnTo>
                    <a:pt x="751929" y="1697997"/>
                  </a:lnTo>
                  <a:lnTo>
                    <a:pt x="745176" y="1660382"/>
                  </a:lnTo>
                  <a:lnTo>
                    <a:pt x="736954" y="1619044"/>
                  </a:lnTo>
                  <a:lnTo>
                    <a:pt x="727142" y="1574457"/>
                  </a:lnTo>
                  <a:lnTo>
                    <a:pt x="715620" y="1527092"/>
                  </a:lnTo>
                  <a:lnTo>
                    <a:pt x="702267" y="1477423"/>
                  </a:lnTo>
                  <a:lnTo>
                    <a:pt x="686961" y="1425923"/>
                  </a:lnTo>
                  <a:lnTo>
                    <a:pt x="669583" y="1373065"/>
                  </a:lnTo>
                  <a:lnTo>
                    <a:pt x="650009" y="1319321"/>
                  </a:lnTo>
                  <a:lnTo>
                    <a:pt x="628121" y="1265165"/>
                  </a:lnTo>
                  <a:lnTo>
                    <a:pt x="908900" y="1265165"/>
                  </a:lnTo>
                  <a:lnTo>
                    <a:pt x="884763" y="1324745"/>
                  </a:lnTo>
                  <a:lnTo>
                    <a:pt x="867437" y="1372553"/>
                  </a:lnTo>
                  <a:lnTo>
                    <a:pt x="851849" y="1419664"/>
                  </a:lnTo>
                  <a:lnTo>
                    <a:pt x="837917" y="1465744"/>
                  </a:lnTo>
                  <a:lnTo>
                    <a:pt x="825552" y="1510460"/>
                  </a:lnTo>
                  <a:lnTo>
                    <a:pt x="814671" y="1553477"/>
                  </a:lnTo>
                  <a:lnTo>
                    <a:pt x="805073" y="1595008"/>
                  </a:lnTo>
                  <a:lnTo>
                    <a:pt x="796859" y="1633902"/>
                  </a:lnTo>
                  <a:lnTo>
                    <a:pt x="784270" y="1701901"/>
                  </a:lnTo>
                  <a:lnTo>
                    <a:pt x="779523" y="1731428"/>
                  </a:lnTo>
                  <a:lnTo>
                    <a:pt x="775507" y="1738590"/>
                  </a:lnTo>
                  <a:lnTo>
                    <a:pt x="768429" y="1740974"/>
                  </a:lnTo>
                  <a:close/>
                </a:path>
              </a:pathLst>
            </a:custGeom>
            <a:solidFill>
              <a:srgbClr val="000000"/>
            </a:solidFill>
          </p:spPr>
          <p:txBody>
            <a:bodyPr wrap="square" lIns="0" tIns="0" rIns="0" bIns="0" rtlCol="0"/>
            <a:lstStyle/>
            <a:p>
              <a:endParaRPr/>
            </a:p>
          </p:txBody>
        </p:sp>
        <p:sp>
          <p:nvSpPr>
            <p:cNvPr id="14" name="object 14"/>
            <p:cNvSpPr/>
            <p:nvPr/>
          </p:nvSpPr>
          <p:spPr>
            <a:xfrm>
              <a:off x="-484537" y="5863675"/>
              <a:ext cx="2377329" cy="3044071"/>
            </a:xfrm>
            <a:prstGeom prst="rect">
              <a:avLst/>
            </a:prstGeom>
            <a:blipFill>
              <a:blip r:embed="rId3" cstate="print"/>
              <a:stretch>
                <a:fillRect/>
              </a:stretch>
            </a:blipFill>
          </p:spPr>
          <p:txBody>
            <a:bodyPr wrap="square" lIns="0" tIns="0" rIns="0" bIns="0" rtlCol="0"/>
            <a:lstStyle/>
            <a:p>
              <a:endParaRPr/>
            </a:p>
          </p:txBody>
        </p:sp>
      </p:grpSp>
      <p:sp>
        <p:nvSpPr>
          <p:cNvPr id="16" name="object 16"/>
          <p:cNvSpPr txBox="1"/>
          <p:nvPr/>
        </p:nvSpPr>
        <p:spPr>
          <a:xfrm>
            <a:off x="3732736" y="2705100"/>
            <a:ext cx="10825395" cy="5318892"/>
          </a:xfrm>
          <a:prstGeom prst="rect">
            <a:avLst/>
          </a:prstGeom>
        </p:spPr>
        <p:txBody>
          <a:bodyPr vert="horz" wrap="square" lIns="0" tIns="12700" rIns="0" bIns="0" rtlCol="0">
            <a:spAutoFit/>
          </a:bodyPr>
          <a:lstStyle/>
          <a:p>
            <a:pPr marL="12700" marR="5080" algn="ctr">
              <a:lnSpc>
                <a:spcPct val="108200"/>
              </a:lnSpc>
              <a:spcBef>
                <a:spcPts val="100"/>
              </a:spcBef>
            </a:pPr>
            <a:r>
              <a:rPr lang="en-ID" sz="4000" b="1" spc="-5">
                <a:latin typeface="Courier New"/>
                <a:cs typeface="Courier New"/>
              </a:rPr>
              <a:t>Robot Transporter  merupakan robot yang dirancang untuk mengangkut barang dari zona satu ke zona lainnya dengan menggunakan remot control (secara wireless). Umumnya robot ini mempunyai lengan elektronis yang digunakan untuk mengangkat beban.</a:t>
            </a:r>
            <a:endParaRPr sz="4000" b="1">
              <a:latin typeface="Courier New"/>
              <a:cs typeface="Courier New"/>
            </a:endParaRPr>
          </a:p>
        </p:txBody>
      </p:sp>
      <p:sp>
        <p:nvSpPr>
          <p:cNvPr id="17" name="object 17"/>
          <p:cNvSpPr txBox="1">
            <a:spLocks noGrp="1"/>
          </p:cNvSpPr>
          <p:nvPr>
            <p:ph type="title"/>
          </p:nvPr>
        </p:nvSpPr>
        <p:spPr>
          <a:xfrm>
            <a:off x="6198116" y="988784"/>
            <a:ext cx="5891765" cy="1120820"/>
          </a:xfrm>
          <a:prstGeom prst="rect">
            <a:avLst/>
          </a:prstGeom>
        </p:spPr>
        <p:txBody>
          <a:bodyPr vert="horz" wrap="square" lIns="0" tIns="12700" rIns="0" bIns="0" rtlCol="0">
            <a:spAutoFit/>
          </a:bodyPr>
          <a:lstStyle/>
          <a:p>
            <a:pPr marL="12700">
              <a:lnSpc>
                <a:spcPct val="100000"/>
              </a:lnSpc>
              <a:spcBef>
                <a:spcPts val="100"/>
              </a:spcBef>
            </a:pPr>
            <a:r>
              <a:rPr lang="en-US" sz="7200" spc="-120"/>
              <a:t>PENGERTIAN</a:t>
            </a:r>
            <a:endParaRPr sz="7200" spc="-10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37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3" name="object 3"/>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4" name="object 4"/>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5" name="object 5"/>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6" name="object 6"/>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7" name="object 7"/>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8" name="object 8"/>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9" name="object 9"/>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3FBEF0"/>
          </a:solidFill>
        </p:spPr>
        <p:txBody>
          <a:bodyPr wrap="square" lIns="0" tIns="0" rIns="0" bIns="0" rtlCol="0"/>
          <a:lstStyle/>
          <a:p>
            <a:endParaRPr/>
          </a:p>
        </p:txBody>
      </p:sp>
      <p:sp>
        <p:nvSpPr>
          <p:cNvPr id="10" name="object 10"/>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1" name="object 11"/>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2" name="object 12"/>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3" name="object 13"/>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3FBEF0"/>
          </a:solidFill>
        </p:spPr>
        <p:txBody>
          <a:bodyPr wrap="square" lIns="0" tIns="0" rIns="0" bIns="0" rtlCol="0"/>
          <a:lstStyle/>
          <a:p>
            <a:endParaRPr/>
          </a:p>
        </p:txBody>
      </p:sp>
      <p:sp>
        <p:nvSpPr>
          <p:cNvPr id="14" name="object 14"/>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5" name="object 15"/>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6" name="object 16"/>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7" name="object 17"/>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3FBEF0"/>
          </a:solidFill>
        </p:spPr>
        <p:txBody>
          <a:bodyPr wrap="square" lIns="0" tIns="0" rIns="0" bIns="0" rtlCol="0"/>
          <a:lstStyle/>
          <a:p>
            <a:endParaRPr/>
          </a:p>
        </p:txBody>
      </p:sp>
      <p:sp>
        <p:nvSpPr>
          <p:cNvPr id="18" name="object 18"/>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grpSp>
        <p:nvGrpSpPr>
          <p:cNvPr id="19" name="object 19"/>
          <p:cNvGrpSpPr/>
          <p:nvPr/>
        </p:nvGrpSpPr>
        <p:grpSpPr>
          <a:xfrm>
            <a:off x="-583935" y="-602073"/>
            <a:ext cx="19155400" cy="11051111"/>
            <a:chOff x="-583935" y="-602073"/>
            <a:chExt cx="19155400" cy="11051111"/>
          </a:xfrm>
        </p:grpSpPr>
        <p:sp>
          <p:nvSpPr>
            <p:cNvPr id="20" name="object 20"/>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3FBEF0"/>
            </a:solidFill>
          </p:spPr>
          <p:txBody>
            <a:bodyPr wrap="square" lIns="0" tIns="0" rIns="0" bIns="0" rtlCol="0"/>
            <a:lstStyle/>
            <a:p>
              <a:endParaRPr/>
            </a:p>
          </p:txBody>
        </p:sp>
        <p:sp>
          <p:nvSpPr>
            <p:cNvPr id="21" name="object 21"/>
            <p:cNvSpPr/>
            <p:nvPr/>
          </p:nvSpPr>
          <p:spPr>
            <a:xfrm>
              <a:off x="-100959" y="-602073"/>
              <a:ext cx="2392131" cy="206483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526432" y="8118729"/>
              <a:ext cx="1922780" cy="2289175"/>
            </a:xfrm>
            <a:custGeom>
              <a:avLst/>
              <a:gdLst/>
              <a:ahLst/>
              <a:cxnLst/>
              <a:rect l="l" t="t" r="r" b="b"/>
              <a:pathLst>
                <a:path w="1922779" h="2289175">
                  <a:moveTo>
                    <a:pt x="0" y="2289043"/>
                  </a:moveTo>
                  <a:lnTo>
                    <a:pt x="817408" y="1259587"/>
                  </a:lnTo>
                  <a:lnTo>
                    <a:pt x="154503" y="948243"/>
                  </a:lnTo>
                  <a:lnTo>
                    <a:pt x="1097444" y="0"/>
                  </a:lnTo>
                  <a:lnTo>
                    <a:pt x="1847061" y="334281"/>
                  </a:lnTo>
                  <a:lnTo>
                    <a:pt x="1238487" y="882300"/>
                  </a:lnTo>
                  <a:lnTo>
                    <a:pt x="1922273" y="1205580"/>
                  </a:lnTo>
                  <a:lnTo>
                    <a:pt x="270663" y="2289043"/>
                  </a:lnTo>
                  <a:lnTo>
                    <a:pt x="0" y="2289043"/>
                  </a:lnTo>
                  <a:close/>
                </a:path>
              </a:pathLst>
            </a:custGeom>
            <a:solidFill>
              <a:srgbClr val="FFF503"/>
            </a:solidFill>
          </p:spPr>
          <p:txBody>
            <a:bodyPr wrap="square" lIns="0" tIns="0" rIns="0" bIns="0" rtlCol="0"/>
            <a:lstStyle/>
            <a:p>
              <a:endParaRPr/>
            </a:p>
          </p:txBody>
        </p:sp>
        <p:sp>
          <p:nvSpPr>
            <p:cNvPr id="24" name="object 24"/>
            <p:cNvSpPr/>
            <p:nvPr/>
          </p:nvSpPr>
          <p:spPr>
            <a:xfrm>
              <a:off x="-583935" y="8121763"/>
              <a:ext cx="1993900" cy="2327275"/>
            </a:xfrm>
            <a:custGeom>
              <a:avLst/>
              <a:gdLst/>
              <a:ahLst/>
              <a:cxnLst/>
              <a:rect l="l" t="t" r="r" b="b"/>
              <a:pathLst>
                <a:path w="1993900" h="2327275">
                  <a:moveTo>
                    <a:pt x="0" y="2327167"/>
                  </a:moveTo>
                  <a:lnTo>
                    <a:pt x="658256" y="1515347"/>
                  </a:lnTo>
                  <a:lnTo>
                    <a:pt x="153720" y="1290356"/>
                  </a:lnTo>
                  <a:lnTo>
                    <a:pt x="148020" y="1286936"/>
                  </a:lnTo>
                  <a:lnTo>
                    <a:pt x="143365" y="1282320"/>
                  </a:lnTo>
                  <a:lnTo>
                    <a:pt x="139933" y="1276732"/>
                  </a:lnTo>
                  <a:lnTo>
                    <a:pt x="137904" y="1270397"/>
                  </a:lnTo>
                  <a:lnTo>
                    <a:pt x="137451" y="1263763"/>
                  </a:lnTo>
                  <a:lnTo>
                    <a:pt x="138577" y="1257299"/>
                  </a:lnTo>
                  <a:lnTo>
                    <a:pt x="141198" y="1251283"/>
                  </a:lnTo>
                  <a:lnTo>
                    <a:pt x="145232" y="1245993"/>
                  </a:lnTo>
                  <a:lnTo>
                    <a:pt x="303452" y="1083579"/>
                  </a:lnTo>
                  <a:lnTo>
                    <a:pt x="168006" y="1023179"/>
                  </a:lnTo>
                  <a:lnTo>
                    <a:pt x="151739" y="996582"/>
                  </a:lnTo>
                  <a:lnTo>
                    <a:pt x="152865" y="990118"/>
                  </a:lnTo>
                  <a:lnTo>
                    <a:pt x="1105113" y="8151"/>
                  </a:lnTo>
                  <a:lnTo>
                    <a:pt x="1127891" y="0"/>
                  </a:lnTo>
                  <a:lnTo>
                    <a:pt x="1136032" y="2215"/>
                  </a:lnTo>
                  <a:lnTo>
                    <a:pt x="1901614" y="343615"/>
                  </a:lnTo>
                  <a:lnTo>
                    <a:pt x="1917785" y="371520"/>
                  </a:lnTo>
                  <a:lnTo>
                    <a:pt x="1916268" y="378164"/>
                  </a:lnTo>
                  <a:lnTo>
                    <a:pt x="1913168" y="384233"/>
                  </a:lnTo>
                  <a:lnTo>
                    <a:pt x="1908595" y="389424"/>
                  </a:lnTo>
                  <a:lnTo>
                    <a:pt x="1895331" y="401122"/>
                  </a:lnTo>
                  <a:lnTo>
                    <a:pt x="1131124" y="60334"/>
                  </a:lnTo>
                  <a:lnTo>
                    <a:pt x="226486" y="988949"/>
                  </a:lnTo>
                  <a:lnTo>
                    <a:pt x="884161" y="1282230"/>
                  </a:lnTo>
                  <a:lnTo>
                    <a:pt x="889910" y="1289156"/>
                  </a:lnTo>
                  <a:lnTo>
                    <a:pt x="891897" y="1297480"/>
                  </a:lnTo>
                  <a:lnTo>
                    <a:pt x="892655" y="1303771"/>
                  </a:lnTo>
                  <a:lnTo>
                    <a:pt x="891972" y="1309988"/>
                  </a:lnTo>
                  <a:lnTo>
                    <a:pt x="889902" y="1315892"/>
                  </a:lnTo>
                  <a:lnTo>
                    <a:pt x="886501" y="1321238"/>
                  </a:lnTo>
                  <a:lnTo>
                    <a:pt x="70858" y="2327167"/>
                  </a:lnTo>
                  <a:lnTo>
                    <a:pt x="0" y="2327167"/>
                  </a:lnTo>
                  <a:close/>
                </a:path>
                <a:path w="1993900" h="2327275">
                  <a:moveTo>
                    <a:pt x="283172" y="2327167"/>
                  </a:moveTo>
                  <a:lnTo>
                    <a:pt x="1910115" y="1248250"/>
                  </a:lnTo>
                  <a:lnTo>
                    <a:pt x="1256717" y="942300"/>
                  </a:lnTo>
                  <a:lnTo>
                    <a:pt x="1250930" y="938649"/>
                  </a:lnTo>
                  <a:lnTo>
                    <a:pt x="1246282" y="933760"/>
                  </a:lnTo>
                  <a:lnTo>
                    <a:pt x="1242961" y="927884"/>
                  </a:lnTo>
                  <a:lnTo>
                    <a:pt x="1241155" y="921274"/>
                  </a:lnTo>
                  <a:lnTo>
                    <a:pt x="1241036" y="914422"/>
                  </a:lnTo>
                  <a:lnTo>
                    <a:pt x="1242579" y="907848"/>
                  </a:lnTo>
                  <a:lnTo>
                    <a:pt x="1245672" y="901845"/>
                  </a:lnTo>
                  <a:lnTo>
                    <a:pt x="1250202" y="896705"/>
                  </a:lnTo>
                  <a:lnTo>
                    <a:pt x="1840057" y="376473"/>
                  </a:lnTo>
                  <a:lnTo>
                    <a:pt x="1895331" y="401122"/>
                  </a:lnTo>
                  <a:lnTo>
                    <a:pt x="1734741" y="542754"/>
                  </a:lnTo>
                  <a:lnTo>
                    <a:pt x="1887332" y="610800"/>
                  </a:lnTo>
                  <a:lnTo>
                    <a:pt x="1903499" y="638701"/>
                  </a:lnTo>
                  <a:lnTo>
                    <a:pt x="1901982" y="645345"/>
                  </a:lnTo>
                  <a:lnTo>
                    <a:pt x="1898880" y="651413"/>
                  </a:lnTo>
                  <a:lnTo>
                    <a:pt x="1894306" y="656603"/>
                  </a:lnTo>
                  <a:lnTo>
                    <a:pt x="1506646" y="998509"/>
                  </a:lnTo>
                  <a:lnTo>
                    <a:pt x="1977867" y="1219156"/>
                  </a:lnTo>
                  <a:lnTo>
                    <a:pt x="1984027" y="1223118"/>
                  </a:lnTo>
                  <a:lnTo>
                    <a:pt x="1988853" y="1228467"/>
                  </a:lnTo>
                  <a:lnTo>
                    <a:pt x="1992128" y="1234887"/>
                  </a:lnTo>
                  <a:lnTo>
                    <a:pt x="1993634" y="1242064"/>
                  </a:lnTo>
                  <a:lnTo>
                    <a:pt x="1993193" y="1249380"/>
                  </a:lnTo>
                  <a:lnTo>
                    <a:pt x="1990893" y="1256213"/>
                  </a:lnTo>
                  <a:lnTo>
                    <a:pt x="1986902" y="1262216"/>
                  </a:lnTo>
                  <a:lnTo>
                    <a:pt x="1981389" y="1267047"/>
                  </a:lnTo>
                  <a:lnTo>
                    <a:pt x="1780196" y="1400467"/>
                  </a:lnTo>
                  <a:lnTo>
                    <a:pt x="1963578" y="1486334"/>
                  </a:lnTo>
                  <a:lnTo>
                    <a:pt x="1969738" y="1490296"/>
                  </a:lnTo>
                  <a:lnTo>
                    <a:pt x="1974564" y="1495646"/>
                  </a:lnTo>
                  <a:lnTo>
                    <a:pt x="1977838" y="1502068"/>
                  </a:lnTo>
                  <a:lnTo>
                    <a:pt x="1979344" y="1509246"/>
                  </a:lnTo>
                  <a:lnTo>
                    <a:pt x="1978907" y="1516563"/>
                  </a:lnTo>
                  <a:lnTo>
                    <a:pt x="1976607" y="1523394"/>
                  </a:lnTo>
                  <a:lnTo>
                    <a:pt x="1972614" y="1529395"/>
                  </a:lnTo>
                  <a:lnTo>
                    <a:pt x="1967101" y="1534222"/>
                  </a:lnTo>
                  <a:lnTo>
                    <a:pt x="771388" y="2327167"/>
                  </a:lnTo>
                  <a:lnTo>
                    <a:pt x="283172" y="2327167"/>
                  </a:lnTo>
                  <a:close/>
                </a:path>
              </a:pathLst>
            </a:custGeom>
            <a:solidFill>
              <a:srgbClr val="000000"/>
            </a:solidFill>
          </p:spPr>
          <p:txBody>
            <a:bodyPr wrap="square" lIns="0" tIns="0" rIns="0" bIns="0" rtlCol="0"/>
            <a:lstStyle/>
            <a:p>
              <a:endParaRPr/>
            </a:p>
          </p:txBody>
        </p:sp>
        <p:sp>
          <p:nvSpPr>
            <p:cNvPr id="25" name="object 25"/>
            <p:cNvSpPr/>
            <p:nvPr/>
          </p:nvSpPr>
          <p:spPr>
            <a:xfrm>
              <a:off x="16270393" y="6689710"/>
              <a:ext cx="2301072" cy="3678575"/>
            </a:xfrm>
            <a:prstGeom prst="rect">
              <a:avLst/>
            </a:prstGeom>
            <a:blipFill>
              <a:blip r:embed="rId3" cstate="print"/>
              <a:stretch>
                <a:fillRect/>
              </a:stretch>
            </a:blipFill>
          </p:spPr>
          <p:txBody>
            <a:bodyPr wrap="square" lIns="0" tIns="0" rIns="0" bIns="0" rtlCol="0"/>
            <a:lstStyle/>
            <a:p>
              <a:endParaRPr/>
            </a:p>
          </p:txBody>
        </p:sp>
      </p:grpSp>
      <p:sp>
        <p:nvSpPr>
          <p:cNvPr id="29" name="object 37">
            <a:extLst>
              <a:ext uri="{FF2B5EF4-FFF2-40B4-BE49-F238E27FC236}">
                <a16:creationId xmlns:a16="http://schemas.microsoft.com/office/drawing/2014/main" id="{DA4A9518-AA1C-463A-8FAD-B85388261322}"/>
              </a:ext>
            </a:extLst>
          </p:cNvPr>
          <p:cNvSpPr txBox="1">
            <a:spLocks/>
          </p:cNvSpPr>
          <p:nvPr/>
        </p:nvSpPr>
        <p:spPr>
          <a:xfrm>
            <a:off x="4469992" y="622329"/>
            <a:ext cx="10135453" cy="1244571"/>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8000" kern="0" spc="-400">
                <a:solidFill>
                  <a:srgbClr val="FFF503"/>
                </a:solidFill>
              </a:rPr>
              <a:t>Peraturan &amp; Ketentuan</a:t>
            </a:r>
            <a:endParaRPr lang="en-US" sz="8000" kern="0">
              <a:solidFill>
                <a:sysClr val="windowText" lastClr="000000"/>
              </a:solidFill>
            </a:endParaRPr>
          </a:p>
        </p:txBody>
      </p:sp>
      <p:sp>
        <p:nvSpPr>
          <p:cNvPr id="31" name="TextBox 30">
            <a:extLst>
              <a:ext uri="{FF2B5EF4-FFF2-40B4-BE49-F238E27FC236}">
                <a16:creationId xmlns:a16="http://schemas.microsoft.com/office/drawing/2014/main" id="{0832BCB5-2897-4F7E-8407-AAB2A7E8B9B5}"/>
              </a:ext>
            </a:extLst>
          </p:cNvPr>
          <p:cNvSpPr txBox="1"/>
          <p:nvPr/>
        </p:nvSpPr>
        <p:spPr>
          <a:xfrm>
            <a:off x="756243" y="2114987"/>
            <a:ext cx="16928521" cy="6914713"/>
          </a:xfrm>
          <a:prstGeom prst="rect">
            <a:avLst/>
          </a:prstGeom>
          <a:noFill/>
        </p:spPr>
        <p:txBody>
          <a:bodyPr wrap="square">
            <a:spAutoFit/>
          </a:bodyPr>
          <a:lstStyle/>
          <a:p>
            <a:pPr marL="469900" indent="-457200">
              <a:lnSpc>
                <a:spcPct val="100000"/>
              </a:lnSpc>
              <a:spcBef>
                <a:spcPts val="100"/>
              </a:spcBef>
              <a:buFont typeface="+mj-lt"/>
              <a:buAutoNum type="arabicPeriod"/>
            </a:pPr>
            <a:r>
              <a:rPr lang="sv-SE" sz="4000" b="1" spc="-5">
                <a:latin typeface="Courier New"/>
                <a:cs typeface="Courier New"/>
              </a:rPr>
              <a:t>Setiap kelompok menyiapkan 3 orang untuk pertandingan terdiri dari: 1 joki dan 2 pengarah.</a:t>
            </a:r>
          </a:p>
          <a:p>
            <a:pPr marL="469900" indent="-457200">
              <a:lnSpc>
                <a:spcPct val="100000"/>
              </a:lnSpc>
              <a:spcBef>
                <a:spcPts val="100"/>
              </a:spcBef>
              <a:buFont typeface="+mj-lt"/>
              <a:buAutoNum type="arabicPeriod"/>
            </a:pPr>
            <a:r>
              <a:rPr lang="sv-SE" sz="4000" b="1" spc="-5">
                <a:latin typeface="Courier New"/>
                <a:cs typeface="Courier New"/>
              </a:rPr>
              <a:t>Posisi joki tidak boleh berpindah tempat (di belakang START) tapi untuk 2 anggota yang lain bebas untuk mengarahkan dan boleh berpindah-pindah. </a:t>
            </a:r>
          </a:p>
          <a:p>
            <a:pPr marL="469900" indent="-457200">
              <a:lnSpc>
                <a:spcPct val="100000"/>
              </a:lnSpc>
              <a:spcBef>
                <a:spcPts val="100"/>
              </a:spcBef>
              <a:buFont typeface="+mj-lt"/>
              <a:buAutoNum type="arabicPeriod"/>
            </a:pPr>
            <a:r>
              <a:rPr lang="sv-SE" sz="4000" b="1" spc="-5">
                <a:latin typeface="Courier New"/>
                <a:cs typeface="Courier New"/>
              </a:rPr>
              <a:t>Pertandingan di mulai dengan 2 robot.</a:t>
            </a:r>
          </a:p>
          <a:p>
            <a:pPr marL="469900" indent="-457200">
              <a:lnSpc>
                <a:spcPct val="100000"/>
              </a:lnSpc>
              <a:spcBef>
                <a:spcPts val="100"/>
              </a:spcBef>
              <a:buFont typeface="+mj-lt"/>
              <a:buAutoNum type="arabicPeriod"/>
            </a:pPr>
            <a:r>
              <a:rPr lang="sv-SE" sz="4000" b="1" spc="-5">
                <a:latin typeface="Courier New"/>
                <a:cs typeface="Courier New"/>
              </a:rPr>
              <a:t>Robot harus bisa melewati rintangan yang tersedia di dalam track.</a:t>
            </a:r>
          </a:p>
          <a:p>
            <a:pPr marL="469900" indent="-457200">
              <a:lnSpc>
                <a:spcPct val="100000"/>
              </a:lnSpc>
              <a:spcBef>
                <a:spcPts val="100"/>
              </a:spcBef>
              <a:buFont typeface="+mj-lt"/>
              <a:buAutoNum type="arabicPeriod"/>
            </a:pPr>
            <a:r>
              <a:rPr lang="sv-SE" sz="4000" b="1" spc="-5">
                <a:latin typeface="Courier New"/>
                <a:cs typeface="Courier New"/>
              </a:rPr>
              <a:t>Diatas robot terdapat barang yang harus dibawa sampai finish. Jika barang yang dibawa jatuh maka diulangi dari start atau dari CP (check point) terdekat.</a:t>
            </a:r>
          </a:p>
        </p:txBody>
      </p:sp>
    </p:spTree>
    <p:extLst>
      <p:ext uri="{BB962C8B-B14F-4D97-AF65-F5344CB8AC3E}">
        <p14:creationId xmlns:p14="http://schemas.microsoft.com/office/powerpoint/2010/main" val="114640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37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3" name="object 3"/>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4" name="object 4"/>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5" name="object 5"/>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6" name="object 6"/>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7" name="object 7"/>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8" name="object 8"/>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9" name="object 9"/>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3FBEF0"/>
          </a:solidFill>
        </p:spPr>
        <p:txBody>
          <a:bodyPr wrap="square" lIns="0" tIns="0" rIns="0" bIns="0" rtlCol="0"/>
          <a:lstStyle/>
          <a:p>
            <a:endParaRPr/>
          </a:p>
        </p:txBody>
      </p:sp>
      <p:sp>
        <p:nvSpPr>
          <p:cNvPr id="10" name="object 10"/>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1" name="object 11"/>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2" name="object 12"/>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3" name="object 13"/>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3FBEF0"/>
          </a:solidFill>
        </p:spPr>
        <p:txBody>
          <a:bodyPr wrap="square" lIns="0" tIns="0" rIns="0" bIns="0" rtlCol="0"/>
          <a:lstStyle/>
          <a:p>
            <a:endParaRPr/>
          </a:p>
        </p:txBody>
      </p:sp>
      <p:sp>
        <p:nvSpPr>
          <p:cNvPr id="14" name="object 14"/>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5" name="object 15"/>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6" name="object 16"/>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7" name="object 17"/>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3FBEF0"/>
          </a:solidFill>
        </p:spPr>
        <p:txBody>
          <a:bodyPr wrap="square" lIns="0" tIns="0" rIns="0" bIns="0" rtlCol="0"/>
          <a:lstStyle/>
          <a:p>
            <a:endParaRPr/>
          </a:p>
        </p:txBody>
      </p:sp>
      <p:sp>
        <p:nvSpPr>
          <p:cNvPr id="18" name="object 18"/>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grpSp>
        <p:nvGrpSpPr>
          <p:cNvPr id="19" name="object 19"/>
          <p:cNvGrpSpPr/>
          <p:nvPr/>
        </p:nvGrpSpPr>
        <p:grpSpPr>
          <a:xfrm>
            <a:off x="152916" y="-1607571"/>
            <a:ext cx="18243652" cy="12607167"/>
            <a:chOff x="152916" y="-1607571"/>
            <a:chExt cx="18243652" cy="12607167"/>
          </a:xfrm>
        </p:grpSpPr>
        <p:sp>
          <p:nvSpPr>
            <p:cNvPr id="20" name="object 20"/>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3FBEF0"/>
            </a:solidFill>
          </p:spPr>
          <p:txBody>
            <a:bodyPr wrap="square" lIns="0" tIns="0" rIns="0" bIns="0" rtlCol="0"/>
            <a:lstStyle/>
            <a:p>
              <a:endParaRPr/>
            </a:p>
          </p:txBody>
        </p:sp>
        <p:sp>
          <p:nvSpPr>
            <p:cNvPr id="21" name="object 21"/>
            <p:cNvSpPr/>
            <p:nvPr/>
          </p:nvSpPr>
          <p:spPr>
            <a:xfrm rot="5400000">
              <a:off x="16168087" y="8771116"/>
              <a:ext cx="2392131" cy="206483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6251542" y="-342998"/>
              <a:ext cx="1922780" cy="2289175"/>
            </a:xfrm>
            <a:custGeom>
              <a:avLst/>
              <a:gdLst/>
              <a:ahLst/>
              <a:cxnLst/>
              <a:rect l="l" t="t" r="r" b="b"/>
              <a:pathLst>
                <a:path w="1922779" h="2289175">
                  <a:moveTo>
                    <a:pt x="0" y="2289043"/>
                  </a:moveTo>
                  <a:lnTo>
                    <a:pt x="817408" y="1259587"/>
                  </a:lnTo>
                  <a:lnTo>
                    <a:pt x="154503" y="948243"/>
                  </a:lnTo>
                  <a:lnTo>
                    <a:pt x="1097444" y="0"/>
                  </a:lnTo>
                  <a:lnTo>
                    <a:pt x="1847061" y="334281"/>
                  </a:lnTo>
                  <a:lnTo>
                    <a:pt x="1238487" y="882300"/>
                  </a:lnTo>
                  <a:lnTo>
                    <a:pt x="1922273" y="1205580"/>
                  </a:lnTo>
                  <a:lnTo>
                    <a:pt x="270663" y="2289043"/>
                  </a:lnTo>
                  <a:lnTo>
                    <a:pt x="0" y="2289043"/>
                  </a:lnTo>
                  <a:close/>
                </a:path>
              </a:pathLst>
            </a:custGeom>
            <a:solidFill>
              <a:srgbClr val="FFF503"/>
            </a:solidFill>
          </p:spPr>
          <p:txBody>
            <a:bodyPr wrap="square" lIns="0" tIns="0" rIns="0" bIns="0" rtlCol="0"/>
            <a:lstStyle/>
            <a:p>
              <a:endParaRPr/>
            </a:p>
          </p:txBody>
        </p:sp>
        <p:sp>
          <p:nvSpPr>
            <p:cNvPr id="24" name="object 24"/>
            <p:cNvSpPr/>
            <p:nvPr/>
          </p:nvSpPr>
          <p:spPr>
            <a:xfrm>
              <a:off x="16215982" y="-387932"/>
              <a:ext cx="1993900" cy="2327275"/>
            </a:xfrm>
            <a:custGeom>
              <a:avLst/>
              <a:gdLst/>
              <a:ahLst/>
              <a:cxnLst/>
              <a:rect l="l" t="t" r="r" b="b"/>
              <a:pathLst>
                <a:path w="1993900" h="2327275">
                  <a:moveTo>
                    <a:pt x="0" y="2327167"/>
                  </a:moveTo>
                  <a:lnTo>
                    <a:pt x="658256" y="1515347"/>
                  </a:lnTo>
                  <a:lnTo>
                    <a:pt x="153720" y="1290356"/>
                  </a:lnTo>
                  <a:lnTo>
                    <a:pt x="148020" y="1286936"/>
                  </a:lnTo>
                  <a:lnTo>
                    <a:pt x="143365" y="1282320"/>
                  </a:lnTo>
                  <a:lnTo>
                    <a:pt x="139933" y="1276732"/>
                  </a:lnTo>
                  <a:lnTo>
                    <a:pt x="137904" y="1270397"/>
                  </a:lnTo>
                  <a:lnTo>
                    <a:pt x="137451" y="1263763"/>
                  </a:lnTo>
                  <a:lnTo>
                    <a:pt x="138577" y="1257299"/>
                  </a:lnTo>
                  <a:lnTo>
                    <a:pt x="141198" y="1251283"/>
                  </a:lnTo>
                  <a:lnTo>
                    <a:pt x="145232" y="1245993"/>
                  </a:lnTo>
                  <a:lnTo>
                    <a:pt x="303452" y="1083579"/>
                  </a:lnTo>
                  <a:lnTo>
                    <a:pt x="168006" y="1023179"/>
                  </a:lnTo>
                  <a:lnTo>
                    <a:pt x="151739" y="996582"/>
                  </a:lnTo>
                  <a:lnTo>
                    <a:pt x="152865" y="990118"/>
                  </a:lnTo>
                  <a:lnTo>
                    <a:pt x="1105113" y="8151"/>
                  </a:lnTo>
                  <a:lnTo>
                    <a:pt x="1127891" y="0"/>
                  </a:lnTo>
                  <a:lnTo>
                    <a:pt x="1136032" y="2215"/>
                  </a:lnTo>
                  <a:lnTo>
                    <a:pt x="1901614" y="343615"/>
                  </a:lnTo>
                  <a:lnTo>
                    <a:pt x="1917785" y="371520"/>
                  </a:lnTo>
                  <a:lnTo>
                    <a:pt x="1916268" y="378164"/>
                  </a:lnTo>
                  <a:lnTo>
                    <a:pt x="1913168" y="384233"/>
                  </a:lnTo>
                  <a:lnTo>
                    <a:pt x="1908595" y="389424"/>
                  </a:lnTo>
                  <a:lnTo>
                    <a:pt x="1895331" y="401122"/>
                  </a:lnTo>
                  <a:lnTo>
                    <a:pt x="1131124" y="60334"/>
                  </a:lnTo>
                  <a:lnTo>
                    <a:pt x="226486" y="988949"/>
                  </a:lnTo>
                  <a:lnTo>
                    <a:pt x="884161" y="1282230"/>
                  </a:lnTo>
                  <a:lnTo>
                    <a:pt x="889910" y="1289156"/>
                  </a:lnTo>
                  <a:lnTo>
                    <a:pt x="891897" y="1297480"/>
                  </a:lnTo>
                  <a:lnTo>
                    <a:pt x="892655" y="1303771"/>
                  </a:lnTo>
                  <a:lnTo>
                    <a:pt x="891972" y="1309988"/>
                  </a:lnTo>
                  <a:lnTo>
                    <a:pt x="889902" y="1315892"/>
                  </a:lnTo>
                  <a:lnTo>
                    <a:pt x="886501" y="1321238"/>
                  </a:lnTo>
                  <a:lnTo>
                    <a:pt x="70858" y="2327167"/>
                  </a:lnTo>
                  <a:lnTo>
                    <a:pt x="0" y="2327167"/>
                  </a:lnTo>
                  <a:close/>
                </a:path>
                <a:path w="1993900" h="2327275">
                  <a:moveTo>
                    <a:pt x="283172" y="2327167"/>
                  </a:moveTo>
                  <a:lnTo>
                    <a:pt x="1910115" y="1248250"/>
                  </a:lnTo>
                  <a:lnTo>
                    <a:pt x="1256717" y="942300"/>
                  </a:lnTo>
                  <a:lnTo>
                    <a:pt x="1250930" y="938649"/>
                  </a:lnTo>
                  <a:lnTo>
                    <a:pt x="1246282" y="933760"/>
                  </a:lnTo>
                  <a:lnTo>
                    <a:pt x="1242961" y="927884"/>
                  </a:lnTo>
                  <a:lnTo>
                    <a:pt x="1241155" y="921274"/>
                  </a:lnTo>
                  <a:lnTo>
                    <a:pt x="1241036" y="914422"/>
                  </a:lnTo>
                  <a:lnTo>
                    <a:pt x="1242579" y="907848"/>
                  </a:lnTo>
                  <a:lnTo>
                    <a:pt x="1245672" y="901845"/>
                  </a:lnTo>
                  <a:lnTo>
                    <a:pt x="1250202" y="896705"/>
                  </a:lnTo>
                  <a:lnTo>
                    <a:pt x="1840057" y="376473"/>
                  </a:lnTo>
                  <a:lnTo>
                    <a:pt x="1895331" y="401122"/>
                  </a:lnTo>
                  <a:lnTo>
                    <a:pt x="1734741" y="542754"/>
                  </a:lnTo>
                  <a:lnTo>
                    <a:pt x="1887332" y="610800"/>
                  </a:lnTo>
                  <a:lnTo>
                    <a:pt x="1903499" y="638701"/>
                  </a:lnTo>
                  <a:lnTo>
                    <a:pt x="1901982" y="645345"/>
                  </a:lnTo>
                  <a:lnTo>
                    <a:pt x="1898880" y="651413"/>
                  </a:lnTo>
                  <a:lnTo>
                    <a:pt x="1894306" y="656603"/>
                  </a:lnTo>
                  <a:lnTo>
                    <a:pt x="1506646" y="998509"/>
                  </a:lnTo>
                  <a:lnTo>
                    <a:pt x="1977867" y="1219156"/>
                  </a:lnTo>
                  <a:lnTo>
                    <a:pt x="1984027" y="1223118"/>
                  </a:lnTo>
                  <a:lnTo>
                    <a:pt x="1988853" y="1228467"/>
                  </a:lnTo>
                  <a:lnTo>
                    <a:pt x="1992128" y="1234887"/>
                  </a:lnTo>
                  <a:lnTo>
                    <a:pt x="1993634" y="1242064"/>
                  </a:lnTo>
                  <a:lnTo>
                    <a:pt x="1993193" y="1249380"/>
                  </a:lnTo>
                  <a:lnTo>
                    <a:pt x="1990893" y="1256213"/>
                  </a:lnTo>
                  <a:lnTo>
                    <a:pt x="1986902" y="1262216"/>
                  </a:lnTo>
                  <a:lnTo>
                    <a:pt x="1981389" y="1267047"/>
                  </a:lnTo>
                  <a:lnTo>
                    <a:pt x="1780196" y="1400467"/>
                  </a:lnTo>
                  <a:lnTo>
                    <a:pt x="1963578" y="1486334"/>
                  </a:lnTo>
                  <a:lnTo>
                    <a:pt x="1969738" y="1490296"/>
                  </a:lnTo>
                  <a:lnTo>
                    <a:pt x="1974564" y="1495646"/>
                  </a:lnTo>
                  <a:lnTo>
                    <a:pt x="1977838" y="1502068"/>
                  </a:lnTo>
                  <a:lnTo>
                    <a:pt x="1979344" y="1509246"/>
                  </a:lnTo>
                  <a:lnTo>
                    <a:pt x="1978907" y="1516563"/>
                  </a:lnTo>
                  <a:lnTo>
                    <a:pt x="1976607" y="1523394"/>
                  </a:lnTo>
                  <a:lnTo>
                    <a:pt x="1972614" y="1529395"/>
                  </a:lnTo>
                  <a:lnTo>
                    <a:pt x="1967101" y="1534222"/>
                  </a:lnTo>
                  <a:lnTo>
                    <a:pt x="771388" y="2327167"/>
                  </a:lnTo>
                  <a:lnTo>
                    <a:pt x="283172" y="2327167"/>
                  </a:lnTo>
                  <a:close/>
                </a:path>
              </a:pathLst>
            </a:custGeom>
            <a:solidFill>
              <a:srgbClr val="000000"/>
            </a:solidFill>
          </p:spPr>
          <p:txBody>
            <a:bodyPr wrap="square" lIns="0" tIns="0" rIns="0" bIns="0" rtlCol="0"/>
            <a:lstStyle/>
            <a:p>
              <a:endParaRPr/>
            </a:p>
          </p:txBody>
        </p:sp>
        <p:sp>
          <p:nvSpPr>
            <p:cNvPr id="25" name="object 25"/>
            <p:cNvSpPr/>
            <p:nvPr/>
          </p:nvSpPr>
          <p:spPr>
            <a:xfrm rot="21260468">
              <a:off x="152916" y="-1607571"/>
              <a:ext cx="2301072" cy="3678575"/>
            </a:xfrm>
            <a:prstGeom prst="rect">
              <a:avLst/>
            </a:prstGeom>
            <a:blipFill>
              <a:blip r:embed="rId3" cstate="print"/>
              <a:stretch>
                <a:fillRect/>
              </a:stretch>
            </a:blipFill>
          </p:spPr>
          <p:txBody>
            <a:bodyPr wrap="square" lIns="0" tIns="0" rIns="0" bIns="0" rtlCol="0"/>
            <a:lstStyle/>
            <a:p>
              <a:endParaRPr/>
            </a:p>
          </p:txBody>
        </p:sp>
      </p:grpSp>
      <p:sp>
        <p:nvSpPr>
          <p:cNvPr id="29" name="object 37">
            <a:extLst>
              <a:ext uri="{FF2B5EF4-FFF2-40B4-BE49-F238E27FC236}">
                <a16:creationId xmlns:a16="http://schemas.microsoft.com/office/drawing/2014/main" id="{DA4A9518-AA1C-463A-8FAD-B85388261322}"/>
              </a:ext>
            </a:extLst>
          </p:cNvPr>
          <p:cNvSpPr txBox="1">
            <a:spLocks/>
          </p:cNvSpPr>
          <p:nvPr/>
        </p:nvSpPr>
        <p:spPr>
          <a:xfrm>
            <a:off x="4469992" y="622329"/>
            <a:ext cx="10135453" cy="1244571"/>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8000" kern="0" spc="-400">
                <a:solidFill>
                  <a:srgbClr val="FFF503"/>
                </a:solidFill>
              </a:rPr>
              <a:t>Peraturan &amp; Ketentuan</a:t>
            </a:r>
            <a:endParaRPr lang="en-US" sz="8000" kern="0">
              <a:solidFill>
                <a:sysClr val="windowText" lastClr="000000"/>
              </a:solidFill>
            </a:endParaRPr>
          </a:p>
        </p:txBody>
      </p:sp>
      <p:sp>
        <p:nvSpPr>
          <p:cNvPr id="31" name="TextBox 30">
            <a:extLst>
              <a:ext uri="{FF2B5EF4-FFF2-40B4-BE49-F238E27FC236}">
                <a16:creationId xmlns:a16="http://schemas.microsoft.com/office/drawing/2014/main" id="{0832BCB5-2897-4F7E-8407-AAB2A7E8B9B5}"/>
              </a:ext>
            </a:extLst>
          </p:cNvPr>
          <p:cNvSpPr txBox="1"/>
          <p:nvPr/>
        </p:nvSpPr>
        <p:spPr>
          <a:xfrm>
            <a:off x="711177" y="2083284"/>
            <a:ext cx="17018654" cy="7543091"/>
          </a:xfrm>
          <a:prstGeom prst="rect">
            <a:avLst/>
          </a:prstGeom>
          <a:noFill/>
        </p:spPr>
        <p:txBody>
          <a:bodyPr wrap="square">
            <a:spAutoFit/>
          </a:bodyPr>
          <a:lstStyle/>
          <a:p>
            <a:pPr marL="12700">
              <a:lnSpc>
                <a:spcPct val="100000"/>
              </a:lnSpc>
              <a:spcBef>
                <a:spcPts val="100"/>
              </a:spcBef>
            </a:pPr>
            <a:r>
              <a:rPr lang="sv-SE" sz="4000" b="1" spc="-5">
                <a:latin typeface="Courier New"/>
                <a:cs typeface="Courier New"/>
              </a:rPr>
              <a:t>6.Robot bebas digerakan. Boleh untuk menggangu lawan untuk bergerak.</a:t>
            </a:r>
          </a:p>
          <a:p>
            <a:pPr marL="12700">
              <a:lnSpc>
                <a:spcPct val="100000"/>
              </a:lnSpc>
              <a:spcBef>
                <a:spcPts val="100"/>
              </a:spcBef>
            </a:pPr>
            <a:r>
              <a:rPr lang="sv-SE" sz="4000" b="1" spc="-5">
                <a:latin typeface="Courier New"/>
                <a:cs typeface="Courier New"/>
              </a:rPr>
              <a:t>7.Waktu yang diberikan dalam 1 pertandingan selama 5 menit.</a:t>
            </a:r>
          </a:p>
          <a:p>
            <a:pPr marL="12700">
              <a:lnSpc>
                <a:spcPct val="100000"/>
              </a:lnSpc>
              <a:spcBef>
                <a:spcPts val="100"/>
              </a:spcBef>
            </a:pPr>
            <a:r>
              <a:rPr lang="sv-SE" sz="4000" b="1" spc="-5">
                <a:latin typeface="Courier New"/>
                <a:cs typeface="Courier New"/>
              </a:rPr>
              <a:t>8.Jika tidak ada robot yang finish, maka diambil CP yang terjauh atau jauh robot yang ditempuh dengan waktu yang tercepat.</a:t>
            </a:r>
          </a:p>
          <a:p>
            <a:pPr marL="12700">
              <a:lnSpc>
                <a:spcPct val="100000"/>
              </a:lnSpc>
              <a:spcBef>
                <a:spcPts val="100"/>
              </a:spcBef>
            </a:pPr>
            <a:r>
              <a:rPr lang="sv-SE" sz="4000" b="1" spc="-5">
                <a:latin typeface="Courier New"/>
                <a:cs typeface="Courier New"/>
              </a:rPr>
              <a:t>9.Di awal babak menggunakan sistem ranking dengan mengambil point ke-7</a:t>
            </a:r>
          </a:p>
          <a:p>
            <a:pPr marL="12700">
              <a:lnSpc>
                <a:spcPct val="100000"/>
              </a:lnSpc>
              <a:spcBef>
                <a:spcPts val="100"/>
              </a:spcBef>
            </a:pPr>
            <a:r>
              <a:rPr lang="sv-SE" sz="4000" b="1" spc="-5">
                <a:latin typeface="Courier New"/>
                <a:cs typeface="Courier New"/>
              </a:rPr>
              <a:t>10.Kelompok yang lolos akan lanjut ke babak berikutnya.</a:t>
            </a:r>
          </a:p>
          <a:p>
            <a:pPr marL="12700">
              <a:lnSpc>
                <a:spcPct val="100000"/>
              </a:lnSpc>
              <a:spcBef>
                <a:spcPts val="100"/>
              </a:spcBef>
            </a:pPr>
            <a:r>
              <a:rPr lang="sv-SE" sz="4000" b="1" spc="-5">
                <a:latin typeface="Courier New"/>
                <a:cs typeface="Courier New"/>
              </a:rPr>
              <a:t>11.Seluruh kelompok tetap harus menjaga semangat dan sportifitas saat maupun setelah pertandingan.</a:t>
            </a:r>
          </a:p>
        </p:txBody>
      </p:sp>
    </p:spTree>
    <p:extLst>
      <p:ext uri="{BB962C8B-B14F-4D97-AF65-F5344CB8AC3E}">
        <p14:creationId xmlns:p14="http://schemas.microsoft.com/office/powerpoint/2010/main" val="237817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5869" y="0"/>
            <a:ext cx="13130018" cy="9354601"/>
            <a:chOff x="95419" y="0"/>
            <a:chExt cx="13130018" cy="9354601"/>
          </a:xfrm>
        </p:grpSpPr>
        <p:sp>
          <p:nvSpPr>
            <p:cNvPr id="3" name="object 3"/>
            <p:cNvSpPr/>
            <p:nvPr/>
          </p:nvSpPr>
          <p:spPr>
            <a:xfrm>
              <a:off x="95419" y="2748435"/>
              <a:ext cx="2081189" cy="35482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93573" y="0"/>
              <a:ext cx="859155" cy="1440815"/>
            </a:xfrm>
            <a:custGeom>
              <a:avLst/>
              <a:gdLst/>
              <a:ahLst/>
              <a:cxnLst/>
              <a:rect l="l" t="t" r="r" b="b"/>
              <a:pathLst>
                <a:path w="859155" h="1440815">
                  <a:moveTo>
                    <a:pt x="254029" y="1440206"/>
                  </a:moveTo>
                  <a:lnTo>
                    <a:pt x="294330" y="1061242"/>
                  </a:lnTo>
                  <a:lnTo>
                    <a:pt x="281302" y="836921"/>
                  </a:lnTo>
                  <a:lnTo>
                    <a:pt x="191130" y="679044"/>
                  </a:lnTo>
                  <a:lnTo>
                    <a:pt x="0" y="499410"/>
                  </a:lnTo>
                  <a:lnTo>
                    <a:pt x="272336" y="321832"/>
                  </a:lnTo>
                  <a:lnTo>
                    <a:pt x="460527" y="65678"/>
                  </a:lnTo>
                  <a:lnTo>
                    <a:pt x="491661" y="0"/>
                  </a:lnTo>
                  <a:lnTo>
                    <a:pt x="576804" y="0"/>
                  </a:lnTo>
                  <a:lnTo>
                    <a:pt x="564640" y="114387"/>
                  </a:lnTo>
                  <a:lnTo>
                    <a:pt x="577667" y="338709"/>
                  </a:lnTo>
                  <a:lnTo>
                    <a:pt x="667840" y="496587"/>
                  </a:lnTo>
                  <a:lnTo>
                    <a:pt x="858972" y="676221"/>
                  </a:lnTo>
                  <a:lnTo>
                    <a:pt x="586634" y="853799"/>
                  </a:lnTo>
                  <a:lnTo>
                    <a:pt x="398442" y="1109951"/>
                  </a:lnTo>
                  <a:lnTo>
                    <a:pt x="289279" y="1340235"/>
                  </a:lnTo>
                  <a:lnTo>
                    <a:pt x="254029" y="1440206"/>
                  </a:lnTo>
                  <a:close/>
                </a:path>
              </a:pathLst>
            </a:custGeom>
            <a:solidFill>
              <a:srgbClr val="FFFFFF"/>
            </a:solidFill>
          </p:spPr>
          <p:txBody>
            <a:bodyPr wrap="square" lIns="0" tIns="0" rIns="0" bIns="0" rtlCol="0"/>
            <a:lstStyle/>
            <a:p>
              <a:endParaRPr/>
            </a:p>
          </p:txBody>
        </p:sp>
        <p:sp>
          <p:nvSpPr>
            <p:cNvPr id="5" name="object 5"/>
            <p:cNvSpPr/>
            <p:nvPr/>
          </p:nvSpPr>
          <p:spPr>
            <a:xfrm>
              <a:off x="12177052" y="0"/>
              <a:ext cx="1048385" cy="1546225"/>
            </a:xfrm>
            <a:custGeom>
              <a:avLst/>
              <a:gdLst/>
              <a:ahLst/>
              <a:cxnLst/>
              <a:rect l="l" t="t" r="r" b="b"/>
              <a:pathLst>
                <a:path w="1048384" h="1546225">
                  <a:moveTo>
                    <a:pt x="802065" y="258565"/>
                  </a:moveTo>
                  <a:lnTo>
                    <a:pt x="660787" y="229484"/>
                  </a:lnTo>
                  <a:lnTo>
                    <a:pt x="691688" y="171638"/>
                  </a:lnTo>
                  <a:lnTo>
                    <a:pt x="718611" y="116491"/>
                  </a:lnTo>
                  <a:lnTo>
                    <a:pt x="741615" y="65253"/>
                  </a:lnTo>
                  <a:lnTo>
                    <a:pt x="760756" y="19137"/>
                  </a:lnTo>
                  <a:lnTo>
                    <a:pt x="768133" y="0"/>
                  </a:lnTo>
                  <a:lnTo>
                    <a:pt x="794187" y="0"/>
                  </a:lnTo>
                  <a:lnTo>
                    <a:pt x="793632" y="13295"/>
                  </a:lnTo>
                  <a:lnTo>
                    <a:pt x="792821" y="47362"/>
                  </a:lnTo>
                  <a:lnTo>
                    <a:pt x="792655" y="85011"/>
                  </a:lnTo>
                  <a:lnTo>
                    <a:pt x="793336" y="125828"/>
                  </a:lnTo>
                  <a:lnTo>
                    <a:pt x="795068" y="169400"/>
                  </a:lnTo>
                  <a:lnTo>
                    <a:pt x="798052" y="215313"/>
                  </a:lnTo>
                  <a:lnTo>
                    <a:pt x="802065" y="258565"/>
                  </a:lnTo>
                  <a:close/>
                </a:path>
                <a:path w="1048384" h="1546225">
                  <a:moveTo>
                    <a:pt x="324864" y="1335390"/>
                  </a:moveTo>
                  <a:lnTo>
                    <a:pt x="293454" y="1328924"/>
                  </a:lnTo>
                  <a:lnTo>
                    <a:pt x="309320" y="1290025"/>
                  </a:lnTo>
                  <a:lnTo>
                    <a:pt x="328011" y="1247111"/>
                  </a:lnTo>
                  <a:lnTo>
                    <a:pt x="349553" y="1200975"/>
                  </a:lnTo>
                  <a:lnTo>
                    <a:pt x="373972" y="1152411"/>
                  </a:lnTo>
                  <a:lnTo>
                    <a:pt x="401295" y="1102212"/>
                  </a:lnTo>
                  <a:lnTo>
                    <a:pt x="422624" y="1065786"/>
                  </a:lnTo>
                  <a:lnTo>
                    <a:pt x="446072" y="1028280"/>
                  </a:lnTo>
                  <a:lnTo>
                    <a:pt x="471645" y="990134"/>
                  </a:lnTo>
                  <a:lnTo>
                    <a:pt x="499351" y="951786"/>
                  </a:lnTo>
                  <a:lnTo>
                    <a:pt x="529196" y="913677"/>
                  </a:lnTo>
                  <a:lnTo>
                    <a:pt x="561186" y="876245"/>
                  </a:lnTo>
                  <a:lnTo>
                    <a:pt x="595328" y="839930"/>
                  </a:lnTo>
                  <a:lnTo>
                    <a:pt x="631630" y="805171"/>
                  </a:lnTo>
                  <a:lnTo>
                    <a:pt x="670097" y="772408"/>
                  </a:lnTo>
                  <a:lnTo>
                    <a:pt x="710736" y="742080"/>
                  </a:lnTo>
                  <a:lnTo>
                    <a:pt x="753554" y="714626"/>
                  </a:lnTo>
                  <a:lnTo>
                    <a:pt x="798557" y="690486"/>
                  </a:lnTo>
                  <a:lnTo>
                    <a:pt x="845752" y="670099"/>
                  </a:lnTo>
                  <a:lnTo>
                    <a:pt x="810445" y="632730"/>
                  </a:lnTo>
                  <a:lnTo>
                    <a:pt x="778635" y="592779"/>
                  </a:lnTo>
                  <a:lnTo>
                    <a:pt x="750140" y="550646"/>
                  </a:lnTo>
                  <a:lnTo>
                    <a:pt x="724783" y="506733"/>
                  </a:lnTo>
                  <a:lnTo>
                    <a:pt x="702383" y="461441"/>
                  </a:lnTo>
                  <a:lnTo>
                    <a:pt x="682761" y="415171"/>
                  </a:lnTo>
                  <a:lnTo>
                    <a:pt x="665736" y="368324"/>
                  </a:lnTo>
                  <a:lnTo>
                    <a:pt x="651130" y="321300"/>
                  </a:lnTo>
                  <a:lnTo>
                    <a:pt x="638763" y="274501"/>
                  </a:lnTo>
                  <a:lnTo>
                    <a:pt x="628455" y="228329"/>
                  </a:lnTo>
                  <a:lnTo>
                    <a:pt x="620026" y="183183"/>
                  </a:lnTo>
                  <a:lnTo>
                    <a:pt x="613297" y="139465"/>
                  </a:lnTo>
                  <a:lnTo>
                    <a:pt x="608089" y="97576"/>
                  </a:lnTo>
                  <a:lnTo>
                    <a:pt x="602812" y="40669"/>
                  </a:lnTo>
                  <a:lnTo>
                    <a:pt x="600373" y="0"/>
                  </a:lnTo>
                  <a:lnTo>
                    <a:pt x="631905" y="0"/>
                  </a:lnTo>
                  <a:lnTo>
                    <a:pt x="632461" y="13834"/>
                  </a:lnTo>
                  <a:lnTo>
                    <a:pt x="639389" y="94817"/>
                  </a:lnTo>
                  <a:lnTo>
                    <a:pt x="648120" y="160222"/>
                  </a:lnTo>
                  <a:lnTo>
                    <a:pt x="660787" y="229484"/>
                  </a:lnTo>
                  <a:lnTo>
                    <a:pt x="802065" y="258565"/>
                  </a:lnTo>
                  <a:lnTo>
                    <a:pt x="802490" y="263155"/>
                  </a:lnTo>
                  <a:lnTo>
                    <a:pt x="808586" y="312511"/>
                  </a:lnTo>
                  <a:lnTo>
                    <a:pt x="816540" y="362968"/>
                  </a:lnTo>
                  <a:lnTo>
                    <a:pt x="826556" y="414114"/>
                  </a:lnTo>
                  <a:lnTo>
                    <a:pt x="838835" y="465533"/>
                  </a:lnTo>
                  <a:lnTo>
                    <a:pt x="853579" y="516814"/>
                  </a:lnTo>
                  <a:lnTo>
                    <a:pt x="870992" y="567543"/>
                  </a:lnTo>
                  <a:lnTo>
                    <a:pt x="891275" y="617306"/>
                  </a:lnTo>
                  <a:lnTo>
                    <a:pt x="914630" y="665690"/>
                  </a:lnTo>
                  <a:lnTo>
                    <a:pt x="941260" y="712281"/>
                  </a:lnTo>
                  <a:lnTo>
                    <a:pt x="971367" y="756666"/>
                  </a:lnTo>
                  <a:lnTo>
                    <a:pt x="1005153" y="798433"/>
                  </a:lnTo>
                  <a:lnTo>
                    <a:pt x="1042820" y="837166"/>
                  </a:lnTo>
                  <a:lnTo>
                    <a:pt x="1048070" y="842074"/>
                  </a:lnTo>
                  <a:lnTo>
                    <a:pt x="1046268" y="850827"/>
                  </a:lnTo>
                  <a:lnTo>
                    <a:pt x="989605" y="873971"/>
                  </a:lnTo>
                  <a:lnTo>
                    <a:pt x="942071" y="898998"/>
                  </a:lnTo>
                  <a:lnTo>
                    <a:pt x="896883" y="927885"/>
                  </a:lnTo>
                  <a:lnTo>
                    <a:pt x="854017" y="960171"/>
                  </a:lnTo>
                  <a:lnTo>
                    <a:pt x="813452" y="995397"/>
                  </a:lnTo>
                  <a:lnTo>
                    <a:pt x="775165" y="1033103"/>
                  </a:lnTo>
                  <a:lnTo>
                    <a:pt x="739133" y="1072830"/>
                  </a:lnTo>
                  <a:lnTo>
                    <a:pt x="705334" y="1114118"/>
                  </a:lnTo>
                  <a:lnTo>
                    <a:pt x="673746" y="1156508"/>
                  </a:lnTo>
                  <a:lnTo>
                    <a:pt x="665049" y="1169236"/>
                  </a:lnTo>
                  <a:lnTo>
                    <a:pt x="427182" y="1120273"/>
                  </a:lnTo>
                  <a:lnTo>
                    <a:pt x="389283" y="1191431"/>
                  </a:lnTo>
                  <a:lnTo>
                    <a:pt x="357416" y="1258295"/>
                  </a:lnTo>
                  <a:lnTo>
                    <a:pt x="331499" y="1318477"/>
                  </a:lnTo>
                  <a:lnTo>
                    <a:pt x="324864" y="1335390"/>
                  </a:lnTo>
                  <a:close/>
                </a:path>
                <a:path w="1048384" h="1546225">
                  <a:moveTo>
                    <a:pt x="275395" y="1457224"/>
                  </a:moveTo>
                  <a:lnTo>
                    <a:pt x="259379" y="1453927"/>
                  </a:lnTo>
                  <a:lnTo>
                    <a:pt x="253972" y="1446414"/>
                  </a:lnTo>
                  <a:lnTo>
                    <a:pt x="254956" y="1438309"/>
                  </a:lnTo>
                  <a:lnTo>
                    <a:pt x="256019" y="1428215"/>
                  </a:lnTo>
                  <a:lnTo>
                    <a:pt x="258350" y="1400772"/>
                  </a:lnTo>
                  <a:lnTo>
                    <a:pt x="260908" y="1358196"/>
                  </a:lnTo>
                  <a:lnTo>
                    <a:pt x="262654" y="1302700"/>
                  </a:lnTo>
                  <a:lnTo>
                    <a:pt x="262548" y="1236496"/>
                  </a:lnTo>
                  <a:lnTo>
                    <a:pt x="259550" y="1161796"/>
                  </a:lnTo>
                  <a:lnTo>
                    <a:pt x="252622" y="1080813"/>
                  </a:lnTo>
                  <a:lnTo>
                    <a:pt x="247341" y="1038610"/>
                  </a:lnTo>
                  <a:lnTo>
                    <a:pt x="240483" y="994528"/>
                  </a:lnTo>
                  <a:lnTo>
                    <a:pt x="231855" y="949007"/>
                  </a:lnTo>
                  <a:lnTo>
                    <a:pt x="221266" y="902485"/>
                  </a:lnTo>
                  <a:lnTo>
                    <a:pt x="208525" y="855401"/>
                  </a:lnTo>
                  <a:lnTo>
                    <a:pt x="193440" y="808194"/>
                  </a:lnTo>
                  <a:lnTo>
                    <a:pt x="175820" y="761303"/>
                  </a:lnTo>
                  <a:lnTo>
                    <a:pt x="155473" y="715167"/>
                  </a:lnTo>
                  <a:lnTo>
                    <a:pt x="132207" y="670225"/>
                  </a:lnTo>
                  <a:lnTo>
                    <a:pt x="105832" y="626916"/>
                  </a:lnTo>
                  <a:lnTo>
                    <a:pt x="76155" y="585678"/>
                  </a:lnTo>
                  <a:lnTo>
                    <a:pt x="42986" y="546951"/>
                  </a:lnTo>
                  <a:lnTo>
                    <a:pt x="6132" y="511173"/>
                  </a:lnTo>
                  <a:lnTo>
                    <a:pt x="1908" y="507448"/>
                  </a:lnTo>
                  <a:lnTo>
                    <a:pt x="0" y="501754"/>
                  </a:lnTo>
                  <a:lnTo>
                    <a:pt x="2268" y="490732"/>
                  </a:lnTo>
                  <a:lnTo>
                    <a:pt x="6270" y="486255"/>
                  </a:lnTo>
                  <a:lnTo>
                    <a:pt x="11621" y="484505"/>
                  </a:lnTo>
                  <a:lnTo>
                    <a:pt x="59609" y="466190"/>
                  </a:lnTo>
                  <a:lnTo>
                    <a:pt x="105378" y="443711"/>
                  </a:lnTo>
                  <a:lnTo>
                    <a:pt x="148929" y="417545"/>
                  </a:lnTo>
                  <a:lnTo>
                    <a:pt x="190265" y="388172"/>
                  </a:lnTo>
                  <a:lnTo>
                    <a:pt x="229389" y="356071"/>
                  </a:lnTo>
                  <a:lnTo>
                    <a:pt x="266303" y="321721"/>
                  </a:lnTo>
                  <a:lnTo>
                    <a:pt x="301011" y="285601"/>
                  </a:lnTo>
                  <a:lnTo>
                    <a:pt x="333513" y="248189"/>
                  </a:lnTo>
                  <a:lnTo>
                    <a:pt x="363814" y="209965"/>
                  </a:lnTo>
                  <a:lnTo>
                    <a:pt x="391916" y="171407"/>
                  </a:lnTo>
                  <a:lnTo>
                    <a:pt x="417821" y="132994"/>
                  </a:lnTo>
                  <a:lnTo>
                    <a:pt x="441531" y="95205"/>
                  </a:lnTo>
                  <a:lnTo>
                    <a:pt x="463050" y="58519"/>
                  </a:lnTo>
                  <a:lnTo>
                    <a:pt x="494366" y="0"/>
                  </a:lnTo>
                  <a:lnTo>
                    <a:pt x="529714" y="0"/>
                  </a:lnTo>
                  <a:lnTo>
                    <a:pt x="490716" y="73416"/>
                  </a:lnTo>
                  <a:lnTo>
                    <a:pt x="469387" y="109842"/>
                  </a:lnTo>
                  <a:lnTo>
                    <a:pt x="445939" y="147349"/>
                  </a:lnTo>
                  <a:lnTo>
                    <a:pt x="420365" y="185495"/>
                  </a:lnTo>
                  <a:lnTo>
                    <a:pt x="392659" y="223843"/>
                  </a:lnTo>
                  <a:lnTo>
                    <a:pt x="362814" y="261953"/>
                  </a:lnTo>
                  <a:lnTo>
                    <a:pt x="330823" y="299385"/>
                  </a:lnTo>
                  <a:lnTo>
                    <a:pt x="296681" y="335700"/>
                  </a:lnTo>
                  <a:lnTo>
                    <a:pt x="260379" y="370459"/>
                  </a:lnTo>
                  <a:lnTo>
                    <a:pt x="221913" y="403222"/>
                  </a:lnTo>
                  <a:lnTo>
                    <a:pt x="181274" y="433551"/>
                  </a:lnTo>
                  <a:lnTo>
                    <a:pt x="138456" y="461004"/>
                  </a:lnTo>
                  <a:lnTo>
                    <a:pt x="93453" y="485145"/>
                  </a:lnTo>
                  <a:lnTo>
                    <a:pt x="46259" y="505531"/>
                  </a:lnTo>
                  <a:lnTo>
                    <a:pt x="81565" y="542900"/>
                  </a:lnTo>
                  <a:lnTo>
                    <a:pt x="113375" y="582852"/>
                  </a:lnTo>
                  <a:lnTo>
                    <a:pt x="141869" y="624984"/>
                  </a:lnTo>
                  <a:lnTo>
                    <a:pt x="167226" y="668897"/>
                  </a:lnTo>
                  <a:lnTo>
                    <a:pt x="189626" y="714189"/>
                  </a:lnTo>
                  <a:lnTo>
                    <a:pt x="209249" y="760459"/>
                  </a:lnTo>
                  <a:lnTo>
                    <a:pt x="226273" y="807306"/>
                  </a:lnTo>
                  <a:lnTo>
                    <a:pt x="240879" y="854330"/>
                  </a:lnTo>
                  <a:lnTo>
                    <a:pt x="253247" y="901128"/>
                  </a:lnTo>
                  <a:lnTo>
                    <a:pt x="263555" y="947301"/>
                  </a:lnTo>
                  <a:lnTo>
                    <a:pt x="271984" y="992446"/>
                  </a:lnTo>
                  <a:lnTo>
                    <a:pt x="278713" y="1036164"/>
                  </a:lnTo>
                  <a:lnTo>
                    <a:pt x="283922" y="1078052"/>
                  </a:lnTo>
                  <a:lnTo>
                    <a:pt x="289198" y="1134961"/>
                  </a:lnTo>
                  <a:lnTo>
                    <a:pt x="292451" y="1189221"/>
                  </a:lnTo>
                  <a:lnTo>
                    <a:pt x="294020" y="1240115"/>
                  </a:lnTo>
                  <a:lnTo>
                    <a:pt x="294242" y="1286922"/>
                  </a:lnTo>
                  <a:lnTo>
                    <a:pt x="293454" y="1328924"/>
                  </a:lnTo>
                  <a:lnTo>
                    <a:pt x="324864" y="1335390"/>
                  </a:lnTo>
                  <a:lnTo>
                    <a:pt x="297172" y="1409243"/>
                  </a:lnTo>
                  <a:lnTo>
                    <a:pt x="283328" y="1452456"/>
                  </a:lnTo>
                  <a:lnTo>
                    <a:pt x="275395" y="1457224"/>
                  </a:lnTo>
                  <a:close/>
                </a:path>
                <a:path w="1048384" h="1546225">
                  <a:moveTo>
                    <a:pt x="463418" y="1545974"/>
                  </a:moveTo>
                  <a:lnTo>
                    <a:pt x="457839" y="1542723"/>
                  </a:lnTo>
                  <a:lnTo>
                    <a:pt x="455682" y="1535980"/>
                  </a:lnTo>
                  <a:lnTo>
                    <a:pt x="457153" y="1498971"/>
                  </a:lnTo>
                  <a:lnTo>
                    <a:pt x="457907" y="1456213"/>
                  </a:lnTo>
                  <a:lnTo>
                    <a:pt x="457582" y="1408446"/>
                  </a:lnTo>
                  <a:lnTo>
                    <a:pt x="455820" y="1356405"/>
                  </a:lnTo>
                  <a:lnTo>
                    <a:pt x="452260" y="1300830"/>
                  </a:lnTo>
                  <a:lnTo>
                    <a:pt x="446540" y="1242458"/>
                  </a:lnTo>
                  <a:lnTo>
                    <a:pt x="438301" y="1182026"/>
                  </a:lnTo>
                  <a:lnTo>
                    <a:pt x="427182" y="1120273"/>
                  </a:lnTo>
                  <a:lnTo>
                    <a:pt x="665049" y="1169236"/>
                  </a:lnTo>
                  <a:lnTo>
                    <a:pt x="617109" y="1242752"/>
                  </a:lnTo>
                  <a:lnTo>
                    <a:pt x="592016" y="1285688"/>
                  </a:lnTo>
                  <a:lnTo>
                    <a:pt x="569044" y="1327887"/>
                  </a:lnTo>
                  <a:lnTo>
                    <a:pt x="548169" y="1368889"/>
                  </a:lnTo>
                  <a:lnTo>
                    <a:pt x="529369" y="1408234"/>
                  </a:lnTo>
                  <a:lnTo>
                    <a:pt x="512622" y="1445464"/>
                  </a:lnTo>
                  <a:lnTo>
                    <a:pt x="485195" y="1511735"/>
                  </a:lnTo>
                  <a:lnTo>
                    <a:pt x="474471" y="1539859"/>
                  </a:lnTo>
                  <a:lnTo>
                    <a:pt x="469827" y="1545198"/>
                  </a:lnTo>
                  <a:lnTo>
                    <a:pt x="463418" y="1545974"/>
                  </a:lnTo>
                  <a:close/>
                </a:path>
              </a:pathLst>
            </a:custGeom>
            <a:solidFill>
              <a:srgbClr val="000000"/>
            </a:solidFill>
          </p:spPr>
          <p:txBody>
            <a:bodyPr wrap="square" lIns="0" tIns="0" rIns="0" bIns="0" rtlCol="0"/>
            <a:lstStyle/>
            <a:p>
              <a:endParaRPr/>
            </a:p>
          </p:txBody>
        </p:sp>
        <p:sp>
          <p:nvSpPr>
            <p:cNvPr id="6" name="object 6"/>
            <p:cNvSpPr/>
            <p:nvPr/>
          </p:nvSpPr>
          <p:spPr>
            <a:xfrm>
              <a:off x="1420957" y="7557639"/>
              <a:ext cx="876935" cy="1739900"/>
            </a:xfrm>
            <a:custGeom>
              <a:avLst/>
              <a:gdLst/>
              <a:ahLst/>
              <a:cxnLst/>
              <a:rect l="l" t="t" r="r" b="b"/>
              <a:pathLst>
                <a:path w="876935" h="1739900">
                  <a:moveTo>
                    <a:pt x="469001" y="1739432"/>
                  </a:moveTo>
                  <a:lnTo>
                    <a:pt x="418675" y="1361670"/>
                  </a:lnTo>
                  <a:lnTo>
                    <a:pt x="353045" y="1146770"/>
                  </a:lnTo>
                  <a:lnTo>
                    <a:pt x="228143" y="1014650"/>
                  </a:lnTo>
                  <a:lnTo>
                    <a:pt x="0" y="885230"/>
                  </a:lnTo>
                  <a:lnTo>
                    <a:pt x="222702" y="648365"/>
                  </a:lnTo>
                  <a:lnTo>
                    <a:pt x="345084" y="355017"/>
                  </a:lnTo>
                  <a:lnTo>
                    <a:pt x="396781" y="105468"/>
                  </a:lnTo>
                  <a:lnTo>
                    <a:pt x="407427" y="0"/>
                  </a:lnTo>
                  <a:lnTo>
                    <a:pt x="457753" y="377764"/>
                  </a:lnTo>
                  <a:lnTo>
                    <a:pt x="523383" y="592665"/>
                  </a:lnTo>
                  <a:lnTo>
                    <a:pt x="648286" y="724785"/>
                  </a:lnTo>
                  <a:lnTo>
                    <a:pt x="876431" y="854205"/>
                  </a:lnTo>
                  <a:lnTo>
                    <a:pt x="653728" y="1091069"/>
                  </a:lnTo>
                  <a:lnTo>
                    <a:pt x="531345" y="1384416"/>
                  </a:lnTo>
                  <a:lnTo>
                    <a:pt x="479648" y="1633964"/>
                  </a:lnTo>
                  <a:lnTo>
                    <a:pt x="469001" y="1739432"/>
                  </a:lnTo>
                  <a:close/>
                </a:path>
              </a:pathLst>
            </a:custGeom>
            <a:solidFill>
              <a:srgbClr val="FFF503"/>
            </a:solidFill>
          </p:spPr>
          <p:txBody>
            <a:bodyPr wrap="square" lIns="0" tIns="0" rIns="0" bIns="0" rtlCol="0"/>
            <a:lstStyle/>
            <a:p>
              <a:endParaRPr/>
            </a:p>
          </p:txBody>
        </p:sp>
        <p:sp>
          <p:nvSpPr>
            <p:cNvPr id="7" name="object 7"/>
            <p:cNvSpPr/>
            <p:nvPr/>
          </p:nvSpPr>
          <p:spPr>
            <a:xfrm>
              <a:off x="1405059" y="7541676"/>
              <a:ext cx="1099820" cy="1812925"/>
            </a:xfrm>
            <a:custGeom>
              <a:avLst/>
              <a:gdLst/>
              <a:ahLst/>
              <a:cxnLst/>
              <a:rect l="l" t="t" r="r" b="b"/>
              <a:pathLst>
                <a:path w="1099820" h="1812925">
                  <a:moveTo>
                    <a:pt x="493626" y="1770787"/>
                  </a:moveTo>
                  <a:lnTo>
                    <a:pt x="477284" y="1771366"/>
                  </a:lnTo>
                  <a:lnTo>
                    <a:pt x="470256" y="1765341"/>
                  </a:lnTo>
                  <a:lnTo>
                    <a:pt x="469298" y="1757234"/>
                  </a:lnTo>
                  <a:lnTo>
                    <a:pt x="467948" y="1747174"/>
                  </a:lnTo>
                  <a:lnTo>
                    <a:pt x="456165" y="1677980"/>
                  </a:lnTo>
                  <a:lnTo>
                    <a:pt x="444756" y="1623641"/>
                  </a:lnTo>
                  <a:lnTo>
                    <a:pt x="429020" y="1559335"/>
                  </a:lnTo>
                  <a:lnTo>
                    <a:pt x="408468" y="1487456"/>
                  </a:lnTo>
                  <a:lnTo>
                    <a:pt x="382612" y="1410399"/>
                  </a:lnTo>
                  <a:lnTo>
                    <a:pt x="367515" y="1370637"/>
                  </a:lnTo>
                  <a:lnTo>
                    <a:pt x="350442" y="1329422"/>
                  </a:lnTo>
                  <a:lnTo>
                    <a:pt x="331309" y="1287225"/>
                  </a:lnTo>
                  <a:lnTo>
                    <a:pt x="310034" y="1244519"/>
                  </a:lnTo>
                  <a:lnTo>
                    <a:pt x="286535" y="1201776"/>
                  </a:lnTo>
                  <a:lnTo>
                    <a:pt x="260729" y="1159466"/>
                  </a:lnTo>
                  <a:lnTo>
                    <a:pt x="232535" y="1118062"/>
                  </a:lnTo>
                  <a:lnTo>
                    <a:pt x="201869" y="1078035"/>
                  </a:lnTo>
                  <a:lnTo>
                    <a:pt x="168649" y="1039858"/>
                  </a:lnTo>
                  <a:lnTo>
                    <a:pt x="132792" y="1004002"/>
                  </a:lnTo>
                  <a:lnTo>
                    <a:pt x="94217" y="970938"/>
                  </a:lnTo>
                  <a:lnTo>
                    <a:pt x="52841" y="941139"/>
                  </a:lnTo>
                  <a:lnTo>
                    <a:pt x="8581" y="915076"/>
                  </a:lnTo>
                  <a:lnTo>
                    <a:pt x="3596" y="912453"/>
                  </a:lnTo>
                  <a:lnTo>
                    <a:pt x="398" y="907371"/>
                  </a:lnTo>
                  <a:lnTo>
                    <a:pt x="0" y="896125"/>
                  </a:lnTo>
                  <a:lnTo>
                    <a:pt x="2831" y="890829"/>
                  </a:lnTo>
                  <a:lnTo>
                    <a:pt x="7617" y="887866"/>
                  </a:lnTo>
                  <a:lnTo>
                    <a:pt x="49924" y="858737"/>
                  </a:lnTo>
                  <a:lnTo>
                    <a:pt x="89090" y="826085"/>
                  </a:lnTo>
                  <a:lnTo>
                    <a:pt x="125230" y="790376"/>
                  </a:lnTo>
                  <a:lnTo>
                    <a:pt x="158462" y="752073"/>
                  </a:lnTo>
                  <a:lnTo>
                    <a:pt x="188899" y="711641"/>
                  </a:lnTo>
                  <a:lnTo>
                    <a:pt x="216658" y="669546"/>
                  </a:lnTo>
                  <a:lnTo>
                    <a:pt x="241855" y="626251"/>
                  </a:lnTo>
                  <a:lnTo>
                    <a:pt x="264604" y="582222"/>
                  </a:lnTo>
                  <a:lnTo>
                    <a:pt x="285022" y="537924"/>
                  </a:lnTo>
                  <a:lnTo>
                    <a:pt x="303223" y="493821"/>
                  </a:lnTo>
                  <a:lnTo>
                    <a:pt x="319325" y="450377"/>
                  </a:lnTo>
                  <a:lnTo>
                    <a:pt x="333442" y="408058"/>
                  </a:lnTo>
                  <a:lnTo>
                    <a:pt x="345689" y="367329"/>
                  </a:lnTo>
                  <a:lnTo>
                    <a:pt x="366031" y="288637"/>
                  </a:lnTo>
                  <a:lnTo>
                    <a:pt x="381450" y="215484"/>
                  </a:lnTo>
                  <a:lnTo>
                    <a:pt x="392599" y="150226"/>
                  </a:lnTo>
                  <a:lnTo>
                    <a:pt x="400137" y="95217"/>
                  </a:lnTo>
                  <a:lnTo>
                    <a:pt x="404718" y="52812"/>
                  </a:lnTo>
                  <a:lnTo>
                    <a:pt x="408016" y="7075"/>
                  </a:lnTo>
                  <a:lnTo>
                    <a:pt x="414599" y="578"/>
                  </a:lnTo>
                  <a:lnTo>
                    <a:pt x="430938" y="0"/>
                  </a:lnTo>
                  <a:lnTo>
                    <a:pt x="437966" y="6015"/>
                  </a:lnTo>
                  <a:lnTo>
                    <a:pt x="438924" y="14123"/>
                  </a:lnTo>
                  <a:lnTo>
                    <a:pt x="440275" y="24187"/>
                  </a:lnTo>
                  <a:lnTo>
                    <a:pt x="444491" y="51404"/>
                  </a:lnTo>
                  <a:lnTo>
                    <a:pt x="452059" y="93380"/>
                  </a:lnTo>
                  <a:lnTo>
                    <a:pt x="459406" y="128371"/>
                  </a:lnTo>
                  <a:lnTo>
                    <a:pt x="427344" y="129506"/>
                  </a:lnTo>
                  <a:lnTo>
                    <a:pt x="421112" y="171053"/>
                  </a:lnTo>
                  <a:lnTo>
                    <a:pt x="413085" y="217168"/>
                  </a:lnTo>
                  <a:lnTo>
                    <a:pt x="403047" y="267087"/>
                  </a:lnTo>
                  <a:lnTo>
                    <a:pt x="390787" y="320043"/>
                  </a:lnTo>
                  <a:lnTo>
                    <a:pt x="376090" y="375271"/>
                  </a:lnTo>
                  <a:lnTo>
                    <a:pt x="363966" y="415704"/>
                  </a:lnTo>
                  <a:lnTo>
                    <a:pt x="350037" y="457686"/>
                  </a:lnTo>
                  <a:lnTo>
                    <a:pt x="334195" y="500793"/>
                  </a:lnTo>
                  <a:lnTo>
                    <a:pt x="316328" y="544599"/>
                  </a:lnTo>
                  <a:lnTo>
                    <a:pt x="296326" y="588678"/>
                  </a:lnTo>
                  <a:lnTo>
                    <a:pt x="274079" y="632606"/>
                  </a:lnTo>
                  <a:lnTo>
                    <a:pt x="249477" y="675956"/>
                  </a:lnTo>
                  <a:lnTo>
                    <a:pt x="222410" y="718304"/>
                  </a:lnTo>
                  <a:lnTo>
                    <a:pt x="192768" y="759224"/>
                  </a:lnTo>
                  <a:lnTo>
                    <a:pt x="160440" y="798291"/>
                  </a:lnTo>
                  <a:lnTo>
                    <a:pt x="125316" y="835079"/>
                  </a:lnTo>
                  <a:lnTo>
                    <a:pt x="87286" y="869163"/>
                  </a:lnTo>
                  <a:lnTo>
                    <a:pt x="46240" y="900118"/>
                  </a:lnTo>
                  <a:lnTo>
                    <a:pt x="89373" y="928093"/>
                  </a:lnTo>
                  <a:lnTo>
                    <a:pt x="129717" y="959403"/>
                  </a:lnTo>
                  <a:lnTo>
                    <a:pt x="167354" y="993615"/>
                  </a:lnTo>
                  <a:lnTo>
                    <a:pt x="202364" y="1030298"/>
                  </a:lnTo>
                  <a:lnTo>
                    <a:pt x="234825" y="1069020"/>
                  </a:lnTo>
                  <a:lnTo>
                    <a:pt x="264819" y="1109348"/>
                  </a:lnTo>
                  <a:lnTo>
                    <a:pt x="292424" y="1150850"/>
                  </a:lnTo>
                  <a:lnTo>
                    <a:pt x="317721" y="1193094"/>
                  </a:lnTo>
                  <a:lnTo>
                    <a:pt x="340790" y="1235649"/>
                  </a:lnTo>
                  <a:lnTo>
                    <a:pt x="361710" y="1278081"/>
                  </a:lnTo>
                  <a:lnTo>
                    <a:pt x="380561" y="1319959"/>
                  </a:lnTo>
                  <a:lnTo>
                    <a:pt x="397423" y="1360852"/>
                  </a:lnTo>
                  <a:lnTo>
                    <a:pt x="412376" y="1400325"/>
                  </a:lnTo>
                  <a:lnTo>
                    <a:pt x="430940" y="1454379"/>
                  </a:lnTo>
                  <a:lnTo>
                    <a:pt x="446915" y="1506336"/>
                  </a:lnTo>
                  <a:lnTo>
                    <a:pt x="460457" y="1555420"/>
                  </a:lnTo>
                  <a:lnTo>
                    <a:pt x="471725" y="1600851"/>
                  </a:lnTo>
                  <a:lnTo>
                    <a:pt x="480878" y="1641851"/>
                  </a:lnTo>
                  <a:lnTo>
                    <a:pt x="512926" y="1640717"/>
                  </a:lnTo>
                  <a:lnTo>
                    <a:pt x="503457" y="1719021"/>
                  </a:lnTo>
                  <a:lnTo>
                    <a:pt x="500209" y="1764281"/>
                  </a:lnTo>
                  <a:lnTo>
                    <a:pt x="493626" y="1770787"/>
                  </a:lnTo>
                  <a:close/>
                </a:path>
                <a:path w="1099820" h="1812925">
                  <a:moveTo>
                    <a:pt x="512926" y="1640717"/>
                  </a:moveTo>
                  <a:lnTo>
                    <a:pt x="480878" y="1641851"/>
                  </a:lnTo>
                  <a:lnTo>
                    <a:pt x="487110" y="1600306"/>
                  </a:lnTo>
                  <a:lnTo>
                    <a:pt x="495138" y="1554192"/>
                  </a:lnTo>
                  <a:lnTo>
                    <a:pt x="505177" y="1504274"/>
                  </a:lnTo>
                  <a:lnTo>
                    <a:pt x="517438" y="1451317"/>
                  </a:lnTo>
                  <a:lnTo>
                    <a:pt x="532134" y="1396086"/>
                  </a:lnTo>
                  <a:lnTo>
                    <a:pt x="544258" y="1355654"/>
                  </a:lnTo>
                  <a:lnTo>
                    <a:pt x="558187" y="1313672"/>
                  </a:lnTo>
                  <a:lnTo>
                    <a:pt x="574029" y="1270565"/>
                  </a:lnTo>
                  <a:lnTo>
                    <a:pt x="591896" y="1226760"/>
                  </a:lnTo>
                  <a:lnTo>
                    <a:pt x="611898" y="1182681"/>
                  </a:lnTo>
                  <a:lnTo>
                    <a:pt x="634144" y="1138754"/>
                  </a:lnTo>
                  <a:lnTo>
                    <a:pt x="658746" y="1095403"/>
                  </a:lnTo>
                  <a:lnTo>
                    <a:pt x="685813" y="1053056"/>
                  </a:lnTo>
                  <a:lnTo>
                    <a:pt x="715455" y="1012136"/>
                  </a:lnTo>
                  <a:lnTo>
                    <a:pt x="747784" y="973069"/>
                  </a:lnTo>
                  <a:lnTo>
                    <a:pt x="782908" y="936281"/>
                  </a:lnTo>
                  <a:lnTo>
                    <a:pt x="820938" y="902197"/>
                  </a:lnTo>
                  <a:lnTo>
                    <a:pt x="861985" y="871242"/>
                  </a:lnTo>
                  <a:lnTo>
                    <a:pt x="818852" y="843267"/>
                  </a:lnTo>
                  <a:lnTo>
                    <a:pt x="778507" y="811957"/>
                  </a:lnTo>
                  <a:lnTo>
                    <a:pt x="740869" y="777745"/>
                  </a:lnTo>
                  <a:lnTo>
                    <a:pt x="705860" y="741061"/>
                  </a:lnTo>
                  <a:lnTo>
                    <a:pt x="673398" y="702340"/>
                  </a:lnTo>
                  <a:lnTo>
                    <a:pt x="643405" y="662012"/>
                  </a:lnTo>
                  <a:lnTo>
                    <a:pt x="615799" y="620509"/>
                  </a:lnTo>
                  <a:lnTo>
                    <a:pt x="590502" y="578265"/>
                  </a:lnTo>
                  <a:lnTo>
                    <a:pt x="567434" y="535710"/>
                  </a:lnTo>
                  <a:lnTo>
                    <a:pt x="546514" y="493277"/>
                  </a:lnTo>
                  <a:lnTo>
                    <a:pt x="527663" y="451399"/>
                  </a:lnTo>
                  <a:lnTo>
                    <a:pt x="510801" y="410506"/>
                  </a:lnTo>
                  <a:lnTo>
                    <a:pt x="495849" y="371032"/>
                  </a:lnTo>
                  <a:lnTo>
                    <a:pt x="477284" y="316981"/>
                  </a:lnTo>
                  <a:lnTo>
                    <a:pt x="461309" y="265024"/>
                  </a:lnTo>
                  <a:lnTo>
                    <a:pt x="447766" y="215941"/>
                  </a:lnTo>
                  <a:lnTo>
                    <a:pt x="436497" y="170508"/>
                  </a:lnTo>
                  <a:lnTo>
                    <a:pt x="427344" y="129506"/>
                  </a:lnTo>
                  <a:lnTo>
                    <a:pt x="459406" y="128371"/>
                  </a:lnTo>
                  <a:lnTo>
                    <a:pt x="463468" y="147718"/>
                  </a:lnTo>
                  <a:lnTo>
                    <a:pt x="479204" y="212024"/>
                  </a:lnTo>
                  <a:lnTo>
                    <a:pt x="499757" y="283903"/>
                  </a:lnTo>
                  <a:lnTo>
                    <a:pt x="525613" y="360960"/>
                  </a:lnTo>
                  <a:lnTo>
                    <a:pt x="549541" y="422453"/>
                  </a:lnTo>
                  <a:lnTo>
                    <a:pt x="578205" y="486765"/>
                  </a:lnTo>
                  <a:lnTo>
                    <a:pt x="722354" y="481663"/>
                  </a:lnTo>
                  <a:lnTo>
                    <a:pt x="723852" y="486022"/>
                  </a:lnTo>
                  <a:lnTo>
                    <a:pt x="741430" y="532543"/>
                  </a:lnTo>
                  <a:lnTo>
                    <a:pt x="761074" y="579695"/>
                  </a:lnTo>
                  <a:lnTo>
                    <a:pt x="782883" y="627029"/>
                  </a:lnTo>
                  <a:lnTo>
                    <a:pt x="806957" y="674095"/>
                  </a:lnTo>
                  <a:lnTo>
                    <a:pt x="833394" y="720444"/>
                  </a:lnTo>
                  <a:lnTo>
                    <a:pt x="862294" y="765626"/>
                  </a:lnTo>
                  <a:lnTo>
                    <a:pt x="893754" y="809192"/>
                  </a:lnTo>
                  <a:lnTo>
                    <a:pt x="927874" y="850693"/>
                  </a:lnTo>
                  <a:lnTo>
                    <a:pt x="964752" y="889678"/>
                  </a:lnTo>
                  <a:lnTo>
                    <a:pt x="1004489" y="925699"/>
                  </a:lnTo>
                  <a:lnTo>
                    <a:pt x="1047182" y="958305"/>
                  </a:lnTo>
                  <a:lnTo>
                    <a:pt x="1092930" y="987049"/>
                  </a:lnTo>
                  <a:lnTo>
                    <a:pt x="1099190" y="990579"/>
                  </a:lnTo>
                  <a:lnTo>
                    <a:pt x="1099506" y="999509"/>
                  </a:lnTo>
                  <a:lnTo>
                    <a:pt x="1049911" y="1035379"/>
                  </a:lnTo>
                  <a:lnTo>
                    <a:pt x="1009631" y="1070923"/>
                  </a:lnTo>
                  <a:lnTo>
                    <a:pt x="972542" y="1109663"/>
                  </a:lnTo>
                  <a:lnTo>
                    <a:pt x="938512" y="1151158"/>
                  </a:lnTo>
                  <a:lnTo>
                    <a:pt x="907412" y="1194966"/>
                  </a:lnTo>
                  <a:lnTo>
                    <a:pt x="879112" y="1240647"/>
                  </a:lnTo>
                  <a:lnTo>
                    <a:pt x="853480" y="1287759"/>
                  </a:lnTo>
                  <a:lnTo>
                    <a:pt x="830387" y="1335861"/>
                  </a:lnTo>
                  <a:lnTo>
                    <a:pt x="809701" y="1384510"/>
                  </a:lnTo>
                  <a:lnTo>
                    <a:pt x="804256" y="1398932"/>
                  </a:lnTo>
                  <a:lnTo>
                    <a:pt x="561554" y="1407523"/>
                  </a:lnTo>
                  <a:lnTo>
                    <a:pt x="541529" y="1485618"/>
                  </a:lnTo>
                  <a:lnTo>
                    <a:pt x="526353" y="1558116"/>
                  </a:lnTo>
                  <a:lnTo>
                    <a:pt x="515380" y="1622716"/>
                  </a:lnTo>
                  <a:lnTo>
                    <a:pt x="512926" y="1640717"/>
                  </a:lnTo>
                  <a:close/>
                </a:path>
                <a:path w="1099820" h="1812925">
                  <a:moveTo>
                    <a:pt x="722354" y="481663"/>
                  </a:moveTo>
                  <a:lnTo>
                    <a:pt x="578205" y="486765"/>
                  </a:lnTo>
                  <a:lnTo>
                    <a:pt x="594572" y="423259"/>
                  </a:lnTo>
                  <a:lnTo>
                    <a:pt x="607712" y="363313"/>
                  </a:lnTo>
                  <a:lnTo>
                    <a:pt x="617966" y="308093"/>
                  </a:lnTo>
                  <a:lnTo>
                    <a:pt x="625676" y="258761"/>
                  </a:lnTo>
                  <a:lnTo>
                    <a:pt x="631184" y="216481"/>
                  </a:lnTo>
                  <a:lnTo>
                    <a:pt x="634436" y="210195"/>
                  </a:lnTo>
                  <a:lnTo>
                    <a:pt x="640482" y="207924"/>
                  </a:lnTo>
                  <a:lnTo>
                    <a:pt x="646673" y="209762"/>
                  </a:lnTo>
                  <a:lnTo>
                    <a:pt x="650362" y="215803"/>
                  </a:lnTo>
                  <a:lnTo>
                    <a:pt x="656244" y="245321"/>
                  </a:lnTo>
                  <a:lnTo>
                    <a:pt x="663499" y="278616"/>
                  </a:lnTo>
                  <a:lnTo>
                    <a:pt x="672228" y="315239"/>
                  </a:lnTo>
                  <a:lnTo>
                    <a:pt x="682529" y="354741"/>
                  </a:lnTo>
                  <a:lnTo>
                    <a:pt x="694500" y="396672"/>
                  </a:lnTo>
                  <a:lnTo>
                    <a:pt x="708242" y="440582"/>
                  </a:lnTo>
                  <a:lnTo>
                    <a:pt x="722354" y="481663"/>
                  </a:lnTo>
                  <a:close/>
                </a:path>
                <a:path w="1099820" h="1812925">
                  <a:moveTo>
                    <a:pt x="697289" y="1812628"/>
                  </a:moveTo>
                  <a:lnTo>
                    <a:pt x="691099" y="1810786"/>
                  </a:lnTo>
                  <a:lnTo>
                    <a:pt x="687411" y="1804744"/>
                  </a:lnTo>
                  <a:lnTo>
                    <a:pt x="680102" y="1768434"/>
                  </a:lnTo>
                  <a:lnTo>
                    <a:pt x="670737" y="1726707"/>
                  </a:lnTo>
                  <a:lnTo>
                    <a:pt x="659143" y="1680367"/>
                  </a:lnTo>
                  <a:lnTo>
                    <a:pt x="645142" y="1630215"/>
                  </a:lnTo>
                  <a:lnTo>
                    <a:pt x="628558" y="1577052"/>
                  </a:lnTo>
                  <a:lnTo>
                    <a:pt x="609217" y="1521681"/>
                  </a:lnTo>
                  <a:lnTo>
                    <a:pt x="586941" y="1464905"/>
                  </a:lnTo>
                  <a:lnTo>
                    <a:pt x="561554" y="1407523"/>
                  </a:lnTo>
                  <a:lnTo>
                    <a:pt x="804256" y="1398932"/>
                  </a:lnTo>
                  <a:lnTo>
                    <a:pt x="775032" y="1481690"/>
                  </a:lnTo>
                  <a:lnTo>
                    <a:pt x="760787" y="1529337"/>
                  </a:lnTo>
                  <a:lnTo>
                    <a:pt x="748429" y="1575767"/>
                  </a:lnTo>
                  <a:lnTo>
                    <a:pt x="737826" y="1620538"/>
                  </a:lnTo>
                  <a:lnTo>
                    <a:pt x="728849" y="1663210"/>
                  </a:lnTo>
                  <a:lnTo>
                    <a:pt x="721367" y="1703341"/>
                  </a:lnTo>
                  <a:lnTo>
                    <a:pt x="710365" y="1774215"/>
                  </a:lnTo>
                  <a:lnTo>
                    <a:pt x="706585" y="1804075"/>
                  </a:lnTo>
                  <a:lnTo>
                    <a:pt x="703333" y="1810361"/>
                  </a:lnTo>
                  <a:lnTo>
                    <a:pt x="697289" y="1812628"/>
                  </a:lnTo>
                  <a:close/>
                </a:path>
              </a:pathLst>
            </a:custGeom>
            <a:solidFill>
              <a:srgbClr val="000000"/>
            </a:solidFill>
          </p:spPr>
          <p:txBody>
            <a:bodyPr wrap="square" lIns="0" tIns="0" rIns="0" bIns="0" rtlCol="0"/>
            <a:lstStyle/>
            <a:p>
              <a:endParaRPr/>
            </a:p>
          </p:txBody>
        </p:sp>
      </p:grpSp>
      <p:sp>
        <p:nvSpPr>
          <p:cNvPr id="14" name="object 37">
            <a:extLst>
              <a:ext uri="{FF2B5EF4-FFF2-40B4-BE49-F238E27FC236}">
                <a16:creationId xmlns:a16="http://schemas.microsoft.com/office/drawing/2014/main" id="{814FD39E-8561-4D67-9C41-E740F216CA18}"/>
              </a:ext>
            </a:extLst>
          </p:cNvPr>
          <p:cNvSpPr txBox="1">
            <a:spLocks/>
          </p:cNvSpPr>
          <p:nvPr/>
        </p:nvSpPr>
        <p:spPr>
          <a:xfrm>
            <a:off x="4911457" y="544148"/>
            <a:ext cx="8465083" cy="1546225"/>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9600" kern="0" spc="-400">
                <a:solidFill>
                  <a:srgbClr val="FFF503"/>
                </a:solidFill>
              </a:rPr>
              <a:t>Track Perlombaan</a:t>
            </a:r>
            <a:endParaRPr lang="en-US" sz="9600" kern="0">
              <a:solidFill>
                <a:sysClr val="windowText" lastClr="000000"/>
              </a:solidFill>
            </a:endParaRPr>
          </a:p>
        </p:txBody>
      </p:sp>
      <p:pic>
        <p:nvPicPr>
          <p:cNvPr id="9" name="Picture 8">
            <a:extLst>
              <a:ext uri="{FF2B5EF4-FFF2-40B4-BE49-F238E27FC236}">
                <a16:creationId xmlns:a16="http://schemas.microsoft.com/office/drawing/2014/main" id="{2706DC38-D157-46B5-B58D-1FF5BCDC2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712" y="2095608"/>
            <a:ext cx="13120571" cy="7964791"/>
          </a:xfrm>
          <a:prstGeom prst="rect">
            <a:avLst/>
          </a:prstGeom>
        </p:spPr>
      </p:pic>
      <p:sp>
        <p:nvSpPr>
          <p:cNvPr id="10" name="Rectangle 9">
            <a:extLst>
              <a:ext uri="{FF2B5EF4-FFF2-40B4-BE49-F238E27FC236}">
                <a16:creationId xmlns:a16="http://schemas.microsoft.com/office/drawing/2014/main" id="{2D58E4E1-8DF2-4C28-8383-947E4B7C12B4}"/>
              </a:ext>
            </a:extLst>
          </p:cNvPr>
          <p:cNvSpPr/>
          <p:nvPr/>
        </p:nvSpPr>
        <p:spPr>
          <a:xfrm>
            <a:off x="3524846" y="2634521"/>
            <a:ext cx="5105400" cy="94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CFB9326D-CEE6-4318-81E6-533B38BFC10E}"/>
              </a:ext>
            </a:extLst>
          </p:cNvPr>
          <p:cNvSpPr/>
          <p:nvPr/>
        </p:nvSpPr>
        <p:spPr>
          <a:xfrm>
            <a:off x="3032371" y="4230071"/>
            <a:ext cx="2377829" cy="995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a:solidFill>
                  <a:schemeClr val="tx1"/>
                </a:solidFill>
              </a:rPr>
              <a:t>CP 1</a:t>
            </a:r>
            <a:endParaRPr lang="en-ID" sz="3200" b="1">
              <a:solidFill>
                <a:schemeClr val="tx1"/>
              </a:solidFill>
            </a:endParaRPr>
          </a:p>
        </p:txBody>
      </p:sp>
      <p:sp>
        <p:nvSpPr>
          <p:cNvPr id="16" name="Rectangle 15">
            <a:extLst>
              <a:ext uri="{FF2B5EF4-FFF2-40B4-BE49-F238E27FC236}">
                <a16:creationId xmlns:a16="http://schemas.microsoft.com/office/drawing/2014/main" id="{5612D8FF-B8A3-4470-80C6-B39560AB2CB8}"/>
              </a:ext>
            </a:extLst>
          </p:cNvPr>
          <p:cNvSpPr/>
          <p:nvPr/>
        </p:nvSpPr>
        <p:spPr>
          <a:xfrm>
            <a:off x="12801600" y="6738983"/>
            <a:ext cx="2374418" cy="995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a:solidFill>
                  <a:schemeClr val="tx1"/>
                </a:solidFill>
              </a:rPr>
              <a:t>CP 2</a:t>
            </a:r>
            <a:endParaRPr lang="en-ID" sz="3200" b="1">
              <a:solidFill>
                <a:schemeClr val="tx1"/>
              </a:solidFill>
            </a:endParaRPr>
          </a:p>
        </p:txBody>
      </p:sp>
      <p:sp>
        <p:nvSpPr>
          <p:cNvPr id="17" name="Rectangle 16">
            <a:extLst>
              <a:ext uri="{FF2B5EF4-FFF2-40B4-BE49-F238E27FC236}">
                <a16:creationId xmlns:a16="http://schemas.microsoft.com/office/drawing/2014/main" id="{6CF76486-EDAF-410B-B9C0-B54A7AB7FBB6}"/>
              </a:ext>
            </a:extLst>
          </p:cNvPr>
          <p:cNvSpPr/>
          <p:nvPr/>
        </p:nvSpPr>
        <p:spPr>
          <a:xfrm rot="16200000">
            <a:off x="13937154" y="3154854"/>
            <a:ext cx="1448770" cy="100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START</a:t>
            </a:r>
            <a:endParaRPr lang="en-ID" sz="3600">
              <a:solidFill>
                <a:schemeClr val="tx1"/>
              </a:solidFill>
            </a:endParaRPr>
          </a:p>
        </p:txBody>
      </p:sp>
      <p:sp>
        <p:nvSpPr>
          <p:cNvPr id="18" name="Rectangle 17">
            <a:extLst>
              <a:ext uri="{FF2B5EF4-FFF2-40B4-BE49-F238E27FC236}">
                <a16:creationId xmlns:a16="http://schemas.microsoft.com/office/drawing/2014/main" id="{3DA0563F-2900-4CA0-A939-CAB6F8845FC2}"/>
              </a:ext>
            </a:extLst>
          </p:cNvPr>
          <p:cNvSpPr/>
          <p:nvPr/>
        </p:nvSpPr>
        <p:spPr>
          <a:xfrm rot="5400000">
            <a:off x="2736342" y="8018322"/>
            <a:ext cx="1627836" cy="1004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FINISH</a:t>
            </a:r>
            <a:endParaRPr lang="en-ID" sz="3600">
              <a:solidFill>
                <a:schemeClr val="tx1"/>
              </a:solidFill>
            </a:endParaRPr>
          </a:p>
        </p:txBody>
      </p:sp>
      <p:sp>
        <p:nvSpPr>
          <p:cNvPr id="11" name="Rectangle 10">
            <a:extLst>
              <a:ext uri="{FF2B5EF4-FFF2-40B4-BE49-F238E27FC236}">
                <a16:creationId xmlns:a16="http://schemas.microsoft.com/office/drawing/2014/main" id="{76001073-E77B-4E3D-89B4-DB740ECE6B4F}"/>
              </a:ext>
            </a:extLst>
          </p:cNvPr>
          <p:cNvSpPr/>
          <p:nvPr/>
        </p:nvSpPr>
        <p:spPr>
          <a:xfrm>
            <a:off x="2842753" y="4622800"/>
            <a:ext cx="179833" cy="368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64E0B363-BBAD-47E8-B9B1-2AA8083F332E}"/>
              </a:ext>
            </a:extLst>
          </p:cNvPr>
          <p:cNvSpPr/>
          <p:nvPr/>
        </p:nvSpPr>
        <p:spPr>
          <a:xfrm>
            <a:off x="15176018" y="6615561"/>
            <a:ext cx="216382" cy="10425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a:extLst>
              <a:ext uri="{FF2B5EF4-FFF2-40B4-BE49-F238E27FC236}">
                <a16:creationId xmlns:a16="http://schemas.microsoft.com/office/drawing/2014/main" id="{911FBE4D-FF5B-40DA-B804-0B7A934DA6EC}"/>
              </a:ext>
            </a:extLst>
          </p:cNvPr>
          <p:cNvSpPr/>
          <p:nvPr/>
        </p:nvSpPr>
        <p:spPr>
          <a:xfrm>
            <a:off x="3041637" y="2475382"/>
            <a:ext cx="2216164" cy="995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rPr>
              <a:t>P : 3 meter</a:t>
            </a:r>
          </a:p>
          <a:p>
            <a:r>
              <a:rPr lang="en-US" sz="2800">
                <a:solidFill>
                  <a:schemeClr val="tx1"/>
                </a:solidFill>
              </a:rPr>
              <a:t>L : 1,8 meter</a:t>
            </a:r>
            <a:endParaRPr lang="en-ID" sz="2800">
              <a:solidFill>
                <a:schemeClr val="tx1"/>
              </a:solidFill>
            </a:endParaRPr>
          </a:p>
        </p:txBody>
      </p:sp>
      <p:cxnSp>
        <p:nvCxnSpPr>
          <p:cNvPr id="30" name="Straight Arrow Connector 29">
            <a:extLst>
              <a:ext uri="{FF2B5EF4-FFF2-40B4-BE49-F238E27FC236}">
                <a16:creationId xmlns:a16="http://schemas.microsoft.com/office/drawing/2014/main" id="{76F26433-0529-4FC6-BBFE-8338CE2618E0}"/>
              </a:ext>
            </a:extLst>
          </p:cNvPr>
          <p:cNvCxnSpPr/>
          <p:nvPr/>
        </p:nvCxnSpPr>
        <p:spPr>
          <a:xfrm flipH="1">
            <a:off x="8630246" y="3581786"/>
            <a:ext cx="1428154"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D6C835-67AE-4DD0-8E86-31AE373B8F59}"/>
              </a:ext>
            </a:extLst>
          </p:cNvPr>
          <p:cNvCxnSpPr>
            <a:cxnSpLocks/>
          </p:cNvCxnSpPr>
          <p:nvPr/>
        </p:nvCxnSpPr>
        <p:spPr>
          <a:xfrm>
            <a:off x="14020800" y="6296689"/>
            <a:ext cx="0" cy="106680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1B460E-3DC6-4784-BF41-262B28FD6656}"/>
              </a:ext>
            </a:extLst>
          </p:cNvPr>
          <p:cNvCxnSpPr/>
          <p:nvPr/>
        </p:nvCxnSpPr>
        <p:spPr>
          <a:xfrm flipH="1">
            <a:off x="8611196" y="8496300"/>
            <a:ext cx="1428154"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2034C3A-863E-4215-A694-327C99C4E7D9}"/>
              </a:ext>
            </a:extLst>
          </p:cNvPr>
          <p:cNvCxnSpPr>
            <a:cxnSpLocks/>
          </p:cNvCxnSpPr>
          <p:nvPr/>
        </p:nvCxnSpPr>
        <p:spPr>
          <a:xfrm>
            <a:off x="4648200" y="3848100"/>
            <a:ext cx="0" cy="106680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8826789-4CFC-4516-94D7-F1BE06B9E737}"/>
              </a:ext>
            </a:extLst>
          </p:cNvPr>
          <p:cNvCxnSpPr>
            <a:cxnSpLocks/>
          </p:cNvCxnSpPr>
          <p:nvPr/>
        </p:nvCxnSpPr>
        <p:spPr>
          <a:xfrm>
            <a:off x="8686800" y="5981700"/>
            <a:ext cx="1371600"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3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99719" y="1799"/>
            <a:ext cx="7988300" cy="10285730"/>
          </a:xfrm>
          <a:custGeom>
            <a:avLst/>
            <a:gdLst/>
            <a:ahLst/>
            <a:cxnLst/>
            <a:rect l="l" t="t" r="r" b="b"/>
            <a:pathLst>
              <a:path w="7988300" h="10285730">
                <a:moveTo>
                  <a:pt x="0" y="10285192"/>
                </a:moveTo>
                <a:lnTo>
                  <a:pt x="7988279" y="10285192"/>
                </a:lnTo>
                <a:lnTo>
                  <a:pt x="7988279" y="0"/>
                </a:lnTo>
                <a:lnTo>
                  <a:pt x="0" y="0"/>
                </a:lnTo>
                <a:lnTo>
                  <a:pt x="0" y="10285192"/>
                </a:lnTo>
                <a:close/>
              </a:path>
            </a:pathLst>
          </a:custGeom>
          <a:solidFill>
            <a:srgbClr val="E7458F"/>
          </a:solidFill>
        </p:spPr>
        <p:txBody>
          <a:bodyPr wrap="square" lIns="0" tIns="0" rIns="0" bIns="0" rtlCol="0"/>
          <a:lstStyle/>
          <a:p>
            <a:endParaRPr/>
          </a:p>
        </p:txBody>
      </p:sp>
      <p:sp>
        <p:nvSpPr>
          <p:cNvPr id="3" name="object 3"/>
          <p:cNvSpPr/>
          <p:nvPr/>
        </p:nvSpPr>
        <p:spPr>
          <a:xfrm>
            <a:off x="51293" y="1270"/>
            <a:ext cx="8636000" cy="10285730"/>
          </a:xfrm>
          <a:custGeom>
            <a:avLst/>
            <a:gdLst/>
            <a:ahLst/>
            <a:cxnLst/>
            <a:rect l="l" t="t" r="r" b="b"/>
            <a:pathLst>
              <a:path w="8636000" h="10285730">
                <a:moveTo>
                  <a:pt x="0" y="10285192"/>
                </a:moveTo>
                <a:lnTo>
                  <a:pt x="8635999" y="10285192"/>
                </a:lnTo>
                <a:lnTo>
                  <a:pt x="8635999" y="0"/>
                </a:lnTo>
                <a:lnTo>
                  <a:pt x="0" y="0"/>
                </a:lnTo>
                <a:lnTo>
                  <a:pt x="0" y="10285192"/>
                </a:lnTo>
                <a:close/>
              </a:path>
            </a:pathLst>
          </a:custGeom>
          <a:solidFill>
            <a:srgbClr val="E7458F"/>
          </a:solidFill>
        </p:spPr>
        <p:txBody>
          <a:bodyPr wrap="square" lIns="0" tIns="0" rIns="0" bIns="0" rtlCol="0"/>
          <a:lstStyle/>
          <a:p>
            <a:endParaRPr/>
          </a:p>
        </p:txBody>
      </p:sp>
      <p:sp>
        <p:nvSpPr>
          <p:cNvPr id="4" name="object 4"/>
          <p:cNvSpPr/>
          <p:nvPr/>
        </p:nvSpPr>
        <p:spPr>
          <a:xfrm>
            <a:off x="8775719" y="1799"/>
            <a:ext cx="635000" cy="10285730"/>
          </a:xfrm>
          <a:custGeom>
            <a:avLst/>
            <a:gdLst/>
            <a:ahLst/>
            <a:cxnLst/>
            <a:rect l="l" t="t" r="r" b="b"/>
            <a:pathLst>
              <a:path w="635000" h="10285730">
                <a:moveTo>
                  <a:pt x="0" y="10285192"/>
                </a:moveTo>
                <a:lnTo>
                  <a:pt x="634999" y="10285192"/>
                </a:lnTo>
                <a:lnTo>
                  <a:pt x="634999" y="0"/>
                </a:lnTo>
                <a:lnTo>
                  <a:pt x="0" y="0"/>
                </a:lnTo>
                <a:lnTo>
                  <a:pt x="0" y="10285192"/>
                </a:lnTo>
                <a:close/>
              </a:path>
            </a:pathLst>
          </a:custGeom>
          <a:solidFill>
            <a:srgbClr val="E7458F"/>
          </a:solidFill>
        </p:spPr>
        <p:txBody>
          <a:bodyPr wrap="square" lIns="0" tIns="0" rIns="0" bIns="0" rtlCol="0"/>
          <a:lstStyle/>
          <a:p>
            <a:endParaRPr/>
          </a:p>
        </p:txBody>
      </p:sp>
      <p:sp>
        <p:nvSpPr>
          <p:cNvPr id="5" name="object 5"/>
          <p:cNvSpPr/>
          <p:nvPr/>
        </p:nvSpPr>
        <p:spPr>
          <a:xfrm>
            <a:off x="9537719" y="1799"/>
            <a:ext cx="635000" cy="10285730"/>
          </a:xfrm>
          <a:custGeom>
            <a:avLst/>
            <a:gdLst/>
            <a:ahLst/>
            <a:cxnLst/>
            <a:rect l="l" t="t" r="r" b="b"/>
            <a:pathLst>
              <a:path w="635000" h="10285730">
                <a:moveTo>
                  <a:pt x="0" y="10285192"/>
                </a:moveTo>
                <a:lnTo>
                  <a:pt x="634999" y="10285192"/>
                </a:lnTo>
                <a:lnTo>
                  <a:pt x="634999" y="0"/>
                </a:lnTo>
                <a:lnTo>
                  <a:pt x="0" y="0"/>
                </a:lnTo>
                <a:lnTo>
                  <a:pt x="0" y="10285192"/>
                </a:lnTo>
                <a:close/>
              </a:path>
            </a:pathLst>
          </a:custGeom>
          <a:solidFill>
            <a:srgbClr val="E7458F"/>
          </a:solidFill>
        </p:spPr>
        <p:txBody>
          <a:bodyPr wrap="square" lIns="0" tIns="0" rIns="0" bIns="0" rtlCol="0"/>
          <a:lstStyle/>
          <a:p>
            <a:endParaRPr/>
          </a:p>
        </p:txBody>
      </p:sp>
      <p:sp>
        <p:nvSpPr>
          <p:cNvPr id="6" name="object 6"/>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7" name="object 7"/>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8" name="object 8"/>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9" name="object 9"/>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10" name="object 10"/>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11" name="object 11"/>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12" name="object 12"/>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FF5BA6"/>
          </a:solidFill>
        </p:spPr>
        <p:txBody>
          <a:bodyPr wrap="square" lIns="0" tIns="0" rIns="0" bIns="0" rtlCol="0"/>
          <a:lstStyle/>
          <a:p>
            <a:endParaRPr/>
          </a:p>
        </p:txBody>
      </p:sp>
      <p:sp>
        <p:nvSpPr>
          <p:cNvPr id="13" name="object 13"/>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FF5BA6"/>
          </a:solidFill>
        </p:spPr>
        <p:txBody>
          <a:bodyPr wrap="square" lIns="0" tIns="0" rIns="0" bIns="0" rtlCol="0"/>
          <a:lstStyle/>
          <a:p>
            <a:endParaRPr/>
          </a:p>
        </p:txBody>
      </p:sp>
      <p:sp>
        <p:nvSpPr>
          <p:cNvPr id="14" name="object 14"/>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FF5BA6"/>
          </a:solidFill>
        </p:spPr>
        <p:txBody>
          <a:bodyPr wrap="square" lIns="0" tIns="0" rIns="0" bIns="0" rtlCol="0"/>
          <a:lstStyle/>
          <a:p>
            <a:endParaRPr/>
          </a:p>
        </p:txBody>
      </p:sp>
      <p:sp>
        <p:nvSpPr>
          <p:cNvPr id="15" name="object 15"/>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FF5BA6"/>
          </a:solidFill>
        </p:spPr>
        <p:txBody>
          <a:bodyPr wrap="square" lIns="0" tIns="0" rIns="0" bIns="0" rtlCol="0"/>
          <a:lstStyle/>
          <a:p>
            <a:endParaRPr/>
          </a:p>
        </p:txBody>
      </p:sp>
      <p:sp>
        <p:nvSpPr>
          <p:cNvPr id="16" name="object 16"/>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FF5BA6"/>
          </a:solidFill>
        </p:spPr>
        <p:txBody>
          <a:bodyPr wrap="square" lIns="0" tIns="0" rIns="0" bIns="0" rtlCol="0"/>
          <a:lstStyle/>
          <a:p>
            <a:endParaRPr/>
          </a:p>
        </p:txBody>
      </p:sp>
      <p:sp>
        <p:nvSpPr>
          <p:cNvPr id="17" name="object 17"/>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18" name="object 18"/>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19" name="object 19"/>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FF5BA6"/>
          </a:solidFill>
        </p:spPr>
        <p:txBody>
          <a:bodyPr wrap="square" lIns="0" tIns="0" rIns="0" bIns="0" rtlCol="0"/>
          <a:lstStyle/>
          <a:p>
            <a:endParaRPr/>
          </a:p>
        </p:txBody>
      </p:sp>
      <p:sp>
        <p:nvSpPr>
          <p:cNvPr id="20" name="object 20"/>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FF5BA6"/>
          </a:solidFill>
        </p:spPr>
        <p:txBody>
          <a:bodyPr wrap="square" lIns="0" tIns="0" rIns="0" bIns="0" rtlCol="0"/>
          <a:lstStyle/>
          <a:p>
            <a:endParaRPr/>
          </a:p>
        </p:txBody>
      </p:sp>
      <p:sp>
        <p:nvSpPr>
          <p:cNvPr id="21" name="object 21"/>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FF5BA6"/>
          </a:solidFill>
        </p:spPr>
        <p:txBody>
          <a:bodyPr wrap="square" lIns="0" tIns="0" rIns="0" bIns="0" rtlCol="0"/>
          <a:lstStyle/>
          <a:p>
            <a:endParaRPr/>
          </a:p>
        </p:txBody>
      </p:sp>
      <p:sp>
        <p:nvSpPr>
          <p:cNvPr id="22" name="object 22"/>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FF5BA6"/>
          </a:solidFill>
        </p:spPr>
        <p:txBody>
          <a:bodyPr wrap="square" lIns="0" tIns="0" rIns="0" bIns="0" rtlCol="0"/>
          <a:lstStyle/>
          <a:p>
            <a:endParaRPr/>
          </a:p>
        </p:txBody>
      </p:sp>
      <p:sp>
        <p:nvSpPr>
          <p:cNvPr id="23" name="object 23"/>
          <p:cNvSpPr txBox="1"/>
          <p:nvPr/>
        </p:nvSpPr>
        <p:spPr>
          <a:xfrm>
            <a:off x="2678569" y="3254401"/>
            <a:ext cx="10210800" cy="4693593"/>
          </a:xfrm>
          <a:prstGeom prst="rect">
            <a:avLst/>
          </a:prstGeom>
        </p:spPr>
        <p:txBody>
          <a:bodyPr vert="horz" wrap="square" lIns="0" tIns="12700" rIns="0" bIns="0" rtlCol="0">
            <a:spAutoFit/>
          </a:bodyPr>
          <a:lstStyle/>
          <a:p>
            <a:pPr marL="527050" indent="-514350">
              <a:lnSpc>
                <a:spcPct val="100000"/>
              </a:lnSpc>
              <a:spcBef>
                <a:spcPts val="100"/>
              </a:spcBef>
              <a:buAutoNum type="arabicPeriod"/>
            </a:pPr>
            <a:r>
              <a:rPr lang="en-US" sz="5000" b="1" spc="-5">
                <a:solidFill>
                  <a:srgbClr val="FFFFFF"/>
                </a:solidFill>
                <a:latin typeface="Courier New"/>
                <a:cs typeface="Courier New"/>
              </a:rPr>
              <a:t> Wemos D1 Mini</a:t>
            </a:r>
          </a:p>
          <a:p>
            <a:pPr marL="527050" indent="-514350">
              <a:lnSpc>
                <a:spcPct val="100000"/>
              </a:lnSpc>
              <a:spcBef>
                <a:spcPts val="100"/>
              </a:spcBef>
              <a:buAutoNum type="arabicPeriod"/>
            </a:pPr>
            <a:r>
              <a:rPr lang="en-US" sz="5000" b="1" spc="-5">
                <a:solidFill>
                  <a:srgbClr val="FFFFFF"/>
                </a:solidFill>
                <a:latin typeface="Courier New"/>
                <a:cs typeface="Courier New"/>
              </a:rPr>
              <a:t> Driver L298N</a:t>
            </a:r>
          </a:p>
          <a:p>
            <a:pPr marL="527050" indent="-514350">
              <a:lnSpc>
                <a:spcPct val="100000"/>
              </a:lnSpc>
              <a:spcBef>
                <a:spcPts val="100"/>
              </a:spcBef>
              <a:buAutoNum type="arabicPeriod"/>
            </a:pPr>
            <a:r>
              <a:rPr lang="en-US" sz="5000" b="1" spc="-5">
                <a:solidFill>
                  <a:srgbClr val="FFFFFF"/>
                </a:solidFill>
                <a:latin typeface="Courier New"/>
                <a:cs typeface="Courier New"/>
              </a:rPr>
              <a:t> Battery 18650</a:t>
            </a:r>
          </a:p>
          <a:p>
            <a:pPr marL="527050" indent="-514350">
              <a:lnSpc>
                <a:spcPct val="100000"/>
              </a:lnSpc>
              <a:spcBef>
                <a:spcPts val="100"/>
              </a:spcBef>
              <a:buAutoNum type="arabicPeriod"/>
            </a:pPr>
            <a:r>
              <a:rPr lang="en-US" sz="5000" b="1" spc="-5">
                <a:solidFill>
                  <a:srgbClr val="FFFFFF"/>
                </a:solidFill>
                <a:latin typeface="Courier New"/>
                <a:cs typeface="Courier New"/>
              </a:rPr>
              <a:t> BMS 1S</a:t>
            </a:r>
          </a:p>
          <a:p>
            <a:pPr marL="527050" indent="-514350">
              <a:lnSpc>
                <a:spcPct val="100000"/>
              </a:lnSpc>
              <a:spcBef>
                <a:spcPts val="100"/>
              </a:spcBef>
              <a:buAutoNum type="arabicPeriod"/>
            </a:pPr>
            <a:r>
              <a:rPr lang="en-US" sz="5000" b="1" spc="-5">
                <a:solidFill>
                  <a:srgbClr val="FFFFFF"/>
                </a:solidFill>
                <a:latin typeface="Courier New"/>
                <a:cs typeface="Courier New"/>
              </a:rPr>
              <a:t> Kabel Jumper</a:t>
            </a:r>
          </a:p>
          <a:p>
            <a:pPr marL="527050" indent="-514350">
              <a:lnSpc>
                <a:spcPct val="100000"/>
              </a:lnSpc>
              <a:spcBef>
                <a:spcPts val="100"/>
              </a:spcBef>
              <a:buAutoNum type="arabicPeriod"/>
            </a:pPr>
            <a:r>
              <a:rPr lang="en-US" sz="5000" b="1" spc="-5">
                <a:solidFill>
                  <a:srgbClr val="FFFFFF"/>
                </a:solidFill>
                <a:latin typeface="Courier New"/>
                <a:cs typeface="Courier New"/>
              </a:rPr>
              <a:t> Roda Motor DC Gearbox</a:t>
            </a:r>
          </a:p>
        </p:txBody>
      </p:sp>
      <p:grpSp>
        <p:nvGrpSpPr>
          <p:cNvPr id="24" name="object 24"/>
          <p:cNvGrpSpPr/>
          <p:nvPr/>
        </p:nvGrpSpPr>
        <p:grpSpPr>
          <a:xfrm>
            <a:off x="173119" y="1"/>
            <a:ext cx="17334931" cy="7131570"/>
            <a:chOff x="173119" y="1"/>
            <a:chExt cx="17334931" cy="7131570"/>
          </a:xfrm>
        </p:grpSpPr>
        <p:sp>
          <p:nvSpPr>
            <p:cNvPr id="31" name="object 31"/>
            <p:cNvSpPr/>
            <p:nvPr/>
          </p:nvSpPr>
          <p:spPr>
            <a:xfrm>
              <a:off x="239183" y="3900030"/>
              <a:ext cx="1903730" cy="2874010"/>
            </a:xfrm>
            <a:custGeom>
              <a:avLst/>
              <a:gdLst/>
              <a:ahLst/>
              <a:cxnLst/>
              <a:rect l="l" t="t" r="r" b="b"/>
              <a:pathLst>
                <a:path w="1903730" h="2874009">
                  <a:moveTo>
                    <a:pt x="0" y="2873925"/>
                  </a:moveTo>
                  <a:lnTo>
                    <a:pt x="828489" y="1289777"/>
                  </a:lnTo>
                  <a:lnTo>
                    <a:pt x="118855" y="1108676"/>
                  </a:lnTo>
                  <a:lnTo>
                    <a:pt x="866612" y="0"/>
                  </a:lnTo>
                  <a:lnTo>
                    <a:pt x="1665724" y="187319"/>
                  </a:lnTo>
                  <a:lnTo>
                    <a:pt x="1171089" y="840024"/>
                  </a:lnTo>
                  <a:lnTo>
                    <a:pt x="1903476" y="1028920"/>
                  </a:lnTo>
                  <a:lnTo>
                    <a:pt x="0" y="2873925"/>
                  </a:lnTo>
                  <a:close/>
                </a:path>
              </a:pathLst>
            </a:custGeom>
            <a:solidFill>
              <a:srgbClr val="FFF503"/>
            </a:solidFill>
          </p:spPr>
          <p:txBody>
            <a:bodyPr wrap="square" lIns="0" tIns="0" rIns="0" bIns="0" rtlCol="0"/>
            <a:lstStyle/>
            <a:p>
              <a:endParaRPr/>
            </a:p>
          </p:txBody>
        </p:sp>
        <p:sp>
          <p:nvSpPr>
            <p:cNvPr id="32" name="object 32"/>
            <p:cNvSpPr/>
            <p:nvPr/>
          </p:nvSpPr>
          <p:spPr>
            <a:xfrm>
              <a:off x="173119" y="3863226"/>
              <a:ext cx="2043430" cy="3268345"/>
            </a:xfrm>
            <a:custGeom>
              <a:avLst/>
              <a:gdLst/>
              <a:ahLst/>
              <a:cxnLst/>
              <a:rect l="l" t="t" r="r" b="b"/>
              <a:pathLst>
                <a:path w="2043430" h="3268345">
                  <a:moveTo>
                    <a:pt x="20981" y="3002238"/>
                  </a:moveTo>
                  <a:lnTo>
                    <a:pt x="0" y="2971791"/>
                  </a:lnTo>
                  <a:lnTo>
                    <a:pt x="3033" y="2962408"/>
                  </a:lnTo>
                  <a:lnTo>
                    <a:pt x="745930" y="1576633"/>
                  </a:lnTo>
                  <a:lnTo>
                    <a:pt x="208082" y="1450556"/>
                  </a:lnTo>
                  <a:lnTo>
                    <a:pt x="186991" y="1420937"/>
                  </a:lnTo>
                  <a:lnTo>
                    <a:pt x="188434" y="1414536"/>
                  </a:lnTo>
                  <a:lnTo>
                    <a:pt x="191400" y="1408582"/>
                  </a:lnTo>
                  <a:lnTo>
                    <a:pt x="316248" y="1219307"/>
                  </a:lnTo>
                  <a:lnTo>
                    <a:pt x="171860" y="1185461"/>
                  </a:lnTo>
                  <a:lnTo>
                    <a:pt x="150770" y="1155837"/>
                  </a:lnTo>
                  <a:lnTo>
                    <a:pt x="152213" y="1149436"/>
                  </a:lnTo>
                  <a:lnTo>
                    <a:pt x="901324" y="12290"/>
                  </a:lnTo>
                  <a:lnTo>
                    <a:pt x="922163" y="0"/>
                  </a:lnTo>
                  <a:lnTo>
                    <a:pt x="930575" y="644"/>
                  </a:lnTo>
                  <a:lnTo>
                    <a:pt x="1746706" y="191953"/>
                  </a:lnTo>
                  <a:lnTo>
                    <a:pt x="1767837" y="216318"/>
                  </a:lnTo>
                  <a:lnTo>
                    <a:pt x="1767597" y="223129"/>
                  </a:lnTo>
                  <a:lnTo>
                    <a:pt x="1765694" y="229673"/>
                  </a:lnTo>
                  <a:lnTo>
                    <a:pt x="1762179" y="235630"/>
                  </a:lnTo>
                  <a:lnTo>
                    <a:pt x="1751352" y="249615"/>
                  </a:lnTo>
                  <a:lnTo>
                    <a:pt x="936686" y="58649"/>
                  </a:lnTo>
                  <a:lnTo>
                    <a:pt x="222857" y="1140843"/>
                  </a:lnTo>
                  <a:lnTo>
                    <a:pt x="923957" y="1305187"/>
                  </a:lnTo>
                  <a:lnTo>
                    <a:pt x="936849" y="1330981"/>
                  </a:lnTo>
                  <a:lnTo>
                    <a:pt x="935927" y="1337168"/>
                  </a:lnTo>
                  <a:lnTo>
                    <a:pt x="933592" y="1343058"/>
                  </a:lnTo>
                  <a:lnTo>
                    <a:pt x="136450" y="2830027"/>
                  </a:lnTo>
                  <a:lnTo>
                    <a:pt x="199947" y="2844911"/>
                  </a:lnTo>
                  <a:lnTo>
                    <a:pt x="46524" y="2995110"/>
                  </a:lnTo>
                  <a:lnTo>
                    <a:pt x="40870" y="2999374"/>
                  </a:lnTo>
                  <a:lnTo>
                    <a:pt x="34507" y="3001997"/>
                  </a:lnTo>
                  <a:lnTo>
                    <a:pt x="27767" y="3002959"/>
                  </a:lnTo>
                  <a:lnTo>
                    <a:pt x="20981" y="3002238"/>
                  </a:lnTo>
                  <a:close/>
                </a:path>
                <a:path w="2043430" h="3268345">
                  <a:moveTo>
                    <a:pt x="199947" y="2844911"/>
                  </a:moveTo>
                  <a:lnTo>
                    <a:pt x="136450" y="2830027"/>
                  </a:lnTo>
                  <a:lnTo>
                    <a:pt x="1925207" y="1078842"/>
                  </a:lnTo>
                  <a:lnTo>
                    <a:pt x="1225926" y="901250"/>
                  </a:lnTo>
                  <a:lnTo>
                    <a:pt x="1205281" y="876819"/>
                  </a:lnTo>
                  <a:lnTo>
                    <a:pt x="1205560" y="870073"/>
                  </a:lnTo>
                  <a:lnTo>
                    <a:pt x="1207469" y="863595"/>
                  </a:lnTo>
                  <a:lnTo>
                    <a:pt x="1210951" y="857695"/>
                  </a:lnTo>
                  <a:lnTo>
                    <a:pt x="1692428" y="235802"/>
                  </a:lnTo>
                  <a:lnTo>
                    <a:pt x="1751352" y="249615"/>
                  </a:lnTo>
                  <a:lnTo>
                    <a:pt x="1620268" y="418925"/>
                  </a:lnTo>
                  <a:lnTo>
                    <a:pt x="1782934" y="457055"/>
                  </a:lnTo>
                  <a:lnTo>
                    <a:pt x="1804060" y="481418"/>
                  </a:lnTo>
                  <a:lnTo>
                    <a:pt x="1803819" y="488228"/>
                  </a:lnTo>
                  <a:lnTo>
                    <a:pt x="1801915" y="494771"/>
                  </a:lnTo>
                  <a:lnTo>
                    <a:pt x="1798398" y="500729"/>
                  </a:lnTo>
                  <a:lnTo>
                    <a:pt x="1481966" y="909447"/>
                  </a:lnTo>
                  <a:lnTo>
                    <a:pt x="1986278" y="1037524"/>
                  </a:lnTo>
                  <a:lnTo>
                    <a:pt x="2007015" y="1064326"/>
                  </a:lnTo>
                  <a:lnTo>
                    <a:pt x="2006041" y="1071469"/>
                  </a:lnTo>
                  <a:lnTo>
                    <a:pt x="2003250" y="1078116"/>
                  </a:lnTo>
                  <a:lnTo>
                    <a:pt x="1998744" y="1083898"/>
                  </a:lnTo>
                  <a:lnTo>
                    <a:pt x="1826238" y="1252779"/>
                  </a:lnTo>
                  <a:lnTo>
                    <a:pt x="2022497" y="1302621"/>
                  </a:lnTo>
                  <a:lnTo>
                    <a:pt x="2043238" y="1329427"/>
                  </a:lnTo>
                  <a:lnTo>
                    <a:pt x="2042264" y="1336569"/>
                  </a:lnTo>
                  <a:lnTo>
                    <a:pt x="2039471" y="1343214"/>
                  </a:lnTo>
                  <a:lnTo>
                    <a:pt x="2034965" y="1348992"/>
                  </a:lnTo>
                  <a:lnTo>
                    <a:pt x="541114" y="2811465"/>
                  </a:lnTo>
                  <a:lnTo>
                    <a:pt x="293419" y="2753403"/>
                  </a:lnTo>
                  <a:lnTo>
                    <a:pt x="199947" y="2844911"/>
                  </a:lnTo>
                  <a:close/>
                </a:path>
                <a:path w="2043430" h="3268345">
                  <a:moveTo>
                    <a:pt x="57204" y="3267333"/>
                  </a:moveTo>
                  <a:lnTo>
                    <a:pt x="36221" y="3236890"/>
                  </a:lnTo>
                  <a:lnTo>
                    <a:pt x="39254" y="3227513"/>
                  </a:lnTo>
                  <a:lnTo>
                    <a:pt x="293419" y="2753403"/>
                  </a:lnTo>
                  <a:lnTo>
                    <a:pt x="541114" y="2811465"/>
                  </a:lnTo>
                  <a:lnTo>
                    <a:pt x="82747" y="3260205"/>
                  </a:lnTo>
                  <a:lnTo>
                    <a:pt x="77093" y="3264469"/>
                  </a:lnTo>
                  <a:lnTo>
                    <a:pt x="70730" y="3267093"/>
                  </a:lnTo>
                  <a:lnTo>
                    <a:pt x="63990" y="3268055"/>
                  </a:lnTo>
                  <a:lnTo>
                    <a:pt x="57204" y="3267333"/>
                  </a:lnTo>
                  <a:close/>
                </a:path>
              </a:pathLst>
            </a:custGeom>
            <a:solidFill>
              <a:srgbClr val="000000"/>
            </a:solidFill>
          </p:spPr>
          <p:txBody>
            <a:bodyPr wrap="square" lIns="0" tIns="0" rIns="0" bIns="0" rtlCol="0"/>
            <a:lstStyle/>
            <a:p>
              <a:endParaRPr/>
            </a:p>
          </p:txBody>
        </p:sp>
        <p:sp>
          <p:nvSpPr>
            <p:cNvPr id="33" name="object 33"/>
            <p:cNvSpPr/>
            <p:nvPr/>
          </p:nvSpPr>
          <p:spPr>
            <a:xfrm>
              <a:off x="15394609" y="1"/>
              <a:ext cx="1941830" cy="1756410"/>
            </a:xfrm>
            <a:custGeom>
              <a:avLst/>
              <a:gdLst/>
              <a:ahLst/>
              <a:cxnLst/>
              <a:rect l="l" t="t" r="r" b="b"/>
              <a:pathLst>
                <a:path w="1941830" h="1756410">
                  <a:moveTo>
                    <a:pt x="1907434" y="1755953"/>
                  </a:moveTo>
                  <a:lnTo>
                    <a:pt x="989832" y="1591406"/>
                  </a:lnTo>
                  <a:lnTo>
                    <a:pt x="997856" y="1540680"/>
                  </a:lnTo>
                  <a:lnTo>
                    <a:pt x="1003751" y="1489951"/>
                  </a:lnTo>
                  <a:lnTo>
                    <a:pt x="1007527" y="1439273"/>
                  </a:lnTo>
                  <a:lnTo>
                    <a:pt x="1009197" y="1388696"/>
                  </a:lnTo>
                  <a:lnTo>
                    <a:pt x="1008771" y="1338275"/>
                  </a:lnTo>
                  <a:lnTo>
                    <a:pt x="1006261" y="1288060"/>
                  </a:lnTo>
                  <a:lnTo>
                    <a:pt x="1001679" y="1238105"/>
                  </a:lnTo>
                  <a:lnTo>
                    <a:pt x="995036" y="1188461"/>
                  </a:lnTo>
                  <a:lnTo>
                    <a:pt x="986344" y="1139181"/>
                  </a:lnTo>
                  <a:lnTo>
                    <a:pt x="975614" y="1090318"/>
                  </a:lnTo>
                  <a:lnTo>
                    <a:pt x="962857" y="1041923"/>
                  </a:lnTo>
                  <a:lnTo>
                    <a:pt x="948085" y="994049"/>
                  </a:lnTo>
                  <a:lnTo>
                    <a:pt x="931309" y="946748"/>
                  </a:lnTo>
                  <a:lnTo>
                    <a:pt x="912542" y="900072"/>
                  </a:lnTo>
                  <a:lnTo>
                    <a:pt x="891793" y="854075"/>
                  </a:lnTo>
                  <a:lnTo>
                    <a:pt x="869076" y="808807"/>
                  </a:lnTo>
                  <a:lnTo>
                    <a:pt x="844401" y="764322"/>
                  </a:lnTo>
                  <a:lnTo>
                    <a:pt x="817780" y="720671"/>
                  </a:lnTo>
                  <a:lnTo>
                    <a:pt x="789224" y="677908"/>
                  </a:lnTo>
                  <a:lnTo>
                    <a:pt x="758937" y="636345"/>
                  </a:lnTo>
                  <a:lnTo>
                    <a:pt x="727144" y="596283"/>
                  </a:lnTo>
                  <a:lnTo>
                    <a:pt x="693890" y="557751"/>
                  </a:lnTo>
                  <a:lnTo>
                    <a:pt x="659220" y="520778"/>
                  </a:lnTo>
                  <a:lnTo>
                    <a:pt x="623180" y="485392"/>
                  </a:lnTo>
                  <a:lnTo>
                    <a:pt x="585814" y="451624"/>
                  </a:lnTo>
                  <a:lnTo>
                    <a:pt x="547168" y="419501"/>
                  </a:lnTo>
                  <a:lnTo>
                    <a:pt x="507288" y="389052"/>
                  </a:lnTo>
                  <a:lnTo>
                    <a:pt x="466217" y="360307"/>
                  </a:lnTo>
                  <a:lnTo>
                    <a:pt x="424001" y="333293"/>
                  </a:lnTo>
                  <a:lnTo>
                    <a:pt x="380686" y="308041"/>
                  </a:lnTo>
                  <a:lnTo>
                    <a:pt x="336316" y="284580"/>
                  </a:lnTo>
                  <a:lnTo>
                    <a:pt x="290937" y="262937"/>
                  </a:lnTo>
                  <a:lnTo>
                    <a:pt x="244594" y="243141"/>
                  </a:lnTo>
                  <a:lnTo>
                    <a:pt x="197333" y="225223"/>
                  </a:lnTo>
                  <a:lnTo>
                    <a:pt x="149141" y="209194"/>
                  </a:lnTo>
                  <a:lnTo>
                    <a:pt x="100233" y="195132"/>
                  </a:lnTo>
                  <a:lnTo>
                    <a:pt x="50485" y="183017"/>
                  </a:lnTo>
                  <a:lnTo>
                    <a:pt x="0" y="172894"/>
                  </a:lnTo>
                  <a:lnTo>
                    <a:pt x="31004" y="0"/>
                  </a:lnTo>
                  <a:lnTo>
                    <a:pt x="1441798" y="0"/>
                  </a:lnTo>
                  <a:lnTo>
                    <a:pt x="1474018" y="39522"/>
                  </a:lnTo>
                  <a:lnTo>
                    <a:pt x="1501463" y="74825"/>
                  </a:lnTo>
                  <a:lnTo>
                    <a:pt x="1528167" y="110679"/>
                  </a:lnTo>
                  <a:lnTo>
                    <a:pt x="1554124" y="147072"/>
                  </a:lnTo>
                  <a:lnTo>
                    <a:pt x="1579323" y="183990"/>
                  </a:lnTo>
                  <a:lnTo>
                    <a:pt x="1603756" y="221420"/>
                  </a:lnTo>
                  <a:lnTo>
                    <a:pt x="1627413" y="259351"/>
                  </a:lnTo>
                  <a:lnTo>
                    <a:pt x="1650288" y="297770"/>
                  </a:lnTo>
                  <a:lnTo>
                    <a:pt x="1672369" y="336663"/>
                  </a:lnTo>
                  <a:lnTo>
                    <a:pt x="1693649" y="376018"/>
                  </a:lnTo>
                  <a:lnTo>
                    <a:pt x="1714118" y="415822"/>
                  </a:lnTo>
                  <a:lnTo>
                    <a:pt x="1733769" y="456064"/>
                  </a:lnTo>
                  <a:lnTo>
                    <a:pt x="1752594" y="496735"/>
                  </a:lnTo>
                  <a:lnTo>
                    <a:pt x="1770576" y="537805"/>
                  </a:lnTo>
                  <a:lnTo>
                    <a:pt x="1787715" y="579280"/>
                  </a:lnTo>
                  <a:lnTo>
                    <a:pt x="1804000" y="621141"/>
                  </a:lnTo>
                  <a:lnTo>
                    <a:pt x="1819421" y="663375"/>
                  </a:lnTo>
                  <a:lnTo>
                    <a:pt x="1833970" y="705970"/>
                  </a:lnTo>
                  <a:lnTo>
                    <a:pt x="1847637" y="748913"/>
                  </a:lnTo>
                  <a:lnTo>
                    <a:pt x="1860414" y="792190"/>
                  </a:lnTo>
                  <a:lnTo>
                    <a:pt x="1872346" y="836004"/>
                  </a:lnTo>
                  <a:lnTo>
                    <a:pt x="1883263" y="879700"/>
                  </a:lnTo>
                  <a:lnTo>
                    <a:pt x="1893317" y="923907"/>
                  </a:lnTo>
                  <a:lnTo>
                    <a:pt x="1902445" y="968398"/>
                  </a:lnTo>
                  <a:lnTo>
                    <a:pt x="1910639" y="1013161"/>
                  </a:lnTo>
                  <a:lnTo>
                    <a:pt x="1917889" y="1058183"/>
                  </a:lnTo>
                  <a:lnTo>
                    <a:pt x="1924188" y="1103451"/>
                  </a:lnTo>
                  <a:lnTo>
                    <a:pt x="1929525" y="1148952"/>
                  </a:lnTo>
                  <a:lnTo>
                    <a:pt x="1933893" y="1194675"/>
                  </a:lnTo>
                  <a:lnTo>
                    <a:pt x="1937282" y="1240605"/>
                  </a:lnTo>
                  <a:lnTo>
                    <a:pt x="1939683" y="1286732"/>
                  </a:lnTo>
                  <a:lnTo>
                    <a:pt x="1941088" y="1333041"/>
                  </a:lnTo>
                  <a:lnTo>
                    <a:pt x="1941488" y="1379520"/>
                  </a:lnTo>
                  <a:lnTo>
                    <a:pt x="1940874" y="1426156"/>
                  </a:lnTo>
                  <a:lnTo>
                    <a:pt x="1939236" y="1472937"/>
                  </a:lnTo>
                  <a:lnTo>
                    <a:pt x="1936567" y="1519851"/>
                  </a:lnTo>
                  <a:lnTo>
                    <a:pt x="1932857" y="1566883"/>
                  </a:lnTo>
                  <a:lnTo>
                    <a:pt x="1928098" y="1614022"/>
                  </a:lnTo>
                  <a:lnTo>
                    <a:pt x="1922280" y="1661255"/>
                  </a:lnTo>
                  <a:lnTo>
                    <a:pt x="1915395" y="1708570"/>
                  </a:lnTo>
                  <a:lnTo>
                    <a:pt x="1907434" y="1755953"/>
                  </a:lnTo>
                  <a:close/>
                </a:path>
              </a:pathLst>
            </a:custGeom>
            <a:solidFill>
              <a:srgbClr val="3FBEF0"/>
            </a:solidFill>
          </p:spPr>
          <p:txBody>
            <a:bodyPr wrap="square" lIns="0" tIns="0" rIns="0" bIns="0" rtlCol="0"/>
            <a:lstStyle/>
            <a:p>
              <a:endParaRPr/>
            </a:p>
          </p:txBody>
        </p:sp>
        <p:sp>
          <p:nvSpPr>
            <p:cNvPr id="34" name="object 34"/>
            <p:cNvSpPr/>
            <p:nvPr/>
          </p:nvSpPr>
          <p:spPr>
            <a:xfrm>
              <a:off x="15356035" y="1"/>
              <a:ext cx="2152015" cy="2061210"/>
            </a:xfrm>
            <a:custGeom>
              <a:avLst/>
              <a:gdLst/>
              <a:ahLst/>
              <a:cxnLst/>
              <a:rect l="l" t="t" r="r" b="b"/>
              <a:pathLst>
                <a:path w="2152015" h="2061210">
                  <a:moveTo>
                    <a:pt x="2150582" y="1752937"/>
                  </a:moveTo>
                  <a:lnTo>
                    <a:pt x="1913984" y="1710510"/>
                  </a:lnTo>
                  <a:lnTo>
                    <a:pt x="1921120" y="1662562"/>
                  </a:lnTo>
                  <a:lnTo>
                    <a:pt x="1927135" y="1614694"/>
                  </a:lnTo>
                  <a:lnTo>
                    <a:pt x="1932038" y="1566918"/>
                  </a:lnTo>
                  <a:lnTo>
                    <a:pt x="1935838" y="1519249"/>
                  </a:lnTo>
                  <a:lnTo>
                    <a:pt x="1938546" y="1471700"/>
                  </a:lnTo>
                  <a:lnTo>
                    <a:pt x="1940171" y="1424286"/>
                  </a:lnTo>
                  <a:lnTo>
                    <a:pt x="1940723" y="1377020"/>
                  </a:lnTo>
                  <a:lnTo>
                    <a:pt x="1940211" y="1329915"/>
                  </a:lnTo>
                  <a:lnTo>
                    <a:pt x="1938645" y="1282987"/>
                  </a:lnTo>
                  <a:lnTo>
                    <a:pt x="1936035" y="1236248"/>
                  </a:lnTo>
                  <a:lnTo>
                    <a:pt x="1932390" y="1189712"/>
                  </a:lnTo>
                  <a:lnTo>
                    <a:pt x="1927720" y="1143395"/>
                  </a:lnTo>
                  <a:lnTo>
                    <a:pt x="1922036" y="1097308"/>
                  </a:lnTo>
                  <a:lnTo>
                    <a:pt x="1915345" y="1051467"/>
                  </a:lnTo>
                  <a:lnTo>
                    <a:pt x="1907659" y="1005884"/>
                  </a:lnTo>
                  <a:lnTo>
                    <a:pt x="1898986" y="960575"/>
                  </a:lnTo>
                  <a:lnTo>
                    <a:pt x="1889337" y="915552"/>
                  </a:lnTo>
                  <a:lnTo>
                    <a:pt x="1878721" y="870830"/>
                  </a:lnTo>
                  <a:lnTo>
                    <a:pt x="1867148" y="826423"/>
                  </a:lnTo>
                  <a:lnTo>
                    <a:pt x="1854580" y="782189"/>
                  </a:lnTo>
                  <a:lnTo>
                    <a:pt x="1841169" y="738606"/>
                  </a:lnTo>
                  <a:lnTo>
                    <a:pt x="1826783" y="695225"/>
                  </a:lnTo>
                  <a:lnTo>
                    <a:pt x="1811478" y="652214"/>
                  </a:lnTo>
                  <a:lnTo>
                    <a:pt x="1795264" y="609587"/>
                  </a:lnTo>
                  <a:lnTo>
                    <a:pt x="1778151" y="567357"/>
                  </a:lnTo>
                  <a:lnTo>
                    <a:pt x="1760148" y="525539"/>
                  </a:lnTo>
                  <a:lnTo>
                    <a:pt x="1741266" y="484146"/>
                  </a:lnTo>
                  <a:lnTo>
                    <a:pt x="1721513" y="443193"/>
                  </a:lnTo>
                  <a:lnTo>
                    <a:pt x="1700901" y="402693"/>
                  </a:lnTo>
                  <a:lnTo>
                    <a:pt x="1679437" y="362659"/>
                  </a:lnTo>
                  <a:lnTo>
                    <a:pt x="1657132" y="323107"/>
                  </a:lnTo>
                  <a:lnTo>
                    <a:pt x="1633996" y="284049"/>
                  </a:lnTo>
                  <a:lnTo>
                    <a:pt x="1610038" y="245499"/>
                  </a:lnTo>
                  <a:lnTo>
                    <a:pt x="1585268" y="207472"/>
                  </a:lnTo>
                  <a:lnTo>
                    <a:pt x="1559696" y="169982"/>
                  </a:lnTo>
                  <a:lnTo>
                    <a:pt x="1533330" y="133041"/>
                  </a:lnTo>
                  <a:lnTo>
                    <a:pt x="1506182" y="96665"/>
                  </a:lnTo>
                  <a:lnTo>
                    <a:pt x="1478261" y="60866"/>
                  </a:lnTo>
                  <a:lnTo>
                    <a:pt x="1449575" y="25659"/>
                  </a:lnTo>
                  <a:lnTo>
                    <a:pt x="1427744" y="0"/>
                  </a:lnTo>
                  <a:lnTo>
                    <a:pt x="1529579" y="0"/>
                  </a:lnTo>
                  <a:lnTo>
                    <a:pt x="1576678" y="60134"/>
                  </a:lnTo>
                  <a:lnTo>
                    <a:pt x="1604670" y="98129"/>
                  </a:lnTo>
                  <a:lnTo>
                    <a:pt x="1631843" y="136708"/>
                  </a:lnTo>
                  <a:lnTo>
                    <a:pt x="1658187" y="175856"/>
                  </a:lnTo>
                  <a:lnTo>
                    <a:pt x="1683691" y="215559"/>
                  </a:lnTo>
                  <a:lnTo>
                    <a:pt x="1708345" y="255802"/>
                  </a:lnTo>
                  <a:lnTo>
                    <a:pt x="1732139" y="296571"/>
                  </a:lnTo>
                  <a:lnTo>
                    <a:pt x="1755064" y="337852"/>
                  </a:lnTo>
                  <a:lnTo>
                    <a:pt x="1777109" y="379629"/>
                  </a:lnTo>
                  <a:lnTo>
                    <a:pt x="1798263" y="421889"/>
                  </a:lnTo>
                  <a:lnTo>
                    <a:pt x="1818517" y="464617"/>
                  </a:lnTo>
                  <a:lnTo>
                    <a:pt x="1837861" y="507798"/>
                  </a:lnTo>
                  <a:lnTo>
                    <a:pt x="1856285" y="551418"/>
                  </a:lnTo>
                  <a:lnTo>
                    <a:pt x="1873778" y="595463"/>
                  </a:lnTo>
                  <a:lnTo>
                    <a:pt x="1890331" y="639917"/>
                  </a:lnTo>
                  <a:lnTo>
                    <a:pt x="1905933" y="684767"/>
                  </a:lnTo>
                  <a:lnTo>
                    <a:pt x="1928390" y="728766"/>
                  </a:lnTo>
                  <a:lnTo>
                    <a:pt x="1949848" y="773293"/>
                  </a:lnTo>
                  <a:lnTo>
                    <a:pt x="1970296" y="818331"/>
                  </a:lnTo>
                  <a:lnTo>
                    <a:pt x="1989721" y="863864"/>
                  </a:lnTo>
                  <a:lnTo>
                    <a:pt x="2008110" y="909873"/>
                  </a:lnTo>
                  <a:lnTo>
                    <a:pt x="2025453" y="956342"/>
                  </a:lnTo>
                  <a:lnTo>
                    <a:pt x="2041737" y="1003254"/>
                  </a:lnTo>
                  <a:lnTo>
                    <a:pt x="2056951" y="1050592"/>
                  </a:lnTo>
                  <a:lnTo>
                    <a:pt x="2071081" y="1098339"/>
                  </a:lnTo>
                  <a:lnTo>
                    <a:pt x="2084117" y="1146479"/>
                  </a:lnTo>
                  <a:lnTo>
                    <a:pt x="2096045" y="1194993"/>
                  </a:lnTo>
                  <a:lnTo>
                    <a:pt x="2106855" y="1243865"/>
                  </a:lnTo>
                  <a:lnTo>
                    <a:pt x="2116534" y="1293078"/>
                  </a:lnTo>
                  <a:lnTo>
                    <a:pt x="2125070" y="1342614"/>
                  </a:lnTo>
                  <a:lnTo>
                    <a:pt x="2132451" y="1392458"/>
                  </a:lnTo>
                  <a:lnTo>
                    <a:pt x="2138666" y="1442592"/>
                  </a:lnTo>
                  <a:lnTo>
                    <a:pt x="2143701" y="1492999"/>
                  </a:lnTo>
                  <a:lnTo>
                    <a:pt x="2147546" y="1543661"/>
                  </a:lnTo>
                  <a:lnTo>
                    <a:pt x="2150188" y="1594563"/>
                  </a:lnTo>
                  <a:lnTo>
                    <a:pt x="2151615" y="1645686"/>
                  </a:lnTo>
                  <a:lnTo>
                    <a:pt x="2151816" y="1697014"/>
                  </a:lnTo>
                  <a:lnTo>
                    <a:pt x="2150777" y="1748531"/>
                  </a:lnTo>
                  <a:lnTo>
                    <a:pt x="2150582" y="1752937"/>
                  </a:lnTo>
                  <a:close/>
                </a:path>
                <a:path w="2152015" h="2061210">
                  <a:moveTo>
                    <a:pt x="2117859" y="2060621"/>
                  </a:moveTo>
                  <a:lnTo>
                    <a:pt x="1200248" y="1896073"/>
                  </a:lnTo>
                  <a:lnTo>
                    <a:pt x="1207635" y="1849871"/>
                  </a:lnTo>
                  <a:lnTo>
                    <a:pt x="1213244" y="1803665"/>
                  </a:lnTo>
                  <a:lnTo>
                    <a:pt x="1217091" y="1757495"/>
                  </a:lnTo>
                  <a:lnTo>
                    <a:pt x="1219193" y="1711397"/>
                  </a:lnTo>
                  <a:lnTo>
                    <a:pt x="1219566" y="1665412"/>
                  </a:lnTo>
                  <a:lnTo>
                    <a:pt x="1021502" y="1629895"/>
                  </a:lnTo>
                  <a:lnTo>
                    <a:pt x="1007028" y="1624178"/>
                  </a:lnTo>
                  <a:lnTo>
                    <a:pt x="996245" y="1613734"/>
                  </a:lnTo>
                  <a:lnTo>
                    <a:pt x="990172" y="1600022"/>
                  </a:lnTo>
                  <a:lnTo>
                    <a:pt x="989827" y="1584501"/>
                  </a:lnTo>
                  <a:lnTo>
                    <a:pt x="997550" y="1535699"/>
                  </a:lnTo>
                  <a:lnTo>
                    <a:pt x="1003230" y="1486898"/>
                  </a:lnTo>
                  <a:lnTo>
                    <a:pt x="1006879" y="1438148"/>
                  </a:lnTo>
                  <a:lnTo>
                    <a:pt x="1008509" y="1389496"/>
                  </a:lnTo>
                  <a:lnTo>
                    <a:pt x="1008131" y="1340993"/>
                  </a:lnTo>
                  <a:lnTo>
                    <a:pt x="1005758" y="1292687"/>
                  </a:lnTo>
                  <a:lnTo>
                    <a:pt x="1001401" y="1244629"/>
                  </a:lnTo>
                  <a:lnTo>
                    <a:pt x="995073" y="1196868"/>
                  </a:lnTo>
                  <a:lnTo>
                    <a:pt x="986784" y="1149452"/>
                  </a:lnTo>
                  <a:lnTo>
                    <a:pt x="976548" y="1102430"/>
                  </a:lnTo>
                  <a:lnTo>
                    <a:pt x="964375" y="1055854"/>
                  </a:lnTo>
                  <a:lnTo>
                    <a:pt x="950278" y="1009770"/>
                  </a:lnTo>
                  <a:lnTo>
                    <a:pt x="934268" y="964230"/>
                  </a:lnTo>
                  <a:lnTo>
                    <a:pt x="916357" y="919282"/>
                  </a:lnTo>
                  <a:lnTo>
                    <a:pt x="896558" y="874975"/>
                  </a:lnTo>
                  <a:lnTo>
                    <a:pt x="874881" y="831358"/>
                  </a:lnTo>
                  <a:lnTo>
                    <a:pt x="838677" y="795358"/>
                  </a:lnTo>
                  <a:lnTo>
                    <a:pt x="801117" y="760999"/>
                  </a:lnTo>
                  <a:lnTo>
                    <a:pt x="762250" y="728310"/>
                  </a:lnTo>
                  <a:lnTo>
                    <a:pt x="722119" y="697323"/>
                  </a:lnTo>
                  <a:lnTo>
                    <a:pt x="680770" y="668068"/>
                  </a:lnTo>
                  <a:lnTo>
                    <a:pt x="638251" y="640577"/>
                  </a:lnTo>
                  <a:lnTo>
                    <a:pt x="594606" y="614879"/>
                  </a:lnTo>
                  <a:lnTo>
                    <a:pt x="549880" y="591006"/>
                  </a:lnTo>
                  <a:lnTo>
                    <a:pt x="504121" y="568988"/>
                  </a:lnTo>
                  <a:lnTo>
                    <a:pt x="457373" y="548857"/>
                  </a:lnTo>
                  <a:lnTo>
                    <a:pt x="409683" y="530641"/>
                  </a:lnTo>
                  <a:lnTo>
                    <a:pt x="361096" y="514374"/>
                  </a:lnTo>
                  <a:lnTo>
                    <a:pt x="311658" y="500084"/>
                  </a:lnTo>
                  <a:lnTo>
                    <a:pt x="261415" y="487803"/>
                  </a:lnTo>
                  <a:lnTo>
                    <a:pt x="210413" y="477562"/>
                  </a:lnTo>
                  <a:lnTo>
                    <a:pt x="247392" y="271343"/>
                  </a:lnTo>
                  <a:lnTo>
                    <a:pt x="194974" y="252731"/>
                  </a:lnTo>
                  <a:lnTo>
                    <a:pt x="141517" y="236481"/>
                  </a:lnTo>
                  <a:lnTo>
                    <a:pt x="87068" y="222669"/>
                  </a:lnTo>
                  <a:lnTo>
                    <a:pt x="31675" y="211371"/>
                  </a:lnTo>
                  <a:lnTo>
                    <a:pt x="17203" y="205654"/>
                  </a:lnTo>
                  <a:lnTo>
                    <a:pt x="6420" y="195209"/>
                  </a:lnTo>
                  <a:lnTo>
                    <a:pt x="346" y="181497"/>
                  </a:lnTo>
                  <a:lnTo>
                    <a:pt x="0" y="165983"/>
                  </a:lnTo>
                  <a:lnTo>
                    <a:pt x="29764" y="0"/>
                  </a:lnTo>
                  <a:lnTo>
                    <a:pt x="109394" y="0"/>
                  </a:lnTo>
                  <a:lnTo>
                    <a:pt x="83945" y="141918"/>
                  </a:lnTo>
                  <a:lnTo>
                    <a:pt x="133503" y="153381"/>
                  </a:lnTo>
                  <a:lnTo>
                    <a:pt x="182327" y="166724"/>
                  </a:lnTo>
                  <a:lnTo>
                    <a:pt x="230377" y="181921"/>
                  </a:lnTo>
                  <a:lnTo>
                    <a:pt x="277610" y="198946"/>
                  </a:lnTo>
                  <a:lnTo>
                    <a:pt x="323985" y="217772"/>
                  </a:lnTo>
                  <a:lnTo>
                    <a:pt x="369461" y="238372"/>
                  </a:lnTo>
                  <a:lnTo>
                    <a:pt x="413996" y="260720"/>
                  </a:lnTo>
                  <a:lnTo>
                    <a:pt x="457549" y="284790"/>
                  </a:lnTo>
                  <a:lnTo>
                    <a:pt x="500078" y="310554"/>
                  </a:lnTo>
                  <a:lnTo>
                    <a:pt x="541542" y="337987"/>
                  </a:lnTo>
                  <a:lnTo>
                    <a:pt x="581899" y="367062"/>
                  </a:lnTo>
                  <a:lnTo>
                    <a:pt x="621109" y="397753"/>
                  </a:lnTo>
                  <a:lnTo>
                    <a:pt x="659129" y="430032"/>
                  </a:lnTo>
                  <a:lnTo>
                    <a:pt x="695918" y="463874"/>
                  </a:lnTo>
                  <a:lnTo>
                    <a:pt x="731435" y="499252"/>
                  </a:lnTo>
                  <a:lnTo>
                    <a:pt x="765638" y="536139"/>
                  </a:lnTo>
                  <a:lnTo>
                    <a:pt x="798486" y="574509"/>
                  </a:lnTo>
                  <a:lnTo>
                    <a:pt x="829937" y="614335"/>
                  </a:lnTo>
                  <a:lnTo>
                    <a:pt x="859950" y="655592"/>
                  </a:lnTo>
                  <a:lnTo>
                    <a:pt x="888314" y="697994"/>
                  </a:lnTo>
                  <a:lnTo>
                    <a:pt x="914833" y="741243"/>
                  </a:lnTo>
                  <a:lnTo>
                    <a:pt x="939498" y="785293"/>
                  </a:lnTo>
                  <a:lnTo>
                    <a:pt x="962297" y="830094"/>
                  </a:lnTo>
                  <a:lnTo>
                    <a:pt x="983220" y="875600"/>
                  </a:lnTo>
                  <a:lnTo>
                    <a:pt x="1002256" y="921762"/>
                  </a:lnTo>
                  <a:lnTo>
                    <a:pt x="1019396" y="968532"/>
                  </a:lnTo>
                  <a:lnTo>
                    <a:pt x="1034629" y="1015862"/>
                  </a:lnTo>
                  <a:lnTo>
                    <a:pt x="1047943" y="1063705"/>
                  </a:lnTo>
                  <a:lnTo>
                    <a:pt x="1059329" y="1112012"/>
                  </a:lnTo>
                  <a:lnTo>
                    <a:pt x="1068776" y="1160735"/>
                  </a:lnTo>
                  <a:lnTo>
                    <a:pt x="1076275" y="1209826"/>
                  </a:lnTo>
                  <a:lnTo>
                    <a:pt x="1081813" y="1259239"/>
                  </a:lnTo>
                  <a:lnTo>
                    <a:pt x="1085381" y="1308923"/>
                  </a:lnTo>
                  <a:lnTo>
                    <a:pt x="1086968" y="1358832"/>
                  </a:lnTo>
                  <a:lnTo>
                    <a:pt x="1086564" y="1408918"/>
                  </a:lnTo>
                  <a:lnTo>
                    <a:pt x="1084158" y="1459133"/>
                  </a:lnTo>
                  <a:lnTo>
                    <a:pt x="1079740" y="1509428"/>
                  </a:lnTo>
                  <a:lnTo>
                    <a:pt x="1073300" y="1559756"/>
                  </a:lnTo>
                  <a:lnTo>
                    <a:pt x="2150582" y="1752937"/>
                  </a:lnTo>
                  <a:lnTo>
                    <a:pt x="2148488" y="1800218"/>
                  </a:lnTo>
                  <a:lnTo>
                    <a:pt x="2144936" y="1852059"/>
                  </a:lnTo>
                  <a:lnTo>
                    <a:pt x="2140109" y="1904036"/>
                  </a:lnTo>
                  <a:lnTo>
                    <a:pt x="2133995" y="1956134"/>
                  </a:lnTo>
                  <a:lnTo>
                    <a:pt x="2126582" y="2008335"/>
                  </a:lnTo>
                  <a:lnTo>
                    <a:pt x="2117859" y="2060621"/>
                  </a:lnTo>
                  <a:close/>
                </a:path>
              </a:pathLst>
            </a:custGeom>
            <a:solidFill>
              <a:srgbClr val="000000"/>
            </a:solidFill>
          </p:spPr>
          <p:txBody>
            <a:bodyPr wrap="square" lIns="0" tIns="0" rIns="0" bIns="0" rtlCol="0"/>
            <a:lstStyle/>
            <a:p>
              <a:endParaRPr/>
            </a:p>
          </p:txBody>
        </p:sp>
      </p:grpSp>
      <p:sp>
        <p:nvSpPr>
          <p:cNvPr id="37" name="object 37"/>
          <p:cNvSpPr txBox="1">
            <a:spLocks noGrp="1"/>
          </p:cNvSpPr>
          <p:nvPr>
            <p:ph type="title"/>
          </p:nvPr>
        </p:nvSpPr>
        <p:spPr>
          <a:xfrm>
            <a:off x="5851459" y="797184"/>
            <a:ext cx="6585050" cy="1984116"/>
          </a:xfrm>
          <a:prstGeom prst="rect">
            <a:avLst/>
          </a:prstGeom>
        </p:spPr>
        <p:txBody>
          <a:bodyPr vert="horz" wrap="square" lIns="0" tIns="13335" rIns="0" bIns="0" rtlCol="0">
            <a:spAutoFit/>
          </a:bodyPr>
          <a:lstStyle/>
          <a:p>
            <a:pPr marL="12700" algn="ctr">
              <a:lnSpc>
                <a:spcPct val="100000"/>
              </a:lnSpc>
              <a:spcBef>
                <a:spcPts val="105"/>
              </a:spcBef>
            </a:pPr>
            <a:r>
              <a:rPr lang="en-US" sz="6350" spc="-400">
                <a:solidFill>
                  <a:srgbClr val="FFF503"/>
                </a:solidFill>
              </a:rPr>
              <a:t>Komponen Yang Dibutuhkan</a:t>
            </a:r>
            <a:endParaRPr sz="6350"/>
          </a:p>
        </p:txBody>
      </p:sp>
      <p:pic>
        <p:nvPicPr>
          <p:cNvPr id="1026" name="Picture 2" descr="Jual WeMos D1 Mini NodeMcu Lua">
            <a:extLst>
              <a:ext uri="{FF2B5EF4-FFF2-40B4-BE49-F238E27FC236}">
                <a16:creationId xmlns:a16="http://schemas.microsoft.com/office/drawing/2014/main" id="{A8BC1726-84B4-4CFC-80D6-B04E6DA9112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504032" y="2379526"/>
            <a:ext cx="6439525" cy="643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37719" y="1799"/>
            <a:ext cx="635000" cy="10285730"/>
          </a:xfrm>
          <a:custGeom>
            <a:avLst/>
            <a:gdLst/>
            <a:ahLst/>
            <a:cxnLst/>
            <a:rect l="l" t="t" r="r" b="b"/>
            <a:pathLst>
              <a:path w="635000" h="10285730">
                <a:moveTo>
                  <a:pt x="0" y="10285190"/>
                </a:moveTo>
                <a:lnTo>
                  <a:pt x="634999" y="10285190"/>
                </a:lnTo>
                <a:lnTo>
                  <a:pt x="634999" y="0"/>
                </a:lnTo>
                <a:lnTo>
                  <a:pt x="0" y="0"/>
                </a:lnTo>
                <a:lnTo>
                  <a:pt x="0" y="10285190"/>
                </a:lnTo>
                <a:close/>
              </a:path>
            </a:pathLst>
          </a:custGeom>
          <a:solidFill>
            <a:srgbClr val="5CCDFA"/>
          </a:solidFill>
        </p:spPr>
        <p:txBody>
          <a:bodyPr wrap="square" lIns="0" tIns="0" rIns="0" bIns="0" rtlCol="0"/>
          <a:lstStyle/>
          <a:p>
            <a:endParaRPr/>
          </a:p>
        </p:txBody>
      </p:sp>
      <p:sp>
        <p:nvSpPr>
          <p:cNvPr id="3" name="object 3"/>
          <p:cNvSpPr/>
          <p:nvPr/>
        </p:nvSpPr>
        <p:spPr>
          <a:xfrm>
            <a:off x="12719" y="10123387"/>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4" name="object 4"/>
          <p:cNvSpPr/>
          <p:nvPr/>
        </p:nvSpPr>
        <p:spPr>
          <a:xfrm>
            <a:off x="12719" y="935590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5" name="object 5"/>
          <p:cNvSpPr/>
          <p:nvPr/>
        </p:nvSpPr>
        <p:spPr>
          <a:xfrm>
            <a:off x="12719" y="858841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6" name="object 6"/>
          <p:cNvSpPr/>
          <p:nvPr/>
        </p:nvSpPr>
        <p:spPr>
          <a:xfrm>
            <a:off x="12719" y="7821038"/>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7" name="object 7"/>
          <p:cNvSpPr/>
          <p:nvPr/>
        </p:nvSpPr>
        <p:spPr>
          <a:xfrm>
            <a:off x="12719" y="7053552"/>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8" name="object 8"/>
          <p:cNvSpPr/>
          <p:nvPr/>
        </p:nvSpPr>
        <p:spPr>
          <a:xfrm>
            <a:off x="12719" y="6286066"/>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9" name="object 9"/>
          <p:cNvSpPr/>
          <p:nvPr/>
        </p:nvSpPr>
        <p:spPr>
          <a:xfrm>
            <a:off x="12712" y="5518543"/>
            <a:ext cx="8636635" cy="19685"/>
          </a:xfrm>
          <a:custGeom>
            <a:avLst/>
            <a:gdLst/>
            <a:ahLst/>
            <a:cxnLst/>
            <a:rect l="l" t="t" r="r" b="b"/>
            <a:pathLst>
              <a:path w="8636635" h="19685">
                <a:moveTo>
                  <a:pt x="8636508" y="0"/>
                </a:moveTo>
                <a:lnTo>
                  <a:pt x="5587517" y="0"/>
                </a:lnTo>
                <a:lnTo>
                  <a:pt x="4825581" y="25"/>
                </a:lnTo>
                <a:lnTo>
                  <a:pt x="253974" y="25"/>
                </a:lnTo>
                <a:lnTo>
                  <a:pt x="0" y="25"/>
                </a:lnTo>
                <a:lnTo>
                  <a:pt x="0" y="19100"/>
                </a:lnTo>
                <a:lnTo>
                  <a:pt x="253974" y="19100"/>
                </a:lnTo>
                <a:lnTo>
                  <a:pt x="4825581" y="19100"/>
                </a:lnTo>
                <a:lnTo>
                  <a:pt x="5587517" y="19100"/>
                </a:lnTo>
                <a:lnTo>
                  <a:pt x="8636508" y="19100"/>
                </a:lnTo>
                <a:lnTo>
                  <a:pt x="8636508" y="0"/>
                </a:lnTo>
                <a:close/>
              </a:path>
            </a:pathLst>
          </a:custGeom>
          <a:solidFill>
            <a:srgbClr val="3FBEF0"/>
          </a:solidFill>
        </p:spPr>
        <p:txBody>
          <a:bodyPr wrap="square" lIns="0" tIns="0" rIns="0" bIns="0" rtlCol="0"/>
          <a:lstStyle/>
          <a:p>
            <a:endParaRPr/>
          </a:p>
        </p:txBody>
      </p:sp>
      <p:sp>
        <p:nvSpPr>
          <p:cNvPr id="10" name="object 10"/>
          <p:cNvSpPr/>
          <p:nvPr/>
        </p:nvSpPr>
        <p:spPr>
          <a:xfrm>
            <a:off x="12719" y="4751203"/>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1" name="object 11"/>
          <p:cNvSpPr/>
          <p:nvPr/>
        </p:nvSpPr>
        <p:spPr>
          <a:xfrm>
            <a:off x="12719" y="3983717"/>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2" name="object 12"/>
          <p:cNvSpPr/>
          <p:nvPr/>
        </p:nvSpPr>
        <p:spPr>
          <a:xfrm>
            <a:off x="12719" y="3216231"/>
            <a:ext cx="254000" cy="19050"/>
          </a:xfrm>
          <a:custGeom>
            <a:avLst/>
            <a:gdLst/>
            <a:ahLst/>
            <a:cxnLst/>
            <a:rect l="l" t="t" r="r" b="b"/>
            <a:pathLst>
              <a:path w="254000" h="19050">
                <a:moveTo>
                  <a:pt x="253999" y="0"/>
                </a:moveTo>
                <a:lnTo>
                  <a:pt x="253999" y="19052"/>
                </a:lnTo>
                <a:lnTo>
                  <a:pt x="0" y="19052"/>
                </a:lnTo>
                <a:lnTo>
                  <a:pt x="0" y="0"/>
                </a:lnTo>
                <a:lnTo>
                  <a:pt x="253999" y="0"/>
                </a:lnTo>
                <a:close/>
              </a:path>
            </a:pathLst>
          </a:custGeom>
          <a:solidFill>
            <a:srgbClr val="3FBEF0"/>
          </a:solidFill>
        </p:spPr>
        <p:txBody>
          <a:bodyPr wrap="square" lIns="0" tIns="0" rIns="0" bIns="0" rtlCol="0"/>
          <a:lstStyle/>
          <a:p>
            <a:endParaRPr/>
          </a:p>
        </p:txBody>
      </p:sp>
      <p:sp>
        <p:nvSpPr>
          <p:cNvPr id="13" name="object 13"/>
          <p:cNvSpPr/>
          <p:nvPr/>
        </p:nvSpPr>
        <p:spPr>
          <a:xfrm>
            <a:off x="12712" y="2448749"/>
            <a:ext cx="8636635" cy="19050"/>
          </a:xfrm>
          <a:custGeom>
            <a:avLst/>
            <a:gdLst/>
            <a:ahLst/>
            <a:cxnLst/>
            <a:rect l="l" t="t" r="r" b="b"/>
            <a:pathLst>
              <a:path w="8636635" h="19050">
                <a:moveTo>
                  <a:pt x="8636508" y="0"/>
                </a:moveTo>
                <a:lnTo>
                  <a:pt x="2539784" y="0"/>
                </a:lnTo>
                <a:lnTo>
                  <a:pt x="253974" y="0"/>
                </a:lnTo>
                <a:lnTo>
                  <a:pt x="0" y="0"/>
                </a:lnTo>
                <a:lnTo>
                  <a:pt x="0" y="19037"/>
                </a:lnTo>
                <a:lnTo>
                  <a:pt x="253974" y="19037"/>
                </a:lnTo>
                <a:lnTo>
                  <a:pt x="2539784" y="19037"/>
                </a:lnTo>
                <a:lnTo>
                  <a:pt x="8636508" y="19050"/>
                </a:lnTo>
                <a:lnTo>
                  <a:pt x="8636508" y="0"/>
                </a:lnTo>
                <a:close/>
              </a:path>
            </a:pathLst>
          </a:custGeom>
          <a:solidFill>
            <a:srgbClr val="3FBEF0"/>
          </a:solidFill>
        </p:spPr>
        <p:txBody>
          <a:bodyPr wrap="square" lIns="0" tIns="0" rIns="0" bIns="0" rtlCol="0"/>
          <a:lstStyle/>
          <a:p>
            <a:endParaRPr/>
          </a:p>
        </p:txBody>
      </p:sp>
      <p:sp>
        <p:nvSpPr>
          <p:cNvPr id="14" name="object 14"/>
          <p:cNvSpPr/>
          <p:nvPr/>
        </p:nvSpPr>
        <p:spPr>
          <a:xfrm>
            <a:off x="12719" y="1681331"/>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5" name="object 15"/>
          <p:cNvSpPr/>
          <p:nvPr/>
        </p:nvSpPr>
        <p:spPr>
          <a:xfrm>
            <a:off x="12719" y="913845"/>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6" name="object 16"/>
          <p:cNvSpPr/>
          <p:nvPr/>
        </p:nvSpPr>
        <p:spPr>
          <a:xfrm>
            <a:off x="12719" y="146359"/>
            <a:ext cx="8636000" cy="19050"/>
          </a:xfrm>
          <a:custGeom>
            <a:avLst/>
            <a:gdLst/>
            <a:ahLst/>
            <a:cxnLst/>
            <a:rect l="l" t="t" r="r" b="b"/>
            <a:pathLst>
              <a:path w="8636000" h="19050">
                <a:moveTo>
                  <a:pt x="8635999" y="0"/>
                </a:moveTo>
                <a:lnTo>
                  <a:pt x="8635999" y="19052"/>
                </a:lnTo>
                <a:lnTo>
                  <a:pt x="0" y="19052"/>
                </a:lnTo>
                <a:lnTo>
                  <a:pt x="0" y="0"/>
                </a:lnTo>
                <a:lnTo>
                  <a:pt x="8635999" y="0"/>
                </a:lnTo>
                <a:close/>
              </a:path>
            </a:pathLst>
          </a:custGeom>
          <a:solidFill>
            <a:srgbClr val="3FBEF0"/>
          </a:solidFill>
        </p:spPr>
        <p:txBody>
          <a:bodyPr wrap="square" lIns="0" tIns="0" rIns="0" bIns="0" rtlCol="0"/>
          <a:lstStyle/>
          <a:p>
            <a:endParaRPr/>
          </a:p>
        </p:txBody>
      </p:sp>
      <p:sp>
        <p:nvSpPr>
          <p:cNvPr id="17" name="object 17"/>
          <p:cNvSpPr/>
          <p:nvPr/>
        </p:nvSpPr>
        <p:spPr>
          <a:xfrm>
            <a:off x="266687" y="4751171"/>
            <a:ext cx="8382634" cy="19685"/>
          </a:xfrm>
          <a:custGeom>
            <a:avLst/>
            <a:gdLst/>
            <a:ahLst/>
            <a:cxnLst/>
            <a:rect l="l" t="t" r="r" b="b"/>
            <a:pathLst>
              <a:path w="8382634" h="19685">
                <a:moveTo>
                  <a:pt x="8382533" y="0"/>
                </a:moveTo>
                <a:lnTo>
                  <a:pt x="5333543" y="0"/>
                </a:lnTo>
                <a:lnTo>
                  <a:pt x="4571606" y="0"/>
                </a:lnTo>
                <a:lnTo>
                  <a:pt x="0" y="0"/>
                </a:lnTo>
                <a:lnTo>
                  <a:pt x="0" y="19075"/>
                </a:lnTo>
                <a:lnTo>
                  <a:pt x="4571606" y="19075"/>
                </a:lnTo>
                <a:lnTo>
                  <a:pt x="5333543" y="19075"/>
                </a:lnTo>
                <a:lnTo>
                  <a:pt x="8382533" y="19050"/>
                </a:lnTo>
                <a:lnTo>
                  <a:pt x="8382533" y="0"/>
                </a:lnTo>
                <a:close/>
              </a:path>
            </a:pathLst>
          </a:custGeom>
          <a:solidFill>
            <a:srgbClr val="3FBEF0"/>
          </a:solidFill>
        </p:spPr>
        <p:txBody>
          <a:bodyPr wrap="square" lIns="0" tIns="0" rIns="0" bIns="0" rtlCol="0"/>
          <a:lstStyle/>
          <a:p>
            <a:endParaRPr/>
          </a:p>
        </p:txBody>
      </p:sp>
      <p:sp>
        <p:nvSpPr>
          <p:cNvPr id="18" name="object 18"/>
          <p:cNvSpPr/>
          <p:nvPr/>
        </p:nvSpPr>
        <p:spPr>
          <a:xfrm>
            <a:off x="266719" y="3983680"/>
            <a:ext cx="8382000" cy="19050"/>
          </a:xfrm>
          <a:custGeom>
            <a:avLst/>
            <a:gdLst/>
            <a:ahLst/>
            <a:cxnLst/>
            <a:rect l="l" t="t" r="r" b="b"/>
            <a:pathLst>
              <a:path w="8382000" h="19050">
                <a:moveTo>
                  <a:pt x="8381999" y="0"/>
                </a:moveTo>
                <a:lnTo>
                  <a:pt x="8381999" y="19052"/>
                </a:lnTo>
                <a:lnTo>
                  <a:pt x="0" y="19052"/>
                </a:lnTo>
                <a:lnTo>
                  <a:pt x="0" y="0"/>
                </a:lnTo>
                <a:lnTo>
                  <a:pt x="8381999" y="0"/>
                </a:lnTo>
                <a:close/>
              </a:path>
            </a:pathLst>
          </a:custGeom>
          <a:solidFill>
            <a:srgbClr val="3FBEF0"/>
          </a:solidFill>
        </p:spPr>
        <p:txBody>
          <a:bodyPr wrap="square" lIns="0" tIns="0" rIns="0" bIns="0" rtlCol="0"/>
          <a:lstStyle/>
          <a:p>
            <a:endParaRPr/>
          </a:p>
        </p:txBody>
      </p:sp>
      <p:grpSp>
        <p:nvGrpSpPr>
          <p:cNvPr id="19" name="object 19"/>
          <p:cNvGrpSpPr/>
          <p:nvPr/>
        </p:nvGrpSpPr>
        <p:grpSpPr>
          <a:xfrm>
            <a:off x="-306850" y="1802"/>
            <a:ext cx="18594850" cy="10285730"/>
            <a:chOff x="-306850" y="1802"/>
            <a:chExt cx="18594850" cy="10285730"/>
          </a:xfrm>
        </p:grpSpPr>
        <p:sp>
          <p:nvSpPr>
            <p:cNvPr id="20" name="object 20"/>
            <p:cNvSpPr/>
            <p:nvPr/>
          </p:nvSpPr>
          <p:spPr>
            <a:xfrm>
              <a:off x="266687" y="1802"/>
              <a:ext cx="17907635" cy="10285730"/>
            </a:xfrm>
            <a:custGeom>
              <a:avLst/>
              <a:gdLst/>
              <a:ahLst/>
              <a:cxnLst/>
              <a:rect l="l" t="t" r="r" b="b"/>
              <a:pathLst>
                <a:path w="17907635" h="10285730">
                  <a:moveTo>
                    <a:pt x="17906708" y="5516778"/>
                  </a:moveTo>
                  <a:lnTo>
                    <a:pt x="13081127" y="5516778"/>
                  </a:lnTo>
                  <a:lnTo>
                    <a:pt x="10033394" y="5516765"/>
                  </a:lnTo>
                  <a:lnTo>
                    <a:pt x="10033394" y="5535841"/>
                  </a:lnTo>
                  <a:lnTo>
                    <a:pt x="13081127" y="5535841"/>
                  </a:lnTo>
                  <a:lnTo>
                    <a:pt x="17906708" y="5535841"/>
                  </a:lnTo>
                  <a:lnTo>
                    <a:pt x="17906708" y="5516778"/>
                  </a:lnTo>
                  <a:close/>
                </a:path>
                <a:path w="17907635" h="10285730">
                  <a:moveTo>
                    <a:pt x="17906708" y="4749406"/>
                  </a:moveTo>
                  <a:lnTo>
                    <a:pt x="17652734" y="4749406"/>
                  </a:lnTo>
                  <a:lnTo>
                    <a:pt x="13081127" y="4749393"/>
                  </a:lnTo>
                  <a:lnTo>
                    <a:pt x="10033394" y="4749381"/>
                  </a:lnTo>
                  <a:lnTo>
                    <a:pt x="10033394" y="4768443"/>
                  </a:lnTo>
                  <a:lnTo>
                    <a:pt x="13081127" y="4768443"/>
                  </a:lnTo>
                  <a:lnTo>
                    <a:pt x="17652734" y="4768456"/>
                  </a:lnTo>
                  <a:lnTo>
                    <a:pt x="17906708" y="4768456"/>
                  </a:lnTo>
                  <a:lnTo>
                    <a:pt x="17906708" y="4749406"/>
                  </a:lnTo>
                  <a:close/>
                </a:path>
                <a:path w="17907635" h="10285730">
                  <a:moveTo>
                    <a:pt x="17907026" y="144564"/>
                  </a:moveTo>
                  <a:lnTo>
                    <a:pt x="10033025" y="144564"/>
                  </a:lnTo>
                  <a:lnTo>
                    <a:pt x="10033025" y="0"/>
                  </a:lnTo>
                  <a:lnTo>
                    <a:pt x="9906025" y="0"/>
                  </a:lnTo>
                  <a:lnTo>
                    <a:pt x="9906025" y="10121595"/>
                  </a:lnTo>
                  <a:lnTo>
                    <a:pt x="9271025" y="10121595"/>
                  </a:lnTo>
                  <a:lnTo>
                    <a:pt x="9271025" y="9373159"/>
                  </a:lnTo>
                  <a:lnTo>
                    <a:pt x="9906025" y="9373159"/>
                  </a:lnTo>
                  <a:lnTo>
                    <a:pt x="9906025" y="9354109"/>
                  </a:lnTo>
                  <a:lnTo>
                    <a:pt x="9271025" y="9354109"/>
                  </a:lnTo>
                  <a:lnTo>
                    <a:pt x="9271025" y="8605672"/>
                  </a:lnTo>
                  <a:lnTo>
                    <a:pt x="9906025" y="8605672"/>
                  </a:lnTo>
                  <a:lnTo>
                    <a:pt x="9906025" y="8586622"/>
                  </a:lnTo>
                  <a:lnTo>
                    <a:pt x="9271025" y="8586622"/>
                  </a:lnTo>
                  <a:lnTo>
                    <a:pt x="9271025" y="7838300"/>
                  </a:lnTo>
                  <a:lnTo>
                    <a:pt x="9906025" y="7838300"/>
                  </a:lnTo>
                  <a:lnTo>
                    <a:pt x="9906025" y="7819237"/>
                  </a:lnTo>
                  <a:lnTo>
                    <a:pt x="9271025" y="7819237"/>
                  </a:lnTo>
                  <a:lnTo>
                    <a:pt x="9271025" y="7070814"/>
                  </a:lnTo>
                  <a:lnTo>
                    <a:pt x="9906025" y="7070814"/>
                  </a:lnTo>
                  <a:lnTo>
                    <a:pt x="9906025" y="7051751"/>
                  </a:lnTo>
                  <a:lnTo>
                    <a:pt x="9271025" y="7051751"/>
                  </a:lnTo>
                  <a:lnTo>
                    <a:pt x="9271025" y="6303327"/>
                  </a:lnTo>
                  <a:lnTo>
                    <a:pt x="9906025" y="6303327"/>
                  </a:lnTo>
                  <a:lnTo>
                    <a:pt x="9906025" y="6284265"/>
                  </a:lnTo>
                  <a:lnTo>
                    <a:pt x="9271025" y="6284265"/>
                  </a:lnTo>
                  <a:lnTo>
                    <a:pt x="9271025" y="5535841"/>
                  </a:lnTo>
                  <a:lnTo>
                    <a:pt x="9906025" y="5535841"/>
                  </a:lnTo>
                  <a:lnTo>
                    <a:pt x="9906025" y="5516740"/>
                  </a:lnTo>
                  <a:lnTo>
                    <a:pt x="9271025" y="5516740"/>
                  </a:lnTo>
                  <a:lnTo>
                    <a:pt x="9271025" y="4768418"/>
                  </a:lnTo>
                  <a:lnTo>
                    <a:pt x="9906025" y="4768418"/>
                  </a:lnTo>
                  <a:lnTo>
                    <a:pt x="9906025" y="4749368"/>
                  </a:lnTo>
                  <a:lnTo>
                    <a:pt x="9271025" y="4749368"/>
                  </a:lnTo>
                  <a:lnTo>
                    <a:pt x="9271025" y="4000931"/>
                  </a:lnTo>
                  <a:lnTo>
                    <a:pt x="9906025" y="4000931"/>
                  </a:lnTo>
                  <a:lnTo>
                    <a:pt x="9906025" y="3981881"/>
                  </a:lnTo>
                  <a:lnTo>
                    <a:pt x="9271025" y="3981881"/>
                  </a:lnTo>
                  <a:lnTo>
                    <a:pt x="9271025" y="3233445"/>
                  </a:lnTo>
                  <a:lnTo>
                    <a:pt x="9906025" y="3233445"/>
                  </a:lnTo>
                  <a:lnTo>
                    <a:pt x="9906025" y="3214433"/>
                  </a:lnTo>
                  <a:lnTo>
                    <a:pt x="9271025" y="3214433"/>
                  </a:lnTo>
                  <a:lnTo>
                    <a:pt x="9271025" y="2465997"/>
                  </a:lnTo>
                  <a:lnTo>
                    <a:pt x="9906025" y="2465997"/>
                  </a:lnTo>
                  <a:lnTo>
                    <a:pt x="9906025" y="2446947"/>
                  </a:lnTo>
                  <a:lnTo>
                    <a:pt x="9271025" y="2446947"/>
                  </a:lnTo>
                  <a:lnTo>
                    <a:pt x="9271025" y="1698586"/>
                  </a:lnTo>
                  <a:lnTo>
                    <a:pt x="9906025" y="1698586"/>
                  </a:lnTo>
                  <a:lnTo>
                    <a:pt x="9906025" y="1679536"/>
                  </a:lnTo>
                  <a:lnTo>
                    <a:pt x="9271025" y="1679536"/>
                  </a:lnTo>
                  <a:lnTo>
                    <a:pt x="9271025" y="931100"/>
                  </a:lnTo>
                  <a:lnTo>
                    <a:pt x="9906025" y="931100"/>
                  </a:lnTo>
                  <a:lnTo>
                    <a:pt x="9906025" y="912050"/>
                  </a:lnTo>
                  <a:lnTo>
                    <a:pt x="9271025" y="912050"/>
                  </a:lnTo>
                  <a:lnTo>
                    <a:pt x="9271025" y="163614"/>
                  </a:lnTo>
                  <a:lnTo>
                    <a:pt x="9906025" y="163614"/>
                  </a:lnTo>
                  <a:lnTo>
                    <a:pt x="9906025" y="144564"/>
                  </a:lnTo>
                  <a:lnTo>
                    <a:pt x="9271025" y="144564"/>
                  </a:lnTo>
                  <a:lnTo>
                    <a:pt x="9271025" y="0"/>
                  </a:lnTo>
                  <a:lnTo>
                    <a:pt x="9144025" y="0"/>
                  </a:lnTo>
                  <a:lnTo>
                    <a:pt x="9144025" y="10121595"/>
                  </a:lnTo>
                  <a:lnTo>
                    <a:pt x="8509025" y="10121595"/>
                  </a:lnTo>
                  <a:lnTo>
                    <a:pt x="8509025" y="9373159"/>
                  </a:lnTo>
                  <a:lnTo>
                    <a:pt x="9144025" y="9373159"/>
                  </a:lnTo>
                  <a:lnTo>
                    <a:pt x="9144025" y="9354109"/>
                  </a:lnTo>
                  <a:lnTo>
                    <a:pt x="8509025" y="9354109"/>
                  </a:lnTo>
                  <a:lnTo>
                    <a:pt x="8509025" y="8605672"/>
                  </a:lnTo>
                  <a:lnTo>
                    <a:pt x="9144025" y="8605672"/>
                  </a:lnTo>
                  <a:lnTo>
                    <a:pt x="9144025" y="8586622"/>
                  </a:lnTo>
                  <a:lnTo>
                    <a:pt x="8509025" y="8586622"/>
                  </a:lnTo>
                  <a:lnTo>
                    <a:pt x="8509025" y="7838300"/>
                  </a:lnTo>
                  <a:lnTo>
                    <a:pt x="9144025" y="7838300"/>
                  </a:lnTo>
                  <a:lnTo>
                    <a:pt x="9144025" y="7819237"/>
                  </a:lnTo>
                  <a:lnTo>
                    <a:pt x="8509025" y="7819237"/>
                  </a:lnTo>
                  <a:lnTo>
                    <a:pt x="8509025" y="7070814"/>
                  </a:lnTo>
                  <a:lnTo>
                    <a:pt x="9144025" y="7070814"/>
                  </a:lnTo>
                  <a:lnTo>
                    <a:pt x="9144025" y="7051751"/>
                  </a:lnTo>
                  <a:lnTo>
                    <a:pt x="8509025" y="7051751"/>
                  </a:lnTo>
                  <a:lnTo>
                    <a:pt x="8509025" y="6303327"/>
                  </a:lnTo>
                  <a:lnTo>
                    <a:pt x="9144025" y="6303327"/>
                  </a:lnTo>
                  <a:lnTo>
                    <a:pt x="9144025" y="6284265"/>
                  </a:lnTo>
                  <a:lnTo>
                    <a:pt x="8509025" y="6284265"/>
                  </a:lnTo>
                  <a:lnTo>
                    <a:pt x="8509025" y="5535841"/>
                  </a:lnTo>
                  <a:lnTo>
                    <a:pt x="9144025" y="5535841"/>
                  </a:lnTo>
                  <a:lnTo>
                    <a:pt x="9144025" y="5516740"/>
                  </a:lnTo>
                  <a:lnTo>
                    <a:pt x="8509025" y="5516740"/>
                  </a:lnTo>
                  <a:lnTo>
                    <a:pt x="8509025" y="4768418"/>
                  </a:lnTo>
                  <a:lnTo>
                    <a:pt x="9144025" y="4768418"/>
                  </a:lnTo>
                  <a:lnTo>
                    <a:pt x="9144025" y="4749368"/>
                  </a:lnTo>
                  <a:lnTo>
                    <a:pt x="8509025" y="4749368"/>
                  </a:lnTo>
                  <a:lnTo>
                    <a:pt x="8509025" y="4000931"/>
                  </a:lnTo>
                  <a:lnTo>
                    <a:pt x="9144025" y="4000931"/>
                  </a:lnTo>
                  <a:lnTo>
                    <a:pt x="9144025" y="3981881"/>
                  </a:lnTo>
                  <a:lnTo>
                    <a:pt x="8509025" y="3981881"/>
                  </a:lnTo>
                  <a:lnTo>
                    <a:pt x="8509025" y="3233445"/>
                  </a:lnTo>
                  <a:lnTo>
                    <a:pt x="9144025" y="3233445"/>
                  </a:lnTo>
                  <a:lnTo>
                    <a:pt x="9144025" y="3214433"/>
                  </a:lnTo>
                  <a:lnTo>
                    <a:pt x="8509025" y="3214433"/>
                  </a:lnTo>
                  <a:lnTo>
                    <a:pt x="8509025" y="2465997"/>
                  </a:lnTo>
                  <a:lnTo>
                    <a:pt x="9144025" y="2465997"/>
                  </a:lnTo>
                  <a:lnTo>
                    <a:pt x="9144025" y="2446947"/>
                  </a:lnTo>
                  <a:lnTo>
                    <a:pt x="8509025" y="2446947"/>
                  </a:lnTo>
                  <a:lnTo>
                    <a:pt x="8509025" y="1698586"/>
                  </a:lnTo>
                  <a:lnTo>
                    <a:pt x="9144025" y="1698586"/>
                  </a:lnTo>
                  <a:lnTo>
                    <a:pt x="9144025" y="1679536"/>
                  </a:lnTo>
                  <a:lnTo>
                    <a:pt x="8509025" y="1679536"/>
                  </a:lnTo>
                  <a:lnTo>
                    <a:pt x="8509025" y="931100"/>
                  </a:lnTo>
                  <a:lnTo>
                    <a:pt x="9144025" y="931100"/>
                  </a:lnTo>
                  <a:lnTo>
                    <a:pt x="9144025" y="912050"/>
                  </a:lnTo>
                  <a:lnTo>
                    <a:pt x="8509025" y="912050"/>
                  </a:lnTo>
                  <a:lnTo>
                    <a:pt x="8509025" y="163614"/>
                  </a:lnTo>
                  <a:lnTo>
                    <a:pt x="9144025" y="163614"/>
                  </a:lnTo>
                  <a:lnTo>
                    <a:pt x="9144025" y="144564"/>
                  </a:lnTo>
                  <a:lnTo>
                    <a:pt x="8509025" y="144564"/>
                  </a:lnTo>
                  <a:lnTo>
                    <a:pt x="8509025" y="0"/>
                  </a:lnTo>
                  <a:lnTo>
                    <a:pt x="8382025" y="0"/>
                  </a:lnTo>
                  <a:lnTo>
                    <a:pt x="8382025" y="3214433"/>
                  </a:lnTo>
                  <a:lnTo>
                    <a:pt x="2285809" y="3214433"/>
                  </a:lnTo>
                  <a:lnTo>
                    <a:pt x="0" y="3214420"/>
                  </a:lnTo>
                  <a:lnTo>
                    <a:pt x="0" y="3233445"/>
                  </a:lnTo>
                  <a:lnTo>
                    <a:pt x="2285809" y="3233445"/>
                  </a:lnTo>
                  <a:lnTo>
                    <a:pt x="8382025" y="3233445"/>
                  </a:lnTo>
                  <a:lnTo>
                    <a:pt x="8382025" y="10285197"/>
                  </a:lnTo>
                  <a:lnTo>
                    <a:pt x="8509025" y="10285197"/>
                  </a:lnTo>
                  <a:lnTo>
                    <a:pt x="8509025" y="10140645"/>
                  </a:lnTo>
                  <a:lnTo>
                    <a:pt x="9144025" y="10140645"/>
                  </a:lnTo>
                  <a:lnTo>
                    <a:pt x="9144025" y="10285197"/>
                  </a:lnTo>
                  <a:lnTo>
                    <a:pt x="9271025" y="10285197"/>
                  </a:lnTo>
                  <a:lnTo>
                    <a:pt x="9271025" y="10140645"/>
                  </a:lnTo>
                  <a:lnTo>
                    <a:pt x="9906025" y="10140645"/>
                  </a:lnTo>
                  <a:lnTo>
                    <a:pt x="9906025" y="10285197"/>
                  </a:lnTo>
                  <a:lnTo>
                    <a:pt x="10033025" y="10285197"/>
                  </a:lnTo>
                  <a:lnTo>
                    <a:pt x="10033025" y="10140645"/>
                  </a:lnTo>
                  <a:lnTo>
                    <a:pt x="17907026" y="10140645"/>
                  </a:lnTo>
                  <a:lnTo>
                    <a:pt x="17907026" y="10121595"/>
                  </a:lnTo>
                  <a:lnTo>
                    <a:pt x="10033025" y="10121595"/>
                  </a:lnTo>
                  <a:lnTo>
                    <a:pt x="10033025" y="9373159"/>
                  </a:lnTo>
                  <a:lnTo>
                    <a:pt x="17907026" y="9373159"/>
                  </a:lnTo>
                  <a:lnTo>
                    <a:pt x="17907026" y="9354109"/>
                  </a:lnTo>
                  <a:lnTo>
                    <a:pt x="10033025" y="9354109"/>
                  </a:lnTo>
                  <a:lnTo>
                    <a:pt x="10033025" y="8605672"/>
                  </a:lnTo>
                  <a:lnTo>
                    <a:pt x="17907026" y="8605672"/>
                  </a:lnTo>
                  <a:lnTo>
                    <a:pt x="17907026" y="8586622"/>
                  </a:lnTo>
                  <a:lnTo>
                    <a:pt x="10033025" y="8586622"/>
                  </a:lnTo>
                  <a:lnTo>
                    <a:pt x="10033025" y="7838300"/>
                  </a:lnTo>
                  <a:lnTo>
                    <a:pt x="17907026" y="7838300"/>
                  </a:lnTo>
                  <a:lnTo>
                    <a:pt x="17907026" y="7819237"/>
                  </a:lnTo>
                  <a:lnTo>
                    <a:pt x="10033025" y="7819237"/>
                  </a:lnTo>
                  <a:lnTo>
                    <a:pt x="10033025" y="7070814"/>
                  </a:lnTo>
                  <a:lnTo>
                    <a:pt x="17907026" y="7070814"/>
                  </a:lnTo>
                  <a:lnTo>
                    <a:pt x="17907026" y="7051751"/>
                  </a:lnTo>
                  <a:lnTo>
                    <a:pt x="10033025" y="7051751"/>
                  </a:lnTo>
                  <a:lnTo>
                    <a:pt x="10033025" y="6303327"/>
                  </a:lnTo>
                  <a:lnTo>
                    <a:pt x="17907026" y="6303327"/>
                  </a:lnTo>
                  <a:lnTo>
                    <a:pt x="17907026" y="6284265"/>
                  </a:lnTo>
                  <a:lnTo>
                    <a:pt x="10033025" y="6284265"/>
                  </a:lnTo>
                  <a:lnTo>
                    <a:pt x="10033025" y="4000931"/>
                  </a:lnTo>
                  <a:lnTo>
                    <a:pt x="17653026" y="4000931"/>
                  </a:lnTo>
                  <a:lnTo>
                    <a:pt x="17907026" y="4000970"/>
                  </a:lnTo>
                  <a:lnTo>
                    <a:pt x="17907026" y="3981920"/>
                  </a:lnTo>
                  <a:lnTo>
                    <a:pt x="17653026" y="3981920"/>
                  </a:lnTo>
                  <a:lnTo>
                    <a:pt x="10033025" y="3981881"/>
                  </a:lnTo>
                  <a:lnTo>
                    <a:pt x="10033025" y="3233445"/>
                  </a:lnTo>
                  <a:lnTo>
                    <a:pt x="17907026" y="3233483"/>
                  </a:lnTo>
                  <a:lnTo>
                    <a:pt x="17907026" y="3214433"/>
                  </a:lnTo>
                  <a:lnTo>
                    <a:pt x="10033025" y="3214433"/>
                  </a:lnTo>
                  <a:lnTo>
                    <a:pt x="10033025" y="2465997"/>
                  </a:lnTo>
                  <a:lnTo>
                    <a:pt x="17907026" y="2465997"/>
                  </a:lnTo>
                  <a:lnTo>
                    <a:pt x="17907026" y="2446947"/>
                  </a:lnTo>
                  <a:lnTo>
                    <a:pt x="10033025" y="2446947"/>
                  </a:lnTo>
                  <a:lnTo>
                    <a:pt x="10033025" y="1698586"/>
                  </a:lnTo>
                  <a:lnTo>
                    <a:pt x="17907026" y="1698586"/>
                  </a:lnTo>
                  <a:lnTo>
                    <a:pt x="17907026" y="1679536"/>
                  </a:lnTo>
                  <a:lnTo>
                    <a:pt x="10033025" y="1679536"/>
                  </a:lnTo>
                  <a:lnTo>
                    <a:pt x="10033025" y="931100"/>
                  </a:lnTo>
                  <a:lnTo>
                    <a:pt x="17907026" y="931100"/>
                  </a:lnTo>
                  <a:lnTo>
                    <a:pt x="17907026" y="912050"/>
                  </a:lnTo>
                  <a:lnTo>
                    <a:pt x="10033025" y="912050"/>
                  </a:lnTo>
                  <a:lnTo>
                    <a:pt x="10033025" y="163614"/>
                  </a:lnTo>
                  <a:lnTo>
                    <a:pt x="17907026" y="163614"/>
                  </a:lnTo>
                  <a:lnTo>
                    <a:pt x="17907026" y="144564"/>
                  </a:lnTo>
                  <a:close/>
                </a:path>
              </a:pathLst>
            </a:custGeom>
            <a:solidFill>
              <a:srgbClr val="3FBEF0"/>
            </a:solidFill>
          </p:spPr>
          <p:txBody>
            <a:bodyPr wrap="square" lIns="0" tIns="0" rIns="0" bIns="0" rtlCol="0"/>
            <a:lstStyle/>
            <a:p>
              <a:endParaRPr/>
            </a:p>
          </p:txBody>
        </p:sp>
        <p:sp>
          <p:nvSpPr>
            <p:cNvPr id="21" name="object 21"/>
            <p:cNvSpPr/>
            <p:nvPr/>
          </p:nvSpPr>
          <p:spPr>
            <a:xfrm>
              <a:off x="-306850" y="9699"/>
              <a:ext cx="2392131" cy="206483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206845" y="7925597"/>
              <a:ext cx="1922780" cy="2289175"/>
            </a:xfrm>
            <a:custGeom>
              <a:avLst/>
              <a:gdLst/>
              <a:ahLst/>
              <a:cxnLst/>
              <a:rect l="l" t="t" r="r" b="b"/>
              <a:pathLst>
                <a:path w="1922779" h="2289175">
                  <a:moveTo>
                    <a:pt x="0" y="2289043"/>
                  </a:moveTo>
                  <a:lnTo>
                    <a:pt x="817408" y="1259587"/>
                  </a:lnTo>
                  <a:lnTo>
                    <a:pt x="154503" y="948243"/>
                  </a:lnTo>
                  <a:lnTo>
                    <a:pt x="1097444" y="0"/>
                  </a:lnTo>
                  <a:lnTo>
                    <a:pt x="1847061" y="334281"/>
                  </a:lnTo>
                  <a:lnTo>
                    <a:pt x="1238487" y="882300"/>
                  </a:lnTo>
                  <a:lnTo>
                    <a:pt x="1922273" y="1205580"/>
                  </a:lnTo>
                  <a:lnTo>
                    <a:pt x="270663" y="2289043"/>
                  </a:lnTo>
                  <a:lnTo>
                    <a:pt x="0" y="2289043"/>
                  </a:lnTo>
                  <a:close/>
                </a:path>
              </a:pathLst>
            </a:custGeom>
            <a:solidFill>
              <a:srgbClr val="FFF503"/>
            </a:solidFill>
          </p:spPr>
          <p:txBody>
            <a:bodyPr wrap="square" lIns="0" tIns="0" rIns="0" bIns="0" rtlCol="0"/>
            <a:lstStyle/>
            <a:p>
              <a:endParaRPr/>
            </a:p>
          </p:txBody>
        </p:sp>
        <p:sp>
          <p:nvSpPr>
            <p:cNvPr id="24" name="object 24"/>
            <p:cNvSpPr/>
            <p:nvPr/>
          </p:nvSpPr>
          <p:spPr>
            <a:xfrm>
              <a:off x="135725" y="7887497"/>
              <a:ext cx="1993900" cy="2327275"/>
            </a:xfrm>
            <a:custGeom>
              <a:avLst/>
              <a:gdLst/>
              <a:ahLst/>
              <a:cxnLst/>
              <a:rect l="l" t="t" r="r" b="b"/>
              <a:pathLst>
                <a:path w="1993900" h="2327275">
                  <a:moveTo>
                    <a:pt x="0" y="2327167"/>
                  </a:moveTo>
                  <a:lnTo>
                    <a:pt x="658256" y="1515347"/>
                  </a:lnTo>
                  <a:lnTo>
                    <a:pt x="153720" y="1290356"/>
                  </a:lnTo>
                  <a:lnTo>
                    <a:pt x="148020" y="1286936"/>
                  </a:lnTo>
                  <a:lnTo>
                    <a:pt x="143365" y="1282320"/>
                  </a:lnTo>
                  <a:lnTo>
                    <a:pt x="139933" y="1276732"/>
                  </a:lnTo>
                  <a:lnTo>
                    <a:pt x="137904" y="1270397"/>
                  </a:lnTo>
                  <a:lnTo>
                    <a:pt x="137451" y="1263763"/>
                  </a:lnTo>
                  <a:lnTo>
                    <a:pt x="138577" y="1257299"/>
                  </a:lnTo>
                  <a:lnTo>
                    <a:pt x="141198" y="1251283"/>
                  </a:lnTo>
                  <a:lnTo>
                    <a:pt x="145232" y="1245993"/>
                  </a:lnTo>
                  <a:lnTo>
                    <a:pt x="303452" y="1083579"/>
                  </a:lnTo>
                  <a:lnTo>
                    <a:pt x="168006" y="1023179"/>
                  </a:lnTo>
                  <a:lnTo>
                    <a:pt x="151739" y="996582"/>
                  </a:lnTo>
                  <a:lnTo>
                    <a:pt x="152865" y="990118"/>
                  </a:lnTo>
                  <a:lnTo>
                    <a:pt x="1105113" y="8151"/>
                  </a:lnTo>
                  <a:lnTo>
                    <a:pt x="1127891" y="0"/>
                  </a:lnTo>
                  <a:lnTo>
                    <a:pt x="1136032" y="2215"/>
                  </a:lnTo>
                  <a:lnTo>
                    <a:pt x="1901614" y="343615"/>
                  </a:lnTo>
                  <a:lnTo>
                    <a:pt x="1917785" y="371520"/>
                  </a:lnTo>
                  <a:lnTo>
                    <a:pt x="1916268" y="378164"/>
                  </a:lnTo>
                  <a:lnTo>
                    <a:pt x="1913168" y="384233"/>
                  </a:lnTo>
                  <a:lnTo>
                    <a:pt x="1908595" y="389424"/>
                  </a:lnTo>
                  <a:lnTo>
                    <a:pt x="1895331" y="401122"/>
                  </a:lnTo>
                  <a:lnTo>
                    <a:pt x="1131124" y="60334"/>
                  </a:lnTo>
                  <a:lnTo>
                    <a:pt x="226486" y="988949"/>
                  </a:lnTo>
                  <a:lnTo>
                    <a:pt x="884161" y="1282230"/>
                  </a:lnTo>
                  <a:lnTo>
                    <a:pt x="889910" y="1289156"/>
                  </a:lnTo>
                  <a:lnTo>
                    <a:pt x="891897" y="1297480"/>
                  </a:lnTo>
                  <a:lnTo>
                    <a:pt x="892655" y="1303771"/>
                  </a:lnTo>
                  <a:lnTo>
                    <a:pt x="891972" y="1309988"/>
                  </a:lnTo>
                  <a:lnTo>
                    <a:pt x="889902" y="1315892"/>
                  </a:lnTo>
                  <a:lnTo>
                    <a:pt x="886501" y="1321238"/>
                  </a:lnTo>
                  <a:lnTo>
                    <a:pt x="70858" y="2327167"/>
                  </a:lnTo>
                  <a:lnTo>
                    <a:pt x="0" y="2327167"/>
                  </a:lnTo>
                  <a:close/>
                </a:path>
                <a:path w="1993900" h="2327275">
                  <a:moveTo>
                    <a:pt x="283172" y="2327167"/>
                  </a:moveTo>
                  <a:lnTo>
                    <a:pt x="1910115" y="1248250"/>
                  </a:lnTo>
                  <a:lnTo>
                    <a:pt x="1256717" y="942300"/>
                  </a:lnTo>
                  <a:lnTo>
                    <a:pt x="1250930" y="938649"/>
                  </a:lnTo>
                  <a:lnTo>
                    <a:pt x="1246282" y="933760"/>
                  </a:lnTo>
                  <a:lnTo>
                    <a:pt x="1242961" y="927884"/>
                  </a:lnTo>
                  <a:lnTo>
                    <a:pt x="1241155" y="921274"/>
                  </a:lnTo>
                  <a:lnTo>
                    <a:pt x="1241036" y="914422"/>
                  </a:lnTo>
                  <a:lnTo>
                    <a:pt x="1242579" y="907848"/>
                  </a:lnTo>
                  <a:lnTo>
                    <a:pt x="1245672" y="901845"/>
                  </a:lnTo>
                  <a:lnTo>
                    <a:pt x="1250202" y="896705"/>
                  </a:lnTo>
                  <a:lnTo>
                    <a:pt x="1840057" y="376473"/>
                  </a:lnTo>
                  <a:lnTo>
                    <a:pt x="1895331" y="401122"/>
                  </a:lnTo>
                  <a:lnTo>
                    <a:pt x="1734741" y="542754"/>
                  </a:lnTo>
                  <a:lnTo>
                    <a:pt x="1887332" y="610800"/>
                  </a:lnTo>
                  <a:lnTo>
                    <a:pt x="1903499" y="638701"/>
                  </a:lnTo>
                  <a:lnTo>
                    <a:pt x="1901982" y="645345"/>
                  </a:lnTo>
                  <a:lnTo>
                    <a:pt x="1898880" y="651413"/>
                  </a:lnTo>
                  <a:lnTo>
                    <a:pt x="1894306" y="656603"/>
                  </a:lnTo>
                  <a:lnTo>
                    <a:pt x="1506646" y="998509"/>
                  </a:lnTo>
                  <a:lnTo>
                    <a:pt x="1977867" y="1219156"/>
                  </a:lnTo>
                  <a:lnTo>
                    <a:pt x="1984027" y="1223118"/>
                  </a:lnTo>
                  <a:lnTo>
                    <a:pt x="1988853" y="1228467"/>
                  </a:lnTo>
                  <a:lnTo>
                    <a:pt x="1992128" y="1234887"/>
                  </a:lnTo>
                  <a:lnTo>
                    <a:pt x="1993634" y="1242064"/>
                  </a:lnTo>
                  <a:lnTo>
                    <a:pt x="1993193" y="1249380"/>
                  </a:lnTo>
                  <a:lnTo>
                    <a:pt x="1990893" y="1256213"/>
                  </a:lnTo>
                  <a:lnTo>
                    <a:pt x="1986902" y="1262216"/>
                  </a:lnTo>
                  <a:lnTo>
                    <a:pt x="1981389" y="1267047"/>
                  </a:lnTo>
                  <a:lnTo>
                    <a:pt x="1780196" y="1400467"/>
                  </a:lnTo>
                  <a:lnTo>
                    <a:pt x="1963578" y="1486334"/>
                  </a:lnTo>
                  <a:lnTo>
                    <a:pt x="1969738" y="1490296"/>
                  </a:lnTo>
                  <a:lnTo>
                    <a:pt x="1974564" y="1495646"/>
                  </a:lnTo>
                  <a:lnTo>
                    <a:pt x="1977838" y="1502068"/>
                  </a:lnTo>
                  <a:lnTo>
                    <a:pt x="1979344" y="1509246"/>
                  </a:lnTo>
                  <a:lnTo>
                    <a:pt x="1978907" y="1516563"/>
                  </a:lnTo>
                  <a:lnTo>
                    <a:pt x="1976607" y="1523394"/>
                  </a:lnTo>
                  <a:lnTo>
                    <a:pt x="1972614" y="1529395"/>
                  </a:lnTo>
                  <a:lnTo>
                    <a:pt x="1967101" y="1534222"/>
                  </a:lnTo>
                  <a:lnTo>
                    <a:pt x="771388" y="2327167"/>
                  </a:lnTo>
                  <a:lnTo>
                    <a:pt x="283172" y="2327167"/>
                  </a:lnTo>
                  <a:close/>
                </a:path>
              </a:pathLst>
            </a:custGeom>
            <a:solidFill>
              <a:srgbClr val="000000"/>
            </a:solidFill>
          </p:spPr>
          <p:txBody>
            <a:bodyPr wrap="square" lIns="0" tIns="0" rIns="0" bIns="0" rtlCol="0"/>
            <a:lstStyle/>
            <a:p>
              <a:endParaRPr/>
            </a:p>
          </p:txBody>
        </p:sp>
        <p:sp>
          <p:nvSpPr>
            <p:cNvPr id="25" name="object 25"/>
            <p:cNvSpPr/>
            <p:nvPr/>
          </p:nvSpPr>
          <p:spPr>
            <a:xfrm>
              <a:off x="15986928" y="5193373"/>
              <a:ext cx="2301072" cy="3678575"/>
            </a:xfrm>
            <a:prstGeom prst="rect">
              <a:avLst/>
            </a:prstGeom>
            <a:blipFill>
              <a:blip r:embed="rId3" cstate="print"/>
              <a:stretch>
                <a:fillRect/>
              </a:stretch>
            </a:blipFill>
          </p:spPr>
          <p:txBody>
            <a:bodyPr wrap="square" lIns="0" tIns="0" rIns="0" bIns="0" rtlCol="0"/>
            <a:lstStyle/>
            <a:p>
              <a:endParaRPr/>
            </a:p>
          </p:txBody>
        </p:sp>
      </p:grpSp>
      <p:pic>
        <p:nvPicPr>
          <p:cNvPr id="28" name="Picture 27">
            <a:extLst>
              <a:ext uri="{FF2B5EF4-FFF2-40B4-BE49-F238E27FC236}">
                <a16:creationId xmlns:a16="http://schemas.microsoft.com/office/drawing/2014/main" id="{49E143CA-8E71-4871-9F3C-0765A70AF7CE}"/>
              </a:ext>
            </a:extLst>
          </p:cNvPr>
          <p:cNvPicPr>
            <a:picLocks noChangeAspect="1"/>
          </p:cNvPicPr>
          <p:nvPr/>
        </p:nvPicPr>
        <p:blipFill>
          <a:blip r:embed="rId4"/>
          <a:stretch>
            <a:fillRect/>
          </a:stretch>
        </p:blipFill>
        <p:spPr>
          <a:xfrm rot="5400000">
            <a:off x="3479101" y="824178"/>
            <a:ext cx="7764324" cy="10150524"/>
          </a:xfrm>
          <a:prstGeom prst="rect">
            <a:avLst/>
          </a:prstGeom>
        </p:spPr>
      </p:pic>
      <p:sp>
        <p:nvSpPr>
          <p:cNvPr id="29" name="object 37">
            <a:extLst>
              <a:ext uri="{FF2B5EF4-FFF2-40B4-BE49-F238E27FC236}">
                <a16:creationId xmlns:a16="http://schemas.microsoft.com/office/drawing/2014/main" id="{DA4A9518-AA1C-463A-8FAD-B85388261322}"/>
              </a:ext>
            </a:extLst>
          </p:cNvPr>
          <p:cNvSpPr txBox="1">
            <a:spLocks/>
          </p:cNvSpPr>
          <p:nvPr/>
        </p:nvSpPr>
        <p:spPr>
          <a:xfrm>
            <a:off x="5851475" y="412062"/>
            <a:ext cx="6585050" cy="1490793"/>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9600" kern="0" spc="-400">
                <a:solidFill>
                  <a:srgbClr val="FFF503"/>
                </a:solidFill>
              </a:rPr>
              <a:t>Rangkaian</a:t>
            </a:r>
            <a:endParaRPr lang="en-US" sz="9600" kern="0">
              <a:solidFill>
                <a:sysClr val="windowText" lastClr="000000"/>
              </a:solidFill>
            </a:endParaRPr>
          </a:p>
        </p:txBody>
      </p:sp>
      <p:sp>
        <p:nvSpPr>
          <p:cNvPr id="30" name="object 40">
            <a:extLst>
              <a:ext uri="{FF2B5EF4-FFF2-40B4-BE49-F238E27FC236}">
                <a16:creationId xmlns:a16="http://schemas.microsoft.com/office/drawing/2014/main" id="{745768FC-FF3B-46F8-8579-7BF9B4E88CE4}"/>
              </a:ext>
            </a:extLst>
          </p:cNvPr>
          <p:cNvSpPr txBox="1"/>
          <p:nvPr/>
        </p:nvSpPr>
        <p:spPr>
          <a:xfrm>
            <a:off x="13030200" y="1902855"/>
            <a:ext cx="4095746" cy="5519460"/>
          </a:xfrm>
          <a:prstGeom prst="rect">
            <a:avLst/>
          </a:prstGeom>
        </p:spPr>
        <p:txBody>
          <a:bodyPr vert="horz" wrap="square" lIns="0" tIns="12700" rIns="0" bIns="0" rtlCol="0">
            <a:spAutoFit/>
          </a:bodyPr>
          <a:lstStyle/>
          <a:p>
            <a:pPr marL="12700">
              <a:lnSpc>
                <a:spcPct val="100000"/>
              </a:lnSpc>
              <a:spcBef>
                <a:spcPts val="100"/>
              </a:spcBef>
            </a:pPr>
            <a:r>
              <a:rPr lang="en-US" sz="4400" b="1" spc="-5">
                <a:latin typeface="Courier New"/>
                <a:cs typeface="Courier New"/>
              </a:rPr>
              <a:t>Keterangan:</a:t>
            </a:r>
          </a:p>
          <a:p>
            <a:pPr marL="12700">
              <a:lnSpc>
                <a:spcPct val="100000"/>
              </a:lnSpc>
              <a:spcBef>
                <a:spcPts val="100"/>
              </a:spcBef>
            </a:pPr>
            <a:endParaRPr lang="en-US" sz="4400" b="1" spc="-5">
              <a:latin typeface="Courier New"/>
              <a:cs typeface="Courier New"/>
            </a:endParaRPr>
          </a:p>
          <a:p>
            <a:pPr marL="12700">
              <a:lnSpc>
                <a:spcPct val="100000"/>
              </a:lnSpc>
              <a:spcBef>
                <a:spcPts val="100"/>
              </a:spcBef>
            </a:pPr>
            <a:r>
              <a:rPr lang="en-US" sz="4400" b="1" spc="-5">
                <a:latin typeface="Courier New"/>
                <a:cs typeface="Courier New"/>
              </a:rPr>
              <a:t>ENA – D0</a:t>
            </a:r>
          </a:p>
          <a:p>
            <a:pPr marL="12700">
              <a:lnSpc>
                <a:spcPct val="100000"/>
              </a:lnSpc>
              <a:spcBef>
                <a:spcPts val="100"/>
              </a:spcBef>
            </a:pPr>
            <a:r>
              <a:rPr lang="en-US" sz="4400" b="1" spc="-5">
                <a:latin typeface="Courier New"/>
                <a:cs typeface="Courier New"/>
              </a:rPr>
              <a:t>IN1 – D1</a:t>
            </a:r>
          </a:p>
          <a:p>
            <a:pPr marL="12700">
              <a:lnSpc>
                <a:spcPct val="100000"/>
              </a:lnSpc>
              <a:spcBef>
                <a:spcPts val="100"/>
              </a:spcBef>
            </a:pPr>
            <a:r>
              <a:rPr lang="en-US" sz="4400" b="1" spc="-5">
                <a:latin typeface="Courier New"/>
                <a:cs typeface="Courier New"/>
              </a:rPr>
              <a:t>IN2 – D2</a:t>
            </a:r>
          </a:p>
          <a:p>
            <a:pPr marL="12700">
              <a:lnSpc>
                <a:spcPct val="100000"/>
              </a:lnSpc>
              <a:spcBef>
                <a:spcPts val="100"/>
              </a:spcBef>
            </a:pPr>
            <a:r>
              <a:rPr lang="en-US" sz="4400" b="1" spc="-5">
                <a:latin typeface="Courier New"/>
                <a:cs typeface="Courier New"/>
              </a:rPr>
              <a:t>IN3 – D3</a:t>
            </a:r>
          </a:p>
          <a:p>
            <a:pPr marL="12700">
              <a:lnSpc>
                <a:spcPct val="100000"/>
              </a:lnSpc>
              <a:spcBef>
                <a:spcPts val="100"/>
              </a:spcBef>
            </a:pPr>
            <a:r>
              <a:rPr lang="en-US" sz="4400" b="1" spc="-5">
                <a:latin typeface="Courier New"/>
                <a:cs typeface="Courier New"/>
              </a:rPr>
              <a:t>IN4 – D4</a:t>
            </a:r>
          </a:p>
          <a:p>
            <a:pPr marL="12700">
              <a:lnSpc>
                <a:spcPct val="100000"/>
              </a:lnSpc>
              <a:spcBef>
                <a:spcPts val="100"/>
              </a:spcBef>
            </a:pPr>
            <a:r>
              <a:rPr lang="en-US" sz="4400" b="1" spc="-5">
                <a:latin typeface="Courier New"/>
                <a:cs typeface="Courier New"/>
              </a:rPr>
              <a:t>ENB – D5</a:t>
            </a:r>
            <a:endParaRPr sz="4400" b="1">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5869" y="0"/>
            <a:ext cx="13130018" cy="9354601"/>
            <a:chOff x="95419" y="0"/>
            <a:chExt cx="13130018" cy="9354601"/>
          </a:xfrm>
        </p:grpSpPr>
        <p:sp>
          <p:nvSpPr>
            <p:cNvPr id="3" name="object 3"/>
            <p:cNvSpPr/>
            <p:nvPr/>
          </p:nvSpPr>
          <p:spPr>
            <a:xfrm>
              <a:off x="95419" y="2748435"/>
              <a:ext cx="2081189" cy="35482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93573" y="0"/>
              <a:ext cx="859155" cy="1440815"/>
            </a:xfrm>
            <a:custGeom>
              <a:avLst/>
              <a:gdLst/>
              <a:ahLst/>
              <a:cxnLst/>
              <a:rect l="l" t="t" r="r" b="b"/>
              <a:pathLst>
                <a:path w="859155" h="1440815">
                  <a:moveTo>
                    <a:pt x="254029" y="1440206"/>
                  </a:moveTo>
                  <a:lnTo>
                    <a:pt x="294330" y="1061242"/>
                  </a:lnTo>
                  <a:lnTo>
                    <a:pt x="281302" y="836921"/>
                  </a:lnTo>
                  <a:lnTo>
                    <a:pt x="191130" y="679044"/>
                  </a:lnTo>
                  <a:lnTo>
                    <a:pt x="0" y="499410"/>
                  </a:lnTo>
                  <a:lnTo>
                    <a:pt x="272336" y="321832"/>
                  </a:lnTo>
                  <a:lnTo>
                    <a:pt x="460527" y="65678"/>
                  </a:lnTo>
                  <a:lnTo>
                    <a:pt x="491661" y="0"/>
                  </a:lnTo>
                  <a:lnTo>
                    <a:pt x="576804" y="0"/>
                  </a:lnTo>
                  <a:lnTo>
                    <a:pt x="564640" y="114387"/>
                  </a:lnTo>
                  <a:lnTo>
                    <a:pt x="577667" y="338709"/>
                  </a:lnTo>
                  <a:lnTo>
                    <a:pt x="667840" y="496587"/>
                  </a:lnTo>
                  <a:lnTo>
                    <a:pt x="858972" y="676221"/>
                  </a:lnTo>
                  <a:lnTo>
                    <a:pt x="586634" y="853799"/>
                  </a:lnTo>
                  <a:lnTo>
                    <a:pt x="398442" y="1109951"/>
                  </a:lnTo>
                  <a:lnTo>
                    <a:pt x="289279" y="1340235"/>
                  </a:lnTo>
                  <a:lnTo>
                    <a:pt x="254029" y="1440206"/>
                  </a:lnTo>
                  <a:close/>
                </a:path>
              </a:pathLst>
            </a:custGeom>
            <a:solidFill>
              <a:srgbClr val="FFFFFF"/>
            </a:solidFill>
          </p:spPr>
          <p:txBody>
            <a:bodyPr wrap="square" lIns="0" tIns="0" rIns="0" bIns="0" rtlCol="0"/>
            <a:lstStyle/>
            <a:p>
              <a:endParaRPr/>
            </a:p>
          </p:txBody>
        </p:sp>
        <p:sp>
          <p:nvSpPr>
            <p:cNvPr id="5" name="object 5"/>
            <p:cNvSpPr/>
            <p:nvPr/>
          </p:nvSpPr>
          <p:spPr>
            <a:xfrm>
              <a:off x="12177052" y="0"/>
              <a:ext cx="1048385" cy="1546225"/>
            </a:xfrm>
            <a:custGeom>
              <a:avLst/>
              <a:gdLst/>
              <a:ahLst/>
              <a:cxnLst/>
              <a:rect l="l" t="t" r="r" b="b"/>
              <a:pathLst>
                <a:path w="1048384" h="1546225">
                  <a:moveTo>
                    <a:pt x="802065" y="258565"/>
                  </a:moveTo>
                  <a:lnTo>
                    <a:pt x="660787" y="229484"/>
                  </a:lnTo>
                  <a:lnTo>
                    <a:pt x="691688" y="171638"/>
                  </a:lnTo>
                  <a:lnTo>
                    <a:pt x="718611" y="116491"/>
                  </a:lnTo>
                  <a:lnTo>
                    <a:pt x="741615" y="65253"/>
                  </a:lnTo>
                  <a:lnTo>
                    <a:pt x="760756" y="19137"/>
                  </a:lnTo>
                  <a:lnTo>
                    <a:pt x="768133" y="0"/>
                  </a:lnTo>
                  <a:lnTo>
                    <a:pt x="794187" y="0"/>
                  </a:lnTo>
                  <a:lnTo>
                    <a:pt x="793632" y="13295"/>
                  </a:lnTo>
                  <a:lnTo>
                    <a:pt x="792821" y="47362"/>
                  </a:lnTo>
                  <a:lnTo>
                    <a:pt x="792655" y="85011"/>
                  </a:lnTo>
                  <a:lnTo>
                    <a:pt x="793336" y="125828"/>
                  </a:lnTo>
                  <a:lnTo>
                    <a:pt x="795068" y="169400"/>
                  </a:lnTo>
                  <a:lnTo>
                    <a:pt x="798052" y="215313"/>
                  </a:lnTo>
                  <a:lnTo>
                    <a:pt x="802065" y="258565"/>
                  </a:lnTo>
                  <a:close/>
                </a:path>
                <a:path w="1048384" h="1546225">
                  <a:moveTo>
                    <a:pt x="324864" y="1335390"/>
                  </a:moveTo>
                  <a:lnTo>
                    <a:pt x="293454" y="1328924"/>
                  </a:lnTo>
                  <a:lnTo>
                    <a:pt x="309320" y="1290025"/>
                  </a:lnTo>
                  <a:lnTo>
                    <a:pt x="328011" y="1247111"/>
                  </a:lnTo>
                  <a:lnTo>
                    <a:pt x="349553" y="1200975"/>
                  </a:lnTo>
                  <a:lnTo>
                    <a:pt x="373972" y="1152411"/>
                  </a:lnTo>
                  <a:lnTo>
                    <a:pt x="401295" y="1102212"/>
                  </a:lnTo>
                  <a:lnTo>
                    <a:pt x="422624" y="1065786"/>
                  </a:lnTo>
                  <a:lnTo>
                    <a:pt x="446072" y="1028280"/>
                  </a:lnTo>
                  <a:lnTo>
                    <a:pt x="471645" y="990134"/>
                  </a:lnTo>
                  <a:lnTo>
                    <a:pt x="499351" y="951786"/>
                  </a:lnTo>
                  <a:lnTo>
                    <a:pt x="529196" y="913677"/>
                  </a:lnTo>
                  <a:lnTo>
                    <a:pt x="561186" y="876245"/>
                  </a:lnTo>
                  <a:lnTo>
                    <a:pt x="595328" y="839930"/>
                  </a:lnTo>
                  <a:lnTo>
                    <a:pt x="631630" y="805171"/>
                  </a:lnTo>
                  <a:lnTo>
                    <a:pt x="670097" y="772408"/>
                  </a:lnTo>
                  <a:lnTo>
                    <a:pt x="710736" y="742080"/>
                  </a:lnTo>
                  <a:lnTo>
                    <a:pt x="753554" y="714626"/>
                  </a:lnTo>
                  <a:lnTo>
                    <a:pt x="798557" y="690486"/>
                  </a:lnTo>
                  <a:lnTo>
                    <a:pt x="845752" y="670099"/>
                  </a:lnTo>
                  <a:lnTo>
                    <a:pt x="810445" y="632730"/>
                  </a:lnTo>
                  <a:lnTo>
                    <a:pt x="778635" y="592779"/>
                  </a:lnTo>
                  <a:lnTo>
                    <a:pt x="750140" y="550646"/>
                  </a:lnTo>
                  <a:lnTo>
                    <a:pt x="724783" y="506733"/>
                  </a:lnTo>
                  <a:lnTo>
                    <a:pt x="702383" y="461441"/>
                  </a:lnTo>
                  <a:lnTo>
                    <a:pt x="682761" y="415171"/>
                  </a:lnTo>
                  <a:lnTo>
                    <a:pt x="665736" y="368324"/>
                  </a:lnTo>
                  <a:lnTo>
                    <a:pt x="651130" y="321300"/>
                  </a:lnTo>
                  <a:lnTo>
                    <a:pt x="638763" y="274501"/>
                  </a:lnTo>
                  <a:lnTo>
                    <a:pt x="628455" y="228329"/>
                  </a:lnTo>
                  <a:lnTo>
                    <a:pt x="620026" y="183183"/>
                  </a:lnTo>
                  <a:lnTo>
                    <a:pt x="613297" y="139465"/>
                  </a:lnTo>
                  <a:lnTo>
                    <a:pt x="608089" y="97576"/>
                  </a:lnTo>
                  <a:lnTo>
                    <a:pt x="602812" y="40669"/>
                  </a:lnTo>
                  <a:lnTo>
                    <a:pt x="600373" y="0"/>
                  </a:lnTo>
                  <a:lnTo>
                    <a:pt x="631905" y="0"/>
                  </a:lnTo>
                  <a:lnTo>
                    <a:pt x="632461" y="13834"/>
                  </a:lnTo>
                  <a:lnTo>
                    <a:pt x="639389" y="94817"/>
                  </a:lnTo>
                  <a:lnTo>
                    <a:pt x="648120" y="160222"/>
                  </a:lnTo>
                  <a:lnTo>
                    <a:pt x="660787" y="229484"/>
                  </a:lnTo>
                  <a:lnTo>
                    <a:pt x="802065" y="258565"/>
                  </a:lnTo>
                  <a:lnTo>
                    <a:pt x="802490" y="263155"/>
                  </a:lnTo>
                  <a:lnTo>
                    <a:pt x="808586" y="312511"/>
                  </a:lnTo>
                  <a:lnTo>
                    <a:pt x="816540" y="362968"/>
                  </a:lnTo>
                  <a:lnTo>
                    <a:pt x="826556" y="414114"/>
                  </a:lnTo>
                  <a:lnTo>
                    <a:pt x="838835" y="465533"/>
                  </a:lnTo>
                  <a:lnTo>
                    <a:pt x="853579" y="516814"/>
                  </a:lnTo>
                  <a:lnTo>
                    <a:pt x="870992" y="567543"/>
                  </a:lnTo>
                  <a:lnTo>
                    <a:pt x="891275" y="617306"/>
                  </a:lnTo>
                  <a:lnTo>
                    <a:pt x="914630" y="665690"/>
                  </a:lnTo>
                  <a:lnTo>
                    <a:pt x="941260" y="712281"/>
                  </a:lnTo>
                  <a:lnTo>
                    <a:pt x="971367" y="756666"/>
                  </a:lnTo>
                  <a:lnTo>
                    <a:pt x="1005153" y="798433"/>
                  </a:lnTo>
                  <a:lnTo>
                    <a:pt x="1042820" y="837166"/>
                  </a:lnTo>
                  <a:lnTo>
                    <a:pt x="1048070" y="842074"/>
                  </a:lnTo>
                  <a:lnTo>
                    <a:pt x="1046268" y="850827"/>
                  </a:lnTo>
                  <a:lnTo>
                    <a:pt x="989605" y="873971"/>
                  </a:lnTo>
                  <a:lnTo>
                    <a:pt x="942071" y="898998"/>
                  </a:lnTo>
                  <a:lnTo>
                    <a:pt x="896883" y="927885"/>
                  </a:lnTo>
                  <a:lnTo>
                    <a:pt x="854017" y="960171"/>
                  </a:lnTo>
                  <a:lnTo>
                    <a:pt x="813452" y="995397"/>
                  </a:lnTo>
                  <a:lnTo>
                    <a:pt x="775165" y="1033103"/>
                  </a:lnTo>
                  <a:lnTo>
                    <a:pt x="739133" y="1072830"/>
                  </a:lnTo>
                  <a:lnTo>
                    <a:pt x="705334" y="1114118"/>
                  </a:lnTo>
                  <a:lnTo>
                    <a:pt x="673746" y="1156508"/>
                  </a:lnTo>
                  <a:lnTo>
                    <a:pt x="665049" y="1169236"/>
                  </a:lnTo>
                  <a:lnTo>
                    <a:pt x="427182" y="1120273"/>
                  </a:lnTo>
                  <a:lnTo>
                    <a:pt x="389283" y="1191431"/>
                  </a:lnTo>
                  <a:lnTo>
                    <a:pt x="357416" y="1258295"/>
                  </a:lnTo>
                  <a:lnTo>
                    <a:pt x="331499" y="1318477"/>
                  </a:lnTo>
                  <a:lnTo>
                    <a:pt x="324864" y="1335390"/>
                  </a:lnTo>
                  <a:close/>
                </a:path>
                <a:path w="1048384" h="1546225">
                  <a:moveTo>
                    <a:pt x="275395" y="1457224"/>
                  </a:moveTo>
                  <a:lnTo>
                    <a:pt x="259379" y="1453927"/>
                  </a:lnTo>
                  <a:lnTo>
                    <a:pt x="253972" y="1446414"/>
                  </a:lnTo>
                  <a:lnTo>
                    <a:pt x="254956" y="1438309"/>
                  </a:lnTo>
                  <a:lnTo>
                    <a:pt x="256019" y="1428215"/>
                  </a:lnTo>
                  <a:lnTo>
                    <a:pt x="258350" y="1400772"/>
                  </a:lnTo>
                  <a:lnTo>
                    <a:pt x="260908" y="1358196"/>
                  </a:lnTo>
                  <a:lnTo>
                    <a:pt x="262654" y="1302700"/>
                  </a:lnTo>
                  <a:lnTo>
                    <a:pt x="262548" y="1236496"/>
                  </a:lnTo>
                  <a:lnTo>
                    <a:pt x="259550" y="1161796"/>
                  </a:lnTo>
                  <a:lnTo>
                    <a:pt x="252622" y="1080813"/>
                  </a:lnTo>
                  <a:lnTo>
                    <a:pt x="247341" y="1038610"/>
                  </a:lnTo>
                  <a:lnTo>
                    <a:pt x="240483" y="994528"/>
                  </a:lnTo>
                  <a:lnTo>
                    <a:pt x="231855" y="949007"/>
                  </a:lnTo>
                  <a:lnTo>
                    <a:pt x="221266" y="902485"/>
                  </a:lnTo>
                  <a:lnTo>
                    <a:pt x="208525" y="855401"/>
                  </a:lnTo>
                  <a:lnTo>
                    <a:pt x="193440" y="808194"/>
                  </a:lnTo>
                  <a:lnTo>
                    <a:pt x="175820" y="761303"/>
                  </a:lnTo>
                  <a:lnTo>
                    <a:pt x="155473" y="715167"/>
                  </a:lnTo>
                  <a:lnTo>
                    <a:pt x="132207" y="670225"/>
                  </a:lnTo>
                  <a:lnTo>
                    <a:pt x="105832" y="626916"/>
                  </a:lnTo>
                  <a:lnTo>
                    <a:pt x="76155" y="585678"/>
                  </a:lnTo>
                  <a:lnTo>
                    <a:pt x="42986" y="546951"/>
                  </a:lnTo>
                  <a:lnTo>
                    <a:pt x="6132" y="511173"/>
                  </a:lnTo>
                  <a:lnTo>
                    <a:pt x="1908" y="507448"/>
                  </a:lnTo>
                  <a:lnTo>
                    <a:pt x="0" y="501754"/>
                  </a:lnTo>
                  <a:lnTo>
                    <a:pt x="2268" y="490732"/>
                  </a:lnTo>
                  <a:lnTo>
                    <a:pt x="6270" y="486255"/>
                  </a:lnTo>
                  <a:lnTo>
                    <a:pt x="11621" y="484505"/>
                  </a:lnTo>
                  <a:lnTo>
                    <a:pt x="59609" y="466190"/>
                  </a:lnTo>
                  <a:lnTo>
                    <a:pt x="105378" y="443711"/>
                  </a:lnTo>
                  <a:lnTo>
                    <a:pt x="148929" y="417545"/>
                  </a:lnTo>
                  <a:lnTo>
                    <a:pt x="190265" y="388172"/>
                  </a:lnTo>
                  <a:lnTo>
                    <a:pt x="229389" y="356071"/>
                  </a:lnTo>
                  <a:lnTo>
                    <a:pt x="266303" y="321721"/>
                  </a:lnTo>
                  <a:lnTo>
                    <a:pt x="301011" y="285601"/>
                  </a:lnTo>
                  <a:lnTo>
                    <a:pt x="333513" y="248189"/>
                  </a:lnTo>
                  <a:lnTo>
                    <a:pt x="363814" y="209965"/>
                  </a:lnTo>
                  <a:lnTo>
                    <a:pt x="391916" y="171407"/>
                  </a:lnTo>
                  <a:lnTo>
                    <a:pt x="417821" y="132994"/>
                  </a:lnTo>
                  <a:lnTo>
                    <a:pt x="441531" y="95205"/>
                  </a:lnTo>
                  <a:lnTo>
                    <a:pt x="463050" y="58519"/>
                  </a:lnTo>
                  <a:lnTo>
                    <a:pt x="494366" y="0"/>
                  </a:lnTo>
                  <a:lnTo>
                    <a:pt x="529714" y="0"/>
                  </a:lnTo>
                  <a:lnTo>
                    <a:pt x="490716" y="73416"/>
                  </a:lnTo>
                  <a:lnTo>
                    <a:pt x="469387" y="109842"/>
                  </a:lnTo>
                  <a:lnTo>
                    <a:pt x="445939" y="147349"/>
                  </a:lnTo>
                  <a:lnTo>
                    <a:pt x="420365" y="185495"/>
                  </a:lnTo>
                  <a:lnTo>
                    <a:pt x="392659" y="223843"/>
                  </a:lnTo>
                  <a:lnTo>
                    <a:pt x="362814" y="261953"/>
                  </a:lnTo>
                  <a:lnTo>
                    <a:pt x="330823" y="299385"/>
                  </a:lnTo>
                  <a:lnTo>
                    <a:pt x="296681" y="335700"/>
                  </a:lnTo>
                  <a:lnTo>
                    <a:pt x="260379" y="370459"/>
                  </a:lnTo>
                  <a:lnTo>
                    <a:pt x="221913" y="403222"/>
                  </a:lnTo>
                  <a:lnTo>
                    <a:pt x="181274" y="433551"/>
                  </a:lnTo>
                  <a:lnTo>
                    <a:pt x="138456" y="461004"/>
                  </a:lnTo>
                  <a:lnTo>
                    <a:pt x="93453" y="485145"/>
                  </a:lnTo>
                  <a:lnTo>
                    <a:pt x="46259" y="505531"/>
                  </a:lnTo>
                  <a:lnTo>
                    <a:pt x="81565" y="542900"/>
                  </a:lnTo>
                  <a:lnTo>
                    <a:pt x="113375" y="582852"/>
                  </a:lnTo>
                  <a:lnTo>
                    <a:pt x="141869" y="624984"/>
                  </a:lnTo>
                  <a:lnTo>
                    <a:pt x="167226" y="668897"/>
                  </a:lnTo>
                  <a:lnTo>
                    <a:pt x="189626" y="714189"/>
                  </a:lnTo>
                  <a:lnTo>
                    <a:pt x="209249" y="760459"/>
                  </a:lnTo>
                  <a:lnTo>
                    <a:pt x="226273" y="807306"/>
                  </a:lnTo>
                  <a:lnTo>
                    <a:pt x="240879" y="854330"/>
                  </a:lnTo>
                  <a:lnTo>
                    <a:pt x="253247" y="901128"/>
                  </a:lnTo>
                  <a:lnTo>
                    <a:pt x="263555" y="947301"/>
                  </a:lnTo>
                  <a:lnTo>
                    <a:pt x="271984" y="992446"/>
                  </a:lnTo>
                  <a:lnTo>
                    <a:pt x="278713" y="1036164"/>
                  </a:lnTo>
                  <a:lnTo>
                    <a:pt x="283922" y="1078052"/>
                  </a:lnTo>
                  <a:lnTo>
                    <a:pt x="289198" y="1134961"/>
                  </a:lnTo>
                  <a:lnTo>
                    <a:pt x="292451" y="1189221"/>
                  </a:lnTo>
                  <a:lnTo>
                    <a:pt x="294020" y="1240115"/>
                  </a:lnTo>
                  <a:lnTo>
                    <a:pt x="294242" y="1286922"/>
                  </a:lnTo>
                  <a:lnTo>
                    <a:pt x="293454" y="1328924"/>
                  </a:lnTo>
                  <a:lnTo>
                    <a:pt x="324864" y="1335390"/>
                  </a:lnTo>
                  <a:lnTo>
                    <a:pt x="297172" y="1409243"/>
                  </a:lnTo>
                  <a:lnTo>
                    <a:pt x="283328" y="1452456"/>
                  </a:lnTo>
                  <a:lnTo>
                    <a:pt x="275395" y="1457224"/>
                  </a:lnTo>
                  <a:close/>
                </a:path>
                <a:path w="1048384" h="1546225">
                  <a:moveTo>
                    <a:pt x="463418" y="1545974"/>
                  </a:moveTo>
                  <a:lnTo>
                    <a:pt x="457839" y="1542723"/>
                  </a:lnTo>
                  <a:lnTo>
                    <a:pt x="455682" y="1535980"/>
                  </a:lnTo>
                  <a:lnTo>
                    <a:pt x="457153" y="1498971"/>
                  </a:lnTo>
                  <a:lnTo>
                    <a:pt x="457907" y="1456213"/>
                  </a:lnTo>
                  <a:lnTo>
                    <a:pt x="457582" y="1408446"/>
                  </a:lnTo>
                  <a:lnTo>
                    <a:pt x="455820" y="1356405"/>
                  </a:lnTo>
                  <a:lnTo>
                    <a:pt x="452260" y="1300830"/>
                  </a:lnTo>
                  <a:lnTo>
                    <a:pt x="446540" y="1242458"/>
                  </a:lnTo>
                  <a:lnTo>
                    <a:pt x="438301" y="1182026"/>
                  </a:lnTo>
                  <a:lnTo>
                    <a:pt x="427182" y="1120273"/>
                  </a:lnTo>
                  <a:lnTo>
                    <a:pt x="665049" y="1169236"/>
                  </a:lnTo>
                  <a:lnTo>
                    <a:pt x="617109" y="1242752"/>
                  </a:lnTo>
                  <a:lnTo>
                    <a:pt x="592016" y="1285688"/>
                  </a:lnTo>
                  <a:lnTo>
                    <a:pt x="569044" y="1327887"/>
                  </a:lnTo>
                  <a:lnTo>
                    <a:pt x="548169" y="1368889"/>
                  </a:lnTo>
                  <a:lnTo>
                    <a:pt x="529369" y="1408234"/>
                  </a:lnTo>
                  <a:lnTo>
                    <a:pt x="512622" y="1445464"/>
                  </a:lnTo>
                  <a:lnTo>
                    <a:pt x="485195" y="1511735"/>
                  </a:lnTo>
                  <a:lnTo>
                    <a:pt x="474471" y="1539859"/>
                  </a:lnTo>
                  <a:lnTo>
                    <a:pt x="469827" y="1545198"/>
                  </a:lnTo>
                  <a:lnTo>
                    <a:pt x="463418" y="1545974"/>
                  </a:lnTo>
                  <a:close/>
                </a:path>
              </a:pathLst>
            </a:custGeom>
            <a:solidFill>
              <a:srgbClr val="000000"/>
            </a:solidFill>
          </p:spPr>
          <p:txBody>
            <a:bodyPr wrap="square" lIns="0" tIns="0" rIns="0" bIns="0" rtlCol="0"/>
            <a:lstStyle/>
            <a:p>
              <a:endParaRPr/>
            </a:p>
          </p:txBody>
        </p:sp>
        <p:sp>
          <p:nvSpPr>
            <p:cNvPr id="6" name="object 6"/>
            <p:cNvSpPr/>
            <p:nvPr/>
          </p:nvSpPr>
          <p:spPr>
            <a:xfrm>
              <a:off x="1420957" y="7557639"/>
              <a:ext cx="876935" cy="1739900"/>
            </a:xfrm>
            <a:custGeom>
              <a:avLst/>
              <a:gdLst/>
              <a:ahLst/>
              <a:cxnLst/>
              <a:rect l="l" t="t" r="r" b="b"/>
              <a:pathLst>
                <a:path w="876935" h="1739900">
                  <a:moveTo>
                    <a:pt x="469001" y="1739432"/>
                  </a:moveTo>
                  <a:lnTo>
                    <a:pt x="418675" y="1361670"/>
                  </a:lnTo>
                  <a:lnTo>
                    <a:pt x="353045" y="1146770"/>
                  </a:lnTo>
                  <a:lnTo>
                    <a:pt x="228143" y="1014650"/>
                  </a:lnTo>
                  <a:lnTo>
                    <a:pt x="0" y="885230"/>
                  </a:lnTo>
                  <a:lnTo>
                    <a:pt x="222702" y="648365"/>
                  </a:lnTo>
                  <a:lnTo>
                    <a:pt x="345084" y="355017"/>
                  </a:lnTo>
                  <a:lnTo>
                    <a:pt x="396781" y="105468"/>
                  </a:lnTo>
                  <a:lnTo>
                    <a:pt x="407427" y="0"/>
                  </a:lnTo>
                  <a:lnTo>
                    <a:pt x="457753" y="377764"/>
                  </a:lnTo>
                  <a:lnTo>
                    <a:pt x="523383" y="592665"/>
                  </a:lnTo>
                  <a:lnTo>
                    <a:pt x="648286" y="724785"/>
                  </a:lnTo>
                  <a:lnTo>
                    <a:pt x="876431" y="854205"/>
                  </a:lnTo>
                  <a:lnTo>
                    <a:pt x="653728" y="1091069"/>
                  </a:lnTo>
                  <a:lnTo>
                    <a:pt x="531345" y="1384416"/>
                  </a:lnTo>
                  <a:lnTo>
                    <a:pt x="479648" y="1633964"/>
                  </a:lnTo>
                  <a:lnTo>
                    <a:pt x="469001" y="1739432"/>
                  </a:lnTo>
                  <a:close/>
                </a:path>
              </a:pathLst>
            </a:custGeom>
            <a:solidFill>
              <a:srgbClr val="FFF503"/>
            </a:solidFill>
          </p:spPr>
          <p:txBody>
            <a:bodyPr wrap="square" lIns="0" tIns="0" rIns="0" bIns="0" rtlCol="0"/>
            <a:lstStyle/>
            <a:p>
              <a:endParaRPr/>
            </a:p>
          </p:txBody>
        </p:sp>
        <p:sp>
          <p:nvSpPr>
            <p:cNvPr id="7" name="object 7"/>
            <p:cNvSpPr/>
            <p:nvPr/>
          </p:nvSpPr>
          <p:spPr>
            <a:xfrm>
              <a:off x="1405059" y="7541676"/>
              <a:ext cx="1099820" cy="1812925"/>
            </a:xfrm>
            <a:custGeom>
              <a:avLst/>
              <a:gdLst/>
              <a:ahLst/>
              <a:cxnLst/>
              <a:rect l="l" t="t" r="r" b="b"/>
              <a:pathLst>
                <a:path w="1099820" h="1812925">
                  <a:moveTo>
                    <a:pt x="493626" y="1770787"/>
                  </a:moveTo>
                  <a:lnTo>
                    <a:pt x="477284" y="1771366"/>
                  </a:lnTo>
                  <a:lnTo>
                    <a:pt x="470256" y="1765341"/>
                  </a:lnTo>
                  <a:lnTo>
                    <a:pt x="469298" y="1757234"/>
                  </a:lnTo>
                  <a:lnTo>
                    <a:pt x="467948" y="1747174"/>
                  </a:lnTo>
                  <a:lnTo>
                    <a:pt x="456165" y="1677980"/>
                  </a:lnTo>
                  <a:lnTo>
                    <a:pt x="444756" y="1623641"/>
                  </a:lnTo>
                  <a:lnTo>
                    <a:pt x="429020" y="1559335"/>
                  </a:lnTo>
                  <a:lnTo>
                    <a:pt x="408468" y="1487456"/>
                  </a:lnTo>
                  <a:lnTo>
                    <a:pt x="382612" y="1410399"/>
                  </a:lnTo>
                  <a:lnTo>
                    <a:pt x="367515" y="1370637"/>
                  </a:lnTo>
                  <a:lnTo>
                    <a:pt x="350442" y="1329422"/>
                  </a:lnTo>
                  <a:lnTo>
                    <a:pt x="331309" y="1287225"/>
                  </a:lnTo>
                  <a:lnTo>
                    <a:pt x="310034" y="1244519"/>
                  </a:lnTo>
                  <a:lnTo>
                    <a:pt x="286535" y="1201776"/>
                  </a:lnTo>
                  <a:lnTo>
                    <a:pt x="260729" y="1159466"/>
                  </a:lnTo>
                  <a:lnTo>
                    <a:pt x="232535" y="1118062"/>
                  </a:lnTo>
                  <a:lnTo>
                    <a:pt x="201869" y="1078035"/>
                  </a:lnTo>
                  <a:lnTo>
                    <a:pt x="168649" y="1039858"/>
                  </a:lnTo>
                  <a:lnTo>
                    <a:pt x="132792" y="1004002"/>
                  </a:lnTo>
                  <a:lnTo>
                    <a:pt x="94217" y="970938"/>
                  </a:lnTo>
                  <a:lnTo>
                    <a:pt x="52841" y="941139"/>
                  </a:lnTo>
                  <a:lnTo>
                    <a:pt x="8581" y="915076"/>
                  </a:lnTo>
                  <a:lnTo>
                    <a:pt x="3596" y="912453"/>
                  </a:lnTo>
                  <a:lnTo>
                    <a:pt x="398" y="907371"/>
                  </a:lnTo>
                  <a:lnTo>
                    <a:pt x="0" y="896125"/>
                  </a:lnTo>
                  <a:lnTo>
                    <a:pt x="2831" y="890829"/>
                  </a:lnTo>
                  <a:lnTo>
                    <a:pt x="7617" y="887866"/>
                  </a:lnTo>
                  <a:lnTo>
                    <a:pt x="49924" y="858737"/>
                  </a:lnTo>
                  <a:lnTo>
                    <a:pt x="89090" y="826085"/>
                  </a:lnTo>
                  <a:lnTo>
                    <a:pt x="125230" y="790376"/>
                  </a:lnTo>
                  <a:lnTo>
                    <a:pt x="158462" y="752073"/>
                  </a:lnTo>
                  <a:lnTo>
                    <a:pt x="188899" y="711641"/>
                  </a:lnTo>
                  <a:lnTo>
                    <a:pt x="216658" y="669546"/>
                  </a:lnTo>
                  <a:lnTo>
                    <a:pt x="241855" y="626251"/>
                  </a:lnTo>
                  <a:lnTo>
                    <a:pt x="264604" y="582222"/>
                  </a:lnTo>
                  <a:lnTo>
                    <a:pt x="285022" y="537924"/>
                  </a:lnTo>
                  <a:lnTo>
                    <a:pt x="303223" y="493821"/>
                  </a:lnTo>
                  <a:lnTo>
                    <a:pt x="319325" y="450377"/>
                  </a:lnTo>
                  <a:lnTo>
                    <a:pt x="333442" y="408058"/>
                  </a:lnTo>
                  <a:lnTo>
                    <a:pt x="345689" y="367329"/>
                  </a:lnTo>
                  <a:lnTo>
                    <a:pt x="366031" y="288637"/>
                  </a:lnTo>
                  <a:lnTo>
                    <a:pt x="381450" y="215484"/>
                  </a:lnTo>
                  <a:lnTo>
                    <a:pt x="392599" y="150226"/>
                  </a:lnTo>
                  <a:lnTo>
                    <a:pt x="400137" y="95217"/>
                  </a:lnTo>
                  <a:lnTo>
                    <a:pt x="404718" y="52812"/>
                  </a:lnTo>
                  <a:lnTo>
                    <a:pt x="408016" y="7075"/>
                  </a:lnTo>
                  <a:lnTo>
                    <a:pt x="414599" y="578"/>
                  </a:lnTo>
                  <a:lnTo>
                    <a:pt x="430938" y="0"/>
                  </a:lnTo>
                  <a:lnTo>
                    <a:pt x="437966" y="6015"/>
                  </a:lnTo>
                  <a:lnTo>
                    <a:pt x="438924" y="14123"/>
                  </a:lnTo>
                  <a:lnTo>
                    <a:pt x="440275" y="24187"/>
                  </a:lnTo>
                  <a:lnTo>
                    <a:pt x="444491" y="51404"/>
                  </a:lnTo>
                  <a:lnTo>
                    <a:pt x="452059" y="93380"/>
                  </a:lnTo>
                  <a:lnTo>
                    <a:pt x="459406" y="128371"/>
                  </a:lnTo>
                  <a:lnTo>
                    <a:pt x="427344" y="129506"/>
                  </a:lnTo>
                  <a:lnTo>
                    <a:pt x="421112" y="171053"/>
                  </a:lnTo>
                  <a:lnTo>
                    <a:pt x="413085" y="217168"/>
                  </a:lnTo>
                  <a:lnTo>
                    <a:pt x="403047" y="267087"/>
                  </a:lnTo>
                  <a:lnTo>
                    <a:pt x="390787" y="320043"/>
                  </a:lnTo>
                  <a:lnTo>
                    <a:pt x="376090" y="375271"/>
                  </a:lnTo>
                  <a:lnTo>
                    <a:pt x="363966" y="415704"/>
                  </a:lnTo>
                  <a:lnTo>
                    <a:pt x="350037" y="457686"/>
                  </a:lnTo>
                  <a:lnTo>
                    <a:pt x="334195" y="500793"/>
                  </a:lnTo>
                  <a:lnTo>
                    <a:pt x="316328" y="544599"/>
                  </a:lnTo>
                  <a:lnTo>
                    <a:pt x="296326" y="588678"/>
                  </a:lnTo>
                  <a:lnTo>
                    <a:pt x="274079" y="632606"/>
                  </a:lnTo>
                  <a:lnTo>
                    <a:pt x="249477" y="675956"/>
                  </a:lnTo>
                  <a:lnTo>
                    <a:pt x="222410" y="718304"/>
                  </a:lnTo>
                  <a:lnTo>
                    <a:pt x="192768" y="759224"/>
                  </a:lnTo>
                  <a:lnTo>
                    <a:pt x="160440" y="798291"/>
                  </a:lnTo>
                  <a:lnTo>
                    <a:pt x="125316" y="835079"/>
                  </a:lnTo>
                  <a:lnTo>
                    <a:pt x="87286" y="869163"/>
                  </a:lnTo>
                  <a:lnTo>
                    <a:pt x="46240" y="900118"/>
                  </a:lnTo>
                  <a:lnTo>
                    <a:pt x="89373" y="928093"/>
                  </a:lnTo>
                  <a:lnTo>
                    <a:pt x="129717" y="959403"/>
                  </a:lnTo>
                  <a:lnTo>
                    <a:pt x="167354" y="993615"/>
                  </a:lnTo>
                  <a:lnTo>
                    <a:pt x="202364" y="1030298"/>
                  </a:lnTo>
                  <a:lnTo>
                    <a:pt x="234825" y="1069020"/>
                  </a:lnTo>
                  <a:lnTo>
                    <a:pt x="264819" y="1109348"/>
                  </a:lnTo>
                  <a:lnTo>
                    <a:pt x="292424" y="1150850"/>
                  </a:lnTo>
                  <a:lnTo>
                    <a:pt x="317721" y="1193094"/>
                  </a:lnTo>
                  <a:lnTo>
                    <a:pt x="340790" y="1235649"/>
                  </a:lnTo>
                  <a:lnTo>
                    <a:pt x="361710" y="1278081"/>
                  </a:lnTo>
                  <a:lnTo>
                    <a:pt x="380561" y="1319959"/>
                  </a:lnTo>
                  <a:lnTo>
                    <a:pt x="397423" y="1360852"/>
                  </a:lnTo>
                  <a:lnTo>
                    <a:pt x="412376" y="1400325"/>
                  </a:lnTo>
                  <a:lnTo>
                    <a:pt x="430940" y="1454379"/>
                  </a:lnTo>
                  <a:lnTo>
                    <a:pt x="446915" y="1506336"/>
                  </a:lnTo>
                  <a:lnTo>
                    <a:pt x="460457" y="1555420"/>
                  </a:lnTo>
                  <a:lnTo>
                    <a:pt x="471725" y="1600851"/>
                  </a:lnTo>
                  <a:lnTo>
                    <a:pt x="480878" y="1641851"/>
                  </a:lnTo>
                  <a:lnTo>
                    <a:pt x="512926" y="1640717"/>
                  </a:lnTo>
                  <a:lnTo>
                    <a:pt x="503457" y="1719021"/>
                  </a:lnTo>
                  <a:lnTo>
                    <a:pt x="500209" y="1764281"/>
                  </a:lnTo>
                  <a:lnTo>
                    <a:pt x="493626" y="1770787"/>
                  </a:lnTo>
                  <a:close/>
                </a:path>
                <a:path w="1099820" h="1812925">
                  <a:moveTo>
                    <a:pt x="512926" y="1640717"/>
                  </a:moveTo>
                  <a:lnTo>
                    <a:pt x="480878" y="1641851"/>
                  </a:lnTo>
                  <a:lnTo>
                    <a:pt x="487110" y="1600306"/>
                  </a:lnTo>
                  <a:lnTo>
                    <a:pt x="495138" y="1554192"/>
                  </a:lnTo>
                  <a:lnTo>
                    <a:pt x="505177" y="1504274"/>
                  </a:lnTo>
                  <a:lnTo>
                    <a:pt x="517438" y="1451317"/>
                  </a:lnTo>
                  <a:lnTo>
                    <a:pt x="532134" y="1396086"/>
                  </a:lnTo>
                  <a:lnTo>
                    <a:pt x="544258" y="1355654"/>
                  </a:lnTo>
                  <a:lnTo>
                    <a:pt x="558187" y="1313672"/>
                  </a:lnTo>
                  <a:lnTo>
                    <a:pt x="574029" y="1270565"/>
                  </a:lnTo>
                  <a:lnTo>
                    <a:pt x="591896" y="1226760"/>
                  </a:lnTo>
                  <a:lnTo>
                    <a:pt x="611898" y="1182681"/>
                  </a:lnTo>
                  <a:lnTo>
                    <a:pt x="634144" y="1138754"/>
                  </a:lnTo>
                  <a:lnTo>
                    <a:pt x="658746" y="1095403"/>
                  </a:lnTo>
                  <a:lnTo>
                    <a:pt x="685813" y="1053056"/>
                  </a:lnTo>
                  <a:lnTo>
                    <a:pt x="715455" y="1012136"/>
                  </a:lnTo>
                  <a:lnTo>
                    <a:pt x="747784" y="973069"/>
                  </a:lnTo>
                  <a:lnTo>
                    <a:pt x="782908" y="936281"/>
                  </a:lnTo>
                  <a:lnTo>
                    <a:pt x="820938" y="902197"/>
                  </a:lnTo>
                  <a:lnTo>
                    <a:pt x="861985" y="871242"/>
                  </a:lnTo>
                  <a:lnTo>
                    <a:pt x="818852" y="843267"/>
                  </a:lnTo>
                  <a:lnTo>
                    <a:pt x="778507" y="811957"/>
                  </a:lnTo>
                  <a:lnTo>
                    <a:pt x="740869" y="777745"/>
                  </a:lnTo>
                  <a:lnTo>
                    <a:pt x="705860" y="741061"/>
                  </a:lnTo>
                  <a:lnTo>
                    <a:pt x="673398" y="702340"/>
                  </a:lnTo>
                  <a:lnTo>
                    <a:pt x="643405" y="662012"/>
                  </a:lnTo>
                  <a:lnTo>
                    <a:pt x="615799" y="620509"/>
                  </a:lnTo>
                  <a:lnTo>
                    <a:pt x="590502" y="578265"/>
                  </a:lnTo>
                  <a:lnTo>
                    <a:pt x="567434" y="535710"/>
                  </a:lnTo>
                  <a:lnTo>
                    <a:pt x="546514" y="493277"/>
                  </a:lnTo>
                  <a:lnTo>
                    <a:pt x="527663" y="451399"/>
                  </a:lnTo>
                  <a:lnTo>
                    <a:pt x="510801" y="410506"/>
                  </a:lnTo>
                  <a:lnTo>
                    <a:pt x="495849" y="371032"/>
                  </a:lnTo>
                  <a:lnTo>
                    <a:pt x="477284" y="316981"/>
                  </a:lnTo>
                  <a:lnTo>
                    <a:pt x="461309" y="265024"/>
                  </a:lnTo>
                  <a:lnTo>
                    <a:pt x="447766" y="215941"/>
                  </a:lnTo>
                  <a:lnTo>
                    <a:pt x="436497" y="170508"/>
                  </a:lnTo>
                  <a:lnTo>
                    <a:pt x="427344" y="129506"/>
                  </a:lnTo>
                  <a:lnTo>
                    <a:pt x="459406" y="128371"/>
                  </a:lnTo>
                  <a:lnTo>
                    <a:pt x="463468" y="147718"/>
                  </a:lnTo>
                  <a:lnTo>
                    <a:pt x="479204" y="212024"/>
                  </a:lnTo>
                  <a:lnTo>
                    <a:pt x="499757" y="283903"/>
                  </a:lnTo>
                  <a:lnTo>
                    <a:pt x="525613" y="360960"/>
                  </a:lnTo>
                  <a:lnTo>
                    <a:pt x="549541" y="422453"/>
                  </a:lnTo>
                  <a:lnTo>
                    <a:pt x="578205" y="486765"/>
                  </a:lnTo>
                  <a:lnTo>
                    <a:pt x="722354" y="481663"/>
                  </a:lnTo>
                  <a:lnTo>
                    <a:pt x="723852" y="486022"/>
                  </a:lnTo>
                  <a:lnTo>
                    <a:pt x="741430" y="532543"/>
                  </a:lnTo>
                  <a:lnTo>
                    <a:pt x="761074" y="579695"/>
                  </a:lnTo>
                  <a:lnTo>
                    <a:pt x="782883" y="627029"/>
                  </a:lnTo>
                  <a:lnTo>
                    <a:pt x="806957" y="674095"/>
                  </a:lnTo>
                  <a:lnTo>
                    <a:pt x="833394" y="720444"/>
                  </a:lnTo>
                  <a:lnTo>
                    <a:pt x="862294" y="765626"/>
                  </a:lnTo>
                  <a:lnTo>
                    <a:pt x="893754" y="809192"/>
                  </a:lnTo>
                  <a:lnTo>
                    <a:pt x="927874" y="850693"/>
                  </a:lnTo>
                  <a:lnTo>
                    <a:pt x="964752" y="889678"/>
                  </a:lnTo>
                  <a:lnTo>
                    <a:pt x="1004489" y="925699"/>
                  </a:lnTo>
                  <a:lnTo>
                    <a:pt x="1047182" y="958305"/>
                  </a:lnTo>
                  <a:lnTo>
                    <a:pt x="1092930" y="987049"/>
                  </a:lnTo>
                  <a:lnTo>
                    <a:pt x="1099190" y="990579"/>
                  </a:lnTo>
                  <a:lnTo>
                    <a:pt x="1099506" y="999509"/>
                  </a:lnTo>
                  <a:lnTo>
                    <a:pt x="1049911" y="1035379"/>
                  </a:lnTo>
                  <a:lnTo>
                    <a:pt x="1009631" y="1070923"/>
                  </a:lnTo>
                  <a:lnTo>
                    <a:pt x="972542" y="1109663"/>
                  </a:lnTo>
                  <a:lnTo>
                    <a:pt x="938512" y="1151158"/>
                  </a:lnTo>
                  <a:lnTo>
                    <a:pt x="907412" y="1194966"/>
                  </a:lnTo>
                  <a:lnTo>
                    <a:pt x="879112" y="1240647"/>
                  </a:lnTo>
                  <a:lnTo>
                    <a:pt x="853480" y="1287759"/>
                  </a:lnTo>
                  <a:lnTo>
                    <a:pt x="830387" y="1335861"/>
                  </a:lnTo>
                  <a:lnTo>
                    <a:pt x="809701" y="1384510"/>
                  </a:lnTo>
                  <a:lnTo>
                    <a:pt x="804256" y="1398932"/>
                  </a:lnTo>
                  <a:lnTo>
                    <a:pt x="561554" y="1407523"/>
                  </a:lnTo>
                  <a:lnTo>
                    <a:pt x="541529" y="1485618"/>
                  </a:lnTo>
                  <a:lnTo>
                    <a:pt x="526353" y="1558116"/>
                  </a:lnTo>
                  <a:lnTo>
                    <a:pt x="515380" y="1622716"/>
                  </a:lnTo>
                  <a:lnTo>
                    <a:pt x="512926" y="1640717"/>
                  </a:lnTo>
                  <a:close/>
                </a:path>
                <a:path w="1099820" h="1812925">
                  <a:moveTo>
                    <a:pt x="722354" y="481663"/>
                  </a:moveTo>
                  <a:lnTo>
                    <a:pt x="578205" y="486765"/>
                  </a:lnTo>
                  <a:lnTo>
                    <a:pt x="594572" y="423259"/>
                  </a:lnTo>
                  <a:lnTo>
                    <a:pt x="607712" y="363313"/>
                  </a:lnTo>
                  <a:lnTo>
                    <a:pt x="617966" y="308093"/>
                  </a:lnTo>
                  <a:lnTo>
                    <a:pt x="625676" y="258761"/>
                  </a:lnTo>
                  <a:lnTo>
                    <a:pt x="631184" y="216481"/>
                  </a:lnTo>
                  <a:lnTo>
                    <a:pt x="634436" y="210195"/>
                  </a:lnTo>
                  <a:lnTo>
                    <a:pt x="640482" y="207924"/>
                  </a:lnTo>
                  <a:lnTo>
                    <a:pt x="646673" y="209762"/>
                  </a:lnTo>
                  <a:lnTo>
                    <a:pt x="650362" y="215803"/>
                  </a:lnTo>
                  <a:lnTo>
                    <a:pt x="656244" y="245321"/>
                  </a:lnTo>
                  <a:lnTo>
                    <a:pt x="663499" y="278616"/>
                  </a:lnTo>
                  <a:lnTo>
                    <a:pt x="672228" y="315239"/>
                  </a:lnTo>
                  <a:lnTo>
                    <a:pt x="682529" y="354741"/>
                  </a:lnTo>
                  <a:lnTo>
                    <a:pt x="694500" y="396672"/>
                  </a:lnTo>
                  <a:lnTo>
                    <a:pt x="708242" y="440582"/>
                  </a:lnTo>
                  <a:lnTo>
                    <a:pt x="722354" y="481663"/>
                  </a:lnTo>
                  <a:close/>
                </a:path>
                <a:path w="1099820" h="1812925">
                  <a:moveTo>
                    <a:pt x="697289" y="1812628"/>
                  </a:moveTo>
                  <a:lnTo>
                    <a:pt x="691099" y="1810786"/>
                  </a:lnTo>
                  <a:lnTo>
                    <a:pt x="687411" y="1804744"/>
                  </a:lnTo>
                  <a:lnTo>
                    <a:pt x="680102" y="1768434"/>
                  </a:lnTo>
                  <a:lnTo>
                    <a:pt x="670737" y="1726707"/>
                  </a:lnTo>
                  <a:lnTo>
                    <a:pt x="659143" y="1680367"/>
                  </a:lnTo>
                  <a:lnTo>
                    <a:pt x="645142" y="1630215"/>
                  </a:lnTo>
                  <a:lnTo>
                    <a:pt x="628558" y="1577052"/>
                  </a:lnTo>
                  <a:lnTo>
                    <a:pt x="609217" y="1521681"/>
                  </a:lnTo>
                  <a:lnTo>
                    <a:pt x="586941" y="1464905"/>
                  </a:lnTo>
                  <a:lnTo>
                    <a:pt x="561554" y="1407523"/>
                  </a:lnTo>
                  <a:lnTo>
                    <a:pt x="804256" y="1398932"/>
                  </a:lnTo>
                  <a:lnTo>
                    <a:pt x="775032" y="1481690"/>
                  </a:lnTo>
                  <a:lnTo>
                    <a:pt x="760787" y="1529337"/>
                  </a:lnTo>
                  <a:lnTo>
                    <a:pt x="748429" y="1575767"/>
                  </a:lnTo>
                  <a:lnTo>
                    <a:pt x="737826" y="1620538"/>
                  </a:lnTo>
                  <a:lnTo>
                    <a:pt x="728849" y="1663210"/>
                  </a:lnTo>
                  <a:lnTo>
                    <a:pt x="721367" y="1703341"/>
                  </a:lnTo>
                  <a:lnTo>
                    <a:pt x="710365" y="1774215"/>
                  </a:lnTo>
                  <a:lnTo>
                    <a:pt x="706585" y="1804075"/>
                  </a:lnTo>
                  <a:lnTo>
                    <a:pt x="703333" y="1810361"/>
                  </a:lnTo>
                  <a:lnTo>
                    <a:pt x="697289" y="1812628"/>
                  </a:lnTo>
                  <a:close/>
                </a:path>
              </a:pathLst>
            </a:custGeom>
            <a:solidFill>
              <a:srgbClr val="000000"/>
            </a:solidFill>
          </p:spPr>
          <p:txBody>
            <a:bodyPr wrap="square" lIns="0" tIns="0" rIns="0" bIns="0" rtlCol="0"/>
            <a:lstStyle/>
            <a:p>
              <a:endParaRPr/>
            </a:p>
          </p:txBody>
        </p:sp>
      </p:grpSp>
      <p:sp>
        <p:nvSpPr>
          <p:cNvPr id="14" name="object 37">
            <a:extLst>
              <a:ext uri="{FF2B5EF4-FFF2-40B4-BE49-F238E27FC236}">
                <a16:creationId xmlns:a16="http://schemas.microsoft.com/office/drawing/2014/main" id="{814FD39E-8561-4D67-9C41-E740F216CA18}"/>
              </a:ext>
            </a:extLst>
          </p:cNvPr>
          <p:cNvSpPr txBox="1">
            <a:spLocks/>
          </p:cNvSpPr>
          <p:nvPr/>
        </p:nvSpPr>
        <p:spPr>
          <a:xfrm>
            <a:off x="7308316" y="802005"/>
            <a:ext cx="4128567" cy="1488440"/>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9600" kern="0" spc="-400">
                <a:solidFill>
                  <a:srgbClr val="FFF503"/>
                </a:solidFill>
              </a:rPr>
              <a:t>Program</a:t>
            </a:r>
            <a:endParaRPr lang="en-US" sz="9600" kern="0">
              <a:solidFill>
                <a:sysClr val="windowText" lastClr="000000"/>
              </a:solidFill>
            </a:endParaRPr>
          </a:p>
        </p:txBody>
      </p:sp>
      <p:sp>
        <p:nvSpPr>
          <p:cNvPr id="15" name="object 40">
            <a:extLst>
              <a:ext uri="{FF2B5EF4-FFF2-40B4-BE49-F238E27FC236}">
                <a16:creationId xmlns:a16="http://schemas.microsoft.com/office/drawing/2014/main" id="{924911F0-6EE4-4A8B-94E6-CA0709B688F7}"/>
              </a:ext>
            </a:extLst>
          </p:cNvPr>
          <p:cNvSpPr txBox="1"/>
          <p:nvPr/>
        </p:nvSpPr>
        <p:spPr>
          <a:xfrm>
            <a:off x="2971799" y="4690859"/>
            <a:ext cx="12801600" cy="1367041"/>
          </a:xfrm>
          <a:prstGeom prst="rect">
            <a:avLst/>
          </a:prstGeom>
        </p:spPr>
        <p:txBody>
          <a:bodyPr vert="horz" wrap="square" lIns="0" tIns="12700" rIns="0" bIns="0" rtlCol="0">
            <a:spAutoFit/>
          </a:bodyPr>
          <a:lstStyle/>
          <a:p>
            <a:pPr marL="12700">
              <a:lnSpc>
                <a:spcPct val="100000"/>
              </a:lnSpc>
              <a:spcBef>
                <a:spcPts val="100"/>
              </a:spcBef>
            </a:pPr>
            <a:r>
              <a:rPr lang="en-US" sz="4400" b="1" spc="-5">
                <a:latin typeface="Courier New"/>
                <a:cs typeface="Courier New"/>
              </a:rPr>
              <a:t>https://github.com/IlhamAziz24/Project/blob/main/Project_Makrab.ino</a:t>
            </a:r>
            <a:endParaRPr sz="4400" b="1">
              <a:latin typeface="Courier New"/>
              <a:cs typeface="Courier New"/>
            </a:endParaRPr>
          </a:p>
        </p:txBody>
      </p:sp>
    </p:spTree>
    <p:extLst>
      <p:ext uri="{BB962C8B-B14F-4D97-AF65-F5344CB8AC3E}">
        <p14:creationId xmlns:p14="http://schemas.microsoft.com/office/powerpoint/2010/main" val="26408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3472</TotalTime>
  <Words>338</Words>
  <Application>Microsoft Office PowerPoint</Application>
  <PresentationFormat>Custom</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Verdana</vt:lpstr>
      <vt:lpstr>Office Theme</vt:lpstr>
      <vt:lpstr>PERLOMBAAN ROBOT TRANSPORTER</vt:lpstr>
      <vt:lpstr>PowerPoint Presentation</vt:lpstr>
      <vt:lpstr>PENGERTIAN</vt:lpstr>
      <vt:lpstr>PowerPoint Presentation</vt:lpstr>
      <vt:lpstr>PowerPoint Presentation</vt:lpstr>
      <vt:lpstr>PowerPoint Presentation</vt:lpstr>
      <vt:lpstr>Komponen Yang Dibutuhkan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Magenta Yellow Retro Comeback Tech Predictions Presentation Party</dc:title>
  <dc:creator>Nur Hanif NR</dc:creator>
  <cp:keywords>DAFpaarGhnY,BAFXljrtHfg</cp:keywords>
  <cp:lastModifiedBy>ilhamazizsaputra@outlook.com</cp:lastModifiedBy>
  <cp:revision>9</cp:revision>
  <dcterms:created xsi:type="dcterms:W3CDTF">2023-11-27T15:18:48Z</dcterms:created>
  <dcterms:modified xsi:type="dcterms:W3CDTF">2023-11-30T01:16:35Z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2023-07-23T00:00:00Z</vt:filetime>
  </property>
  <property fmtid="{D5CDD505-2E9C-101B-9397-08002B2CF9AE}" pid="3" name="Creator">
    <vt:lpwstr>Canva</vt:lpwstr>
  </property>
  <property fmtid="{D5CDD505-2E9C-101B-9397-08002B2CF9AE}" pid="4" name="LastSaved">
    <vt:filetime>2023-11-27T00:00:00Z</vt:filetime>
  </property>
</Properties>
</file>