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6"/>
  </p:notesMasterIdLst>
  <p:sldIdLst>
    <p:sldId id="3825" r:id="rId5"/>
    <p:sldId id="3826" r:id="rId6"/>
    <p:sldId id="3827" r:id="rId7"/>
    <p:sldId id="3828" r:id="rId8"/>
    <p:sldId id="3835" r:id="rId9"/>
    <p:sldId id="3844" r:id="rId10"/>
    <p:sldId id="3846" r:id="rId11"/>
    <p:sldId id="3847" r:id="rId12"/>
    <p:sldId id="3848" r:id="rId13"/>
    <p:sldId id="3849" r:id="rId14"/>
    <p:sldId id="38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6" y="80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hamBintarisRahutama/Kalkulator_Netbea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235708"/>
            <a:ext cx="6592824" cy="2386584"/>
          </a:xfrm>
        </p:spPr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Pemrograman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Berorientasi</a:t>
            </a:r>
            <a:r>
              <a:rPr lang="en-US" dirty="0">
                <a:solidFill>
                  <a:srgbClr val="FFFFFF"/>
                </a:solidFill>
              </a:rPr>
              <a:t> Object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4884340"/>
            <a:ext cx="6592824" cy="1757092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 err="1">
                <a:solidFill>
                  <a:srgbClr val="FFFFFF"/>
                </a:solidFill>
              </a:rPr>
              <a:t>Kalkulator</a:t>
            </a:r>
            <a:r>
              <a:rPr lang="en-US" sz="2300" dirty="0">
                <a:solidFill>
                  <a:srgbClr val="FFFFFF"/>
                </a:solidFill>
              </a:rPr>
              <a:t> </a:t>
            </a:r>
            <a:r>
              <a:rPr lang="en-US" sz="2300" dirty="0" err="1">
                <a:solidFill>
                  <a:srgbClr val="FFFFFF"/>
                </a:solidFill>
              </a:rPr>
              <a:t>Sederhana</a:t>
            </a:r>
            <a:endParaRPr lang="en-US" sz="2300" dirty="0">
              <a:solidFill>
                <a:srgbClr val="FFFFFF"/>
              </a:solidFill>
            </a:endParaRPr>
          </a:p>
          <a:p>
            <a:r>
              <a:rPr lang="en-US" sz="2300" b="0" i="0" u="sng" strike="noStrike" dirty="0">
                <a:solidFill>
                  <a:srgbClr val="1155CC"/>
                </a:solidFill>
                <a:effectLst/>
                <a:latin typeface="Times" panose="02020603050405020304" pitchFamily="18" charset="0"/>
                <a:hlinkClick r:id="rId2"/>
              </a:rPr>
              <a:t>https://github.com/IlhamBintarisRahutama/Kalkulator_Netbeans</a:t>
            </a:r>
            <a:endParaRPr lang="en-US" sz="2300" dirty="0">
              <a:solidFill>
                <a:srgbClr val="FFFFFF"/>
              </a:solidFill>
            </a:endParaRPr>
          </a:p>
          <a:p>
            <a:r>
              <a:rPr lang="en-US" sz="2300" dirty="0">
                <a:solidFill>
                  <a:srgbClr val="FFFFFF"/>
                </a:solidFill>
              </a:rPr>
              <a:t>Ilham </a:t>
            </a:r>
            <a:r>
              <a:rPr lang="en-US" sz="2300" dirty="0" err="1">
                <a:solidFill>
                  <a:srgbClr val="FFFFFF"/>
                </a:solidFill>
              </a:rPr>
              <a:t>Bintaris</a:t>
            </a:r>
            <a:r>
              <a:rPr lang="en-US" sz="2300" dirty="0">
                <a:solidFill>
                  <a:srgbClr val="FFFFFF"/>
                </a:solidFill>
              </a:rPr>
              <a:t> </a:t>
            </a:r>
            <a:r>
              <a:rPr lang="en-US" sz="2300" dirty="0" err="1">
                <a:solidFill>
                  <a:srgbClr val="FFFFFF"/>
                </a:solidFill>
              </a:rPr>
              <a:t>Rahutama</a:t>
            </a:r>
            <a:endParaRPr lang="en-US" sz="2300" dirty="0">
              <a:solidFill>
                <a:srgbClr val="FFFFFF"/>
              </a:solidFill>
            </a:endParaRPr>
          </a:p>
          <a:p>
            <a:r>
              <a:rPr lang="en-US" sz="2300" dirty="0">
                <a:solidFill>
                  <a:srgbClr val="FFFFFF"/>
                </a:solidFill>
              </a:rPr>
              <a:t>2200018343</a:t>
            </a:r>
          </a:p>
          <a:p>
            <a:r>
              <a:rPr lang="en-US" sz="2300" dirty="0">
                <a:solidFill>
                  <a:srgbClr val="FFFFFF"/>
                </a:solidFill>
              </a:rPr>
              <a:t>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2314"/>
            <a:ext cx="4152900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Screenshot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halaman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projek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3285" y="4917169"/>
            <a:ext cx="1686069" cy="224419"/>
          </a:xfrm>
        </p:spPr>
        <p:txBody>
          <a:bodyPr/>
          <a:lstStyle/>
          <a:p>
            <a:pPr defTabSz="557784">
              <a:spcAft>
                <a:spcPts val="600"/>
              </a:spcAft>
              <a:defRPr/>
            </a:pPr>
            <a:fld id="{D76B855D-E9CC-4FF8-AD85-6CDC7B89A0DE}" type="slidenum">
              <a:rPr lang="en-US" sz="732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557784">
                <a:spcAft>
                  <a:spcPts val="600"/>
                </a:spcAft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239B1B7-2BE3-8395-06FB-30C91D19C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084" y="1060664"/>
            <a:ext cx="8270380" cy="465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73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43528178-064E-44CA-900A-3C7D49997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15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Sekian Terima Kasih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3686187"/>
            <a:ext cx="4092525" cy="2292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Apabila ada salah kata saya mohon maaf</a:t>
            </a:r>
          </a:p>
          <a:p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Wasalamualaikum Wr. Wb.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37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673B64-2D4E-1EE8-19F5-19AB1D2C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633" y="2513098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dirty="0" err="1">
                <a:solidFill>
                  <a:schemeClr val="tx1"/>
                </a:solidFill>
              </a:rPr>
              <a:t>Aplikasi</a:t>
            </a:r>
            <a:r>
              <a:rPr lang="en-US" sz="2900" dirty="0">
                <a:solidFill>
                  <a:schemeClr val="tx1"/>
                </a:solidFill>
              </a:rPr>
              <a:t> yang </a:t>
            </a:r>
            <a:r>
              <a:rPr lang="en-US" sz="2900" dirty="0" err="1">
                <a:solidFill>
                  <a:schemeClr val="tx1"/>
                </a:solidFill>
              </a:rPr>
              <a:t>dibuat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adalah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kalkulator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sederhana</a:t>
            </a:r>
            <a:r>
              <a:rPr lang="en-US" sz="2900" dirty="0">
                <a:solidFill>
                  <a:schemeClr val="tx1"/>
                </a:solidFill>
              </a:rPr>
              <a:t> yang </a:t>
            </a:r>
            <a:r>
              <a:rPr lang="en-US" sz="2900" dirty="0" err="1">
                <a:solidFill>
                  <a:schemeClr val="tx1"/>
                </a:solidFill>
              </a:rPr>
              <a:t>berguna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melakukan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r>
              <a:rPr lang="en-US" sz="2900" dirty="0" err="1">
                <a:solidFill>
                  <a:schemeClr val="tx1"/>
                </a:solidFill>
              </a:rPr>
              <a:t>operasi</a:t>
            </a:r>
            <a:r>
              <a:rPr lang="en-US" sz="2900" dirty="0">
                <a:solidFill>
                  <a:schemeClr val="tx1"/>
                </a:solidFill>
              </a:rPr>
              <a:t>” yang </a:t>
            </a:r>
            <a:r>
              <a:rPr lang="en-US" sz="2900" dirty="0" err="1">
                <a:solidFill>
                  <a:schemeClr val="tx1"/>
                </a:solidFill>
              </a:rPr>
              <a:t>ada</a:t>
            </a: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5139" y="1194008"/>
            <a:ext cx="5130798" cy="230702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 err="1"/>
              <a:t>Deskripsi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0722" y="6356350"/>
            <a:ext cx="9178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DC2CB05-F12B-A66E-5131-75AB431D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36" y="957715"/>
            <a:ext cx="29527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23" y="434266"/>
            <a:ext cx="4152900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Fitur yang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diberikan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berupa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fitur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kalkulator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pada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umumnya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3285" y="4917169"/>
            <a:ext cx="1686069" cy="224419"/>
          </a:xfrm>
        </p:spPr>
        <p:txBody>
          <a:bodyPr/>
          <a:lstStyle/>
          <a:p>
            <a:pPr defTabSz="557784">
              <a:spcAft>
                <a:spcPts val="600"/>
              </a:spcAft>
              <a:defRPr/>
            </a:pPr>
            <a:fld id="{D76B855D-E9CC-4FF8-AD85-6CDC7B89A0DE}" type="slidenum">
              <a:rPr lang="en-US" sz="732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557784">
                <a:spcAft>
                  <a:spcPts val="600"/>
                </a:spcAft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A28577-E067-0A41-603C-F63A30C9CF67}"/>
              </a:ext>
            </a:extLst>
          </p:cNvPr>
          <p:cNvSpPr/>
          <p:nvPr/>
        </p:nvSpPr>
        <p:spPr>
          <a:xfrm>
            <a:off x="9413524" y="1658707"/>
            <a:ext cx="2161817" cy="223014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6F219-A554-08F6-1207-94AE69C2F71E}"/>
              </a:ext>
            </a:extLst>
          </p:cNvPr>
          <p:cNvSpPr txBox="1"/>
          <p:nvPr/>
        </p:nvSpPr>
        <p:spPr>
          <a:xfrm>
            <a:off x="9539240" y="2558658"/>
            <a:ext cx="2036101" cy="4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US" sz="2196" b="1" dirty="0">
                <a:solidFill>
                  <a:schemeClr val="bg1"/>
                </a:solidFill>
              </a:rPr>
              <a:t>Fitur </a:t>
            </a:r>
            <a:r>
              <a:rPr lang="en-US" sz="2196" b="1" dirty="0" err="1">
                <a:solidFill>
                  <a:schemeClr val="bg1"/>
                </a:solidFill>
              </a:rPr>
              <a:t>Fitur</a:t>
            </a:r>
            <a:r>
              <a:rPr lang="en-US" sz="2196" b="1" dirty="0">
                <a:solidFill>
                  <a:schemeClr val="bg1"/>
                </a:solidFill>
              </a:rPr>
              <a:t> 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286F0E-3865-1A9E-C943-D32E2C727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567" y="1356508"/>
            <a:ext cx="2733925" cy="414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6D68C0-885B-4CE0-85D9-75805DE3A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143" y="753626"/>
            <a:ext cx="5452534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latin typeface="+mj-lt"/>
                <a:ea typeface="+mj-ea"/>
                <a:cs typeface="+mj-cs"/>
              </a:rPr>
              <a:t>Alur </a:t>
            </a:r>
            <a:r>
              <a:rPr lang="en-US" sz="5600" kern="1200" dirty="0" err="1">
                <a:latin typeface="+mj-lt"/>
                <a:ea typeface="+mj-ea"/>
                <a:cs typeface="+mj-cs"/>
              </a:rPr>
              <a:t>Kerja</a:t>
            </a:r>
            <a:endParaRPr lang="en-US" sz="5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7128" y="4033399"/>
            <a:ext cx="5452535" cy="21892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User menginputkan angka yang diinginkan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Lalu memilih operasi apa yang akan dilakukan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Input bilangan ke 2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Klik Hasil (=) untuk melihat hasil dari operasi yang dilakukan</a:t>
            </a:r>
          </a:p>
          <a:p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1BA6915-E6D0-4619-9A50-B788D0048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4530" y="400837"/>
            <a:ext cx="357006" cy="357006"/>
          </a:xfrm>
          <a:prstGeom prst="ellipse">
            <a:avLst/>
          </a:prstGeom>
          <a:noFill/>
          <a:ln w="889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F22F920-02D7-497A-892A-5A1799A6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97969" y="0"/>
            <a:ext cx="1679159" cy="925847"/>
          </a:xfrm>
          <a:custGeom>
            <a:avLst/>
            <a:gdLst>
              <a:gd name="connsiteX0" fmla="*/ 0 w 1679159"/>
              <a:gd name="connsiteY0" fmla="*/ 0 h 925847"/>
              <a:gd name="connsiteX1" fmla="*/ 123825 w 1679159"/>
              <a:gd name="connsiteY1" fmla="*/ 0 h 925847"/>
              <a:gd name="connsiteX2" fmla="*/ 123825 w 1679159"/>
              <a:gd name="connsiteY2" fmla="*/ 756588 h 925847"/>
              <a:gd name="connsiteX3" fmla="*/ 1431852 w 1679159"/>
              <a:gd name="connsiteY3" fmla="*/ 0 h 925847"/>
              <a:gd name="connsiteX4" fmla="*/ 1679159 w 1679159"/>
              <a:gd name="connsiteY4" fmla="*/ 0 h 925847"/>
              <a:gd name="connsiteX5" fmla="*/ 92869 w 1679159"/>
              <a:gd name="connsiteY5" fmla="*/ 917560 h 925847"/>
              <a:gd name="connsiteX6" fmla="*/ 61913 w 1679159"/>
              <a:gd name="connsiteY6" fmla="*/ 925847 h 925847"/>
              <a:gd name="connsiteX7" fmla="*/ 0 w 1679159"/>
              <a:gd name="connsiteY7" fmla="*/ 863935 h 92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9159" h="925847">
                <a:moveTo>
                  <a:pt x="0" y="0"/>
                </a:moveTo>
                <a:lnTo>
                  <a:pt x="123825" y="0"/>
                </a:lnTo>
                <a:lnTo>
                  <a:pt x="123825" y="756588"/>
                </a:lnTo>
                <a:lnTo>
                  <a:pt x="1431852" y="0"/>
                </a:lnTo>
                <a:lnTo>
                  <a:pt x="1679159" y="0"/>
                </a:lnTo>
                <a:lnTo>
                  <a:pt x="92869" y="917560"/>
                </a:lnTo>
                <a:cubicBezTo>
                  <a:pt x="83458" y="922999"/>
                  <a:pt x="72780" y="925857"/>
                  <a:pt x="61913" y="925847"/>
                </a:cubicBezTo>
                <a:cubicBezTo>
                  <a:pt x="27719" y="925847"/>
                  <a:pt x="0" y="898129"/>
                  <a:pt x="0" y="86393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25B8C08-2FE2-4EE7-8826-38541619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04498" flipH="1">
            <a:off x="661620" y="5853103"/>
            <a:ext cx="1761765" cy="1112151"/>
          </a:xfrm>
          <a:custGeom>
            <a:avLst/>
            <a:gdLst>
              <a:gd name="connsiteX0" fmla="*/ 1585229 w 1761765"/>
              <a:gd name="connsiteY0" fmla="*/ 764759 h 1112151"/>
              <a:gd name="connsiteX1" fmla="*/ 1623024 w 1761765"/>
              <a:gd name="connsiteY1" fmla="*/ 792810 h 1112151"/>
              <a:gd name="connsiteX2" fmla="*/ 1711735 w 1761765"/>
              <a:gd name="connsiteY2" fmla="*/ 970132 h 1112151"/>
              <a:gd name="connsiteX3" fmla="*/ 1761765 w 1761765"/>
              <a:gd name="connsiteY3" fmla="*/ 1112151 h 1112151"/>
              <a:gd name="connsiteX4" fmla="*/ 1621544 w 1761765"/>
              <a:gd name="connsiteY4" fmla="*/ 1095575 h 1112151"/>
              <a:gd name="connsiteX5" fmla="*/ 1594821 w 1761765"/>
              <a:gd name="connsiteY5" fmla="*/ 1019711 h 1112151"/>
              <a:gd name="connsiteX6" fmla="*/ 1513200 w 1761765"/>
              <a:gd name="connsiteY6" fmla="*/ 856627 h 1112151"/>
              <a:gd name="connsiteX7" fmla="*/ 1538499 w 1761765"/>
              <a:gd name="connsiteY7" fmla="*/ 770415 h 1112151"/>
              <a:gd name="connsiteX8" fmla="*/ 1585229 w 1761765"/>
              <a:gd name="connsiteY8" fmla="*/ 764759 h 1112151"/>
              <a:gd name="connsiteX9" fmla="*/ 933455 w 1761765"/>
              <a:gd name="connsiteY9" fmla="*/ 161308 h 1112151"/>
              <a:gd name="connsiteX10" fmla="*/ 957797 w 1761765"/>
              <a:gd name="connsiteY10" fmla="*/ 167970 h 1112151"/>
              <a:gd name="connsiteX11" fmla="*/ 1286982 w 1761765"/>
              <a:gd name="connsiteY11" fmla="*/ 387616 h 1112151"/>
              <a:gd name="connsiteX12" fmla="*/ 1293725 w 1761765"/>
              <a:gd name="connsiteY12" fmla="*/ 477075 h 1112151"/>
              <a:gd name="connsiteX13" fmla="*/ 1245453 w 1761765"/>
              <a:gd name="connsiteY13" fmla="*/ 499154 h 1112151"/>
              <a:gd name="connsiteX14" fmla="*/ 1245167 w 1761765"/>
              <a:gd name="connsiteY14" fmla="*/ 499154 h 1112151"/>
              <a:gd name="connsiteX15" fmla="*/ 1203638 w 1761765"/>
              <a:gd name="connsiteY15" fmla="*/ 484104 h 1112151"/>
              <a:gd name="connsiteX16" fmla="*/ 900647 w 1761765"/>
              <a:gd name="connsiteY16" fmla="*/ 281508 h 1112151"/>
              <a:gd name="connsiteX17" fmla="*/ 872454 w 1761765"/>
              <a:gd name="connsiteY17" fmla="*/ 196164 h 1112151"/>
              <a:gd name="connsiteX18" fmla="*/ 933455 w 1761765"/>
              <a:gd name="connsiteY18" fmla="*/ 161308 h 1112151"/>
              <a:gd name="connsiteX19" fmla="*/ 454020 w 1761765"/>
              <a:gd name="connsiteY19" fmla="*/ 13474 h 1112151"/>
              <a:gd name="connsiteX20" fmla="*/ 477919 w 1761765"/>
              <a:gd name="connsiteY20" fmla="*/ 21437 h 1112151"/>
              <a:gd name="connsiteX21" fmla="*/ 509236 w 1761765"/>
              <a:gd name="connsiteY21" fmla="*/ 84182 h 1112151"/>
              <a:gd name="connsiteX22" fmla="*/ 445829 w 1761765"/>
              <a:gd name="connsiteY22" fmla="*/ 139871 h 1112151"/>
              <a:gd name="connsiteX23" fmla="*/ 437447 w 1761765"/>
              <a:gd name="connsiteY23" fmla="*/ 139395 h 1112151"/>
              <a:gd name="connsiteX24" fmla="*/ 73211 w 1761765"/>
              <a:gd name="connsiteY24" fmla="*/ 137204 h 1112151"/>
              <a:gd name="connsiteX25" fmla="*/ 749 w 1761765"/>
              <a:gd name="connsiteY25" fmla="*/ 84082 h 1112151"/>
              <a:gd name="connsiteX26" fmla="*/ 53871 w 1761765"/>
              <a:gd name="connsiteY26" fmla="*/ 11621 h 1112151"/>
              <a:gd name="connsiteX27" fmla="*/ 58352 w 1761765"/>
              <a:gd name="connsiteY27" fmla="*/ 11093 h 1112151"/>
              <a:gd name="connsiteX28" fmla="*/ 454020 w 1761765"/>
              <a:gd name="connsiteY28" fmla="*/ 13474 h 11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61765" h="1112151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61765" y="1112151"/>
                </a:lnTo>
                <a:lnTo>
                  <a:pt x="1621544" y="1095575"/>
                </a:lnTo>
                <a:lnTo>
                  <a:pt x="1594821" y="1019711"/>
                </a:lnTo>
                <a:cubicBezTo>
                  <a:pt x="1571072" y="963752"/>
                  <a:pt x="1543819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59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DDF45CC-3E53-4361-852F-16750ABA7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2041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E2157D-B507-4BFD-49B4-648BC9CF9F1B}"/>
              </a:ext>
            </a:extLst>
          </p:cNvPr>
          <p:cNvSpPr txBox="1"/>
          <p:nvPr/>
        </p:nvSpPr>
        <p:spPr>
          <a:xfrm>
            <a:off x="3048000" y="32483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5FC89A-88CD-65EC-1E7F-756415B6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09" y="2740412"/>
            <a:ext cx="3372793" cy="240784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F7D3BA9C-0ED3-7D98-036F-178CC103CE58}"/>
              </a:ext>
            </a:extLst>
          </p:cNvPr>
          <p:cNvSpPr txBox="1">
            <a:spLocks/>
          </p:cNvSpPr>
          <p:nvPr/>
        </p:nvSpPr>
        <p:spPr>
          <a:xfrm>
            <a:off x="443441" y="224589"/>
            <a:ext cx="5452534" cy="1787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/>
              <a:t>Diagram Class</a:t>
            </a: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07F2328-A126-4E20-BF1F-BC5A6C4DE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60860"/>
            <a:ext cx="6217937" cy="2491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Rancangan</a:t>
            </a:r>
            <a:r>
              <a:rPr lang="en-US" kern="1200" dirty="0"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latin typeface="+mj-lt"/>
                <a:ea typeface="+mj-ea"/>
                <a:cs typeface="+mj-cs"/>
              </a:rPr>
              <a:t>Antarmuka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DDF45CC-3E53-4361-852F-16750ABA7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4717" y="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25B8C08-2FE2-4EE7-8826-38541619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95502">
            <a:off x="9975314" y="5853103"/>
            <a:ext cx="1761765" cy="1112151"/>
          </a:xfrm>
          <a:custGeom>
            <a:avLst/>
            <a:gdLst>
              <a:gd name="connsiteX0" fmla="*/ 1585229 w 1761765"/>
              <a:gd name="connsiteY0" fmla="*/ 764759 h 1112151"/>
              <a:gd name="connsiteX1" fmla="*/ 1623024 w 1761765"/>
              <a:gd name="connsiteY1" fmla="*/ 792810 h 1112151"/>
              <a:gd name="connsiteX2" fmla="*/ 1711735 w 1761765"/>
              <a:gd name="connsiteY2" fmla="*/ 970132 h 1112151"/>
              <a:gd name="connsiteX3" fmla="*/ 1761765 w 1761765"/>
              <a:gd name="connsiteY3" fmla="*/ 1112151 h 1112151"/>
              <a:gd name="connsiteX4" fmla="*/ 1621544 w 1761765"/>
              <a:gd name="connsiteY4" fmla="*/ 1095575 h 1112151"/>
              <a:gd name="connsiteX5" fmla="*/ 1594821 w 1761765"/>
              <a:gd name="connsiteY5" fmla="*/ 1019711 h 1112151"/>
              <a:gd name="connsiteX6" fmla="*/ 1513200 w 1761765"/>
              <a:gd name="connsiteY6" fmla="*/ 856627 h 1112151"/>
              <a:gd name="connsiteX7" fmla="*/ 1538499 w 1761765"/>
              <a:gd name="connsiteY7" fmla="*/ 770415 h 1112151"/>
              <a:gd name="connsiteX8" fmla="*/ 1585229 w 1761765"/>
              <a:gd name="connsiteY8" fmla="*/ 764759 h 1112151"/>
              <a:gd name="connsiteX9" fmla="*/ 933455 w 1761765"/>
              <a:gd name="connsiteY9" fmla="*/ 161308 h 1112151"/>
              <a:gd name="connsiteX10" fmla="*/ 957797 w 1761765"/>
              <a:gd name="connsiteY10" fmla="*/ 167970 h 1112151"/>
              <a:gd name="connsiteX11" fmla="*/ 1286982 w 1761765"/>
              <a:gd name="connsiteY11" fmla="*/ 387616 h 1112151"/>
              <a:gd name="connsiteX12" fmla="*/ 1293725 w 1761765"/>
              <a:gd name="connsiteY12" fmla="*/ 477075 h 1112151"/>
              <a:gd name="connsiteX13" fmla="*/ 1245453 w 1761765"/>
              <a:gd name="connsiteY13" fmla="*/ 499154 h 1112151"/>
              <a:gd name="connsiteX14" fmla="*/ 1245167 w 1761765"/>
              <a:gd name="connsiteY14" fmla="*/ 499154 h 1112151"/>
              <a:gd name="connsiteX15" fmla="*/ 1203638 w 1761765"/>
              <a:gd name="connsiteY15" fmla="*/ 484104 h 1112151"/>
              <a:gd name="connsiteX16" fmla="*/ 900647 w 1761765"/>
              <a:gd name="connsiteY16" fmla="*/ 281508 h 1112151"/>
              <a:gd name="connsiteX17" fmla="*/ 872454 w 1761765"/>
              <a:gd name="connsiteY17" fmla="*/ 196164 h 1112151"/>
              <a:gd name="connsiteX18" fmla="*/ 933455 w 1761765"/>
              <a:gd name="connsiteY18" fmla="*/ 161308 h 1112151"/>
              <a:gd name="connsiteX19" fmla="*/ 454020 w 1761765"/>
              <a:gd name="connsiteY19" fmla="*/ 13474 h 1112151"/>
              <a:gd name="connsiteX20" fmla="*/ 477919 w 1761765"/>
              <a:gd name="connsiteY20" fmla="*/ 21437 h 1112151"/>
              <a:gd name="connsiteX21" fmla="*/ 509236 w 1761765"/>
              <a:gd name="connsiteY21" fmla="*/ 84182 h 1112151"/>
              <a:gd name="connsiteX22" fmla="*/ 445829 w 1761765"/>
              <a:gd name="connsiteY22" fmla="*/ 139871 h 1112151"/>
              <a:gd name="connsiteX23" fmla="*/ 437447 w 1761765"/>
              <a:gd name="connsiteY23" fmla="*/ 139395 h 1112151"/>
              <a:gd name="connsiteX24" fmla="*/ 73211 w 1761765"/>
              <a:gd name="connsiteY24" fmla="*/ 137204 h 1112151"/>
              <a:gd name="connsiteX25" fmla="*/ 749 w 1761765"/>
              <a:gd name="connsiteY25" fmla="*/ 84082 h 1112151"/>
              <a:gd name="connsiteX26" fmla="*/ 53871 w 1761765"/>
              <a:gd name="connsiteY26" fmla="*/ 11621 h 1112151"/>
              <a:gd name="connsiteX27" fmla="*/ 58352 w 1761765"/>
              <a:gd name="connsiteY27" fmla="*/ 11093 h 1112151"/>
              <a:gd name="connsiteX28" fmla="*/ 454020 w 1761765"/>
              <a:gd name="connsiteY28" fmla="*/ 13474 h 11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61765" h="1112151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61765" y="1112151"/>
                </a:lnTo>
                <a:lnTo>
                  <a:pt x="1621544" y="1095575"/>
                </a:lnTo>
                <a:lnTo>
                  <a:pt x="1594821" y="1019711"/>
                </a:lnTo>
                <a:cubicBezTo>
                  <a:pt x="1571072" y="963752"/>
                  <a:pt x="1543819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59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AFD9D1-A8C5-EB6D-4EEA-AC0F2F003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248" y="477998"/>
            <a:ext cx="4083433" cy="52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48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6D68C0-885B-4CE0-85D9-75805DE3A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38" y="800189"/>
            <a:ext cx="5452534" cy="19610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Screenshot Coding IDE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1BA6915-E6D0-4619-9A50-B788D0048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4530" y="400837"/>
            <a:ext cx="357006" cy="357006"/>
          </a:xfrm>
          <a:prstGeom prst="ellipse">
            <a:avLst/>
          </a:prstGeom>
          <a:noFill/>
          <a:ln w="889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F22F920-02D7-497A-892A-5A1799A6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97969" y="0"/>
            <a:ext cx="1679159" cy="925847"/>
          </a:xfrm>
          <a:custGeom>
            <a:avLst/>
            <a:gdLst>
              <a:gd name="connsiteX0" fmla="*/ 0 w 1679159"/>
              <a:gd name="connsiteY0" fmla="*/ 0 h 925847"/>
              <a:gd name="connsiteX1" fmla="*/ 123825 w 1679159"/>
              <a:gd name="connsiteY1" fmla="*/ 0 h 925847"/>
              <a:gd name="connsiteX2" fmla="*/ 123825 w 1679159"/>
              <a:gd name="connsiteY2" fmla="*/ 756588 h 925847"/>
              <a:gd name="connsiteX3" fmla="*/ 1431852 w 1679159"/>
              <a:gd name="connsiteY3" fmla="*/ 0 h 925847"/>
              <a:gd name="connsiteX4" fmla="*/ 1679159 w 1679159"/>
              <a:gd name="connsiteY4" fmla="*/ 0 h 925847"/>
              <a:gd name="connsiteX5" fmla="*/ 92869 w 1679159"/>
              <a:gd name="connsiteY5" fmla="*/ 917560 h 925847"/>
              <a:gd name="connsiteX6" fmla="*/ 61913 w 1679159"/>
              <a:gd name="connsiteY6" fmla="*/ 925847 h 925847"/>
              <a:gd name="connsiteX7" fmla="*/ 0 w 1679159"/>
              <a:gd name="connsiteY7" fmla="*/ 863935 h 92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9159" h="925847">
                <a:moveTo>
                  <a:pt x="0" y="0"/>
                </a:moveTo>
                <a:lnTo>
                  <a:pt x="123825" y="0"/>
                </a:lnTo>
                <a:lnTo>
                  <a:pt x="123825" y="756588"/>
                </a:lnTo>
                <a:lnTo>
                  <a:pt x="1431852" y="0"/>
                </a:lnTo>
                <a:lnTo>
                  <a:pt x="1679159" y="0"/>
                </a:lnTo>
                <a:lnTo>
                  <a:pt x="92869" y="917560"/>
                </a:lnTo>
                <a:cubicBezTo>
                  <a:pt x="83458" y="922999"/>
                  <a:pt x="72780" y="925857"/>
                  <a:pt x="61913" y="925847"/>
                </a:cubicBezTo>
                <a:cubicBezTo>
                  <a:pt x="27719" y="925847"/>
                  <a:pt x="0" y="898129"/>
                  <a:pt x="0" y="86393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25B8C08-2FE2-4EE7-8826-38541619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04498" flipH="1">
            <a:off x="661620" y="5853103"/>
            <a:ext cx="1761765" cy="1112151"/>
          </a:xfrm>
          <a:custGeom>
            <a:avLst/>
            <a:gdLst>
              <a:gd name="connsiteX0" fmla="*/ 1585229 w 1761765"/>
              <a:gd name="connsiteY0" fmla="*/ 764759 h 1112151"/>
              <a:gd name="connsiteX1" fmla="*/ 1623024 w 1761765"/>
              <a:gd name="connsiteY1" fmla="*/ 792810 h 1112151"/>
              <a:gd name="connsiteX2" fmla="*/ 1711735 w 1761765"/>
              <a:gd name="connsiteY2" fmla="*/ 970132 h 1112151"/>
              <a:gd name="connsiteX3" fmla="*/ 1761765 w 1761765"/>
              <a:gd name="connsiteY3" fmla="*/ 1112151 h 1112151"/>
              <a:gd name="connsiteX4" fmla="*/ 1621544 w 1761765"/>
              <a:gd name="connsiteY4" fmla="*/ 1095575 h 1112151"/>
              <a:gd name="connsiteX5" fmla="*/ 1594821 w 1761765"/>
              <a:gd name="connsiteY5" fmla="*/ 1019711 h 1112151"/>
              <a:gd name="connsiteX6" fmla="*/ 1513200 w 1761765"/>
              <a:gd name="connsiteY6" fmla="*/ 856627 h 1112151"/>
              <a:gd name="connsiteX7" fmla="*/ 1538499 w 1761765"/>
              <a:gd name="connsiteY7" fmla="*/ 770415 h 1112151"/>
              <a:gd name="connsiteX8" fmla="*/ 1585229 w 1761765"/>
              <a:gd name="connsiteY8" fmla="*/ 764759 h 1112151"/>
              <a:gd name="connsiteX9" fmla="*/ 933455 w 1761765"/>
              <a:gd name="connsiteY9" fmla="*/ 161308 h 1112151"/>
              <a:gd name="connsiteX10" fmla="*/ 957797 w 1761765"/>
              <a:gd name="connsiteY10" fmla="*/ 167970 h 1112151"/>
              <a:gd name="connsiteX11" fmla="*/ 1286982 w 1761765"/>
              <a:gd name="connsiteY11" fmla="*/ 387616 h 1112151"/>
              <a:gd name="connsiteX12" fmla="*/ 1293725 w 1761765"/>
              <a:gd name="connsiteY12" fmla="*/ 477075 h 1112151"/>
              <a:gd name="connsiteX13" fmla="*/ 1245453 w 1761765"/>
              <a:gd name="connsiteY13" fmla="*/ 499154 h 1112151"/>
              <a:gd name="connsiteX14" fmla="*/ 1245167 w 1761765"/>
              <a:gd name="connsiteY14" fmla="*/ 499154 h 1112151"/>
              <a:gd name="connsiteX15" fmla="*/ 1203638 w 1761765"/>
              <a:gd name="connsiteY15" fmla="*/ 484104 h 1112151"/>
              <a:gd name="connsiteX16" fmla="*/ 900647 w 1761765"/>
              <a:gd name="connsiteY16" fmla="*/ 281508 h 1112151"/>
              <a:gd name="connsiteX17" fmla="*/ 872454 w 1761765"/>
              <a:gd name="connsiteY17" fmla="*/ 196164 h 1112151"/>
              <a:gd name="connsiteX18" fmla="*/ 933455 w 1761765"/>
              <a:gd name="connsiteY18" fmla="*/ 161308 h 1112151"/>
              <a:gd name="connsiteX19" fmla="*/ 454020 w 1761765"/>
              <a:gd name="connsiteY19" fmla="*/ 13474 h 1112151"/>
              <a:gd name="connsiteX20" fmla="*/ 477919 w 1761765"/>
              <a:gd name="connsiteY20" fmla="*/ 21437 h 1112151"/>
              <a:gd name="connsiteX21" fmla="*/ 509236 w 1761765"/>
              <a:gd name="connsiteY21" fmla="*/ 84182 h 1112151"/>
              <a:gd name="connsiteX22" fmla="*/ 445829 w 1761765"/>
              <a:gd name="connsiteY22" fmla="*/ 139871 h 1112151"/>
              <a:gd name="connsiteX23" fmla="*/ 437447 w 1761765"/>
              <a:gd name="connsiteY23" fmla="*/ 139395 h 1112151"/>
              <a:gd name="connsiteX24" fmla="*/ 73211 w 1761765"/>
              <a:gd name="connsiteY24" fmla="*/ 137204 h 1112151"/>
              <a:gd name="connsiteX25" fmla="*/ 749 w 1761765"/>
              <a:gd name="connsiteY25" fmla="*/ 84082 h 1112151"/>
              <a:gd name="connsiteX26" fmla="*/ 53871 w 1761765"/>
              <a:gd name="connsiteY26" fmla="*/ 11621 h 1112151"/>
              <a:gd name="connsiteX27" fmla="*/ 58352 w 1761765"/>
              <a:gd name="connsiteY27" fmla="*/ 11093 h 1112151"/>
              <a:gd name="connsiteX28" fmla="*/ 454020 w 1761765"/>
              <a:gd name="connsiteY28" fmla="*/ 13474 h 11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61765" h="1112151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61765" y="1112151"/>
                </a:lnTo>
                <a:lnTo>
                  <a:pt x="1621544" y="1095575"/>
                </a:lnTo>
                <a:lnTo>
                  <a:pt x="1594821" y="1019711"/>
                </a:lnTo>
                <a:cubicBezTo>
                  <a:pt x="1571072" y="963752"/>
                  <a:pt x="1543819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59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DDF45CC-3E53-4361-852F-16750ABA7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2041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C52DFB-4195-A6E0-9E90-B75290600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891" y="92099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F22D3C9-37A8-4469-47AC-B9EBB4C04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8" y="3629025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2F263F5-E3F0-91DA-53DD-DFDFEEE82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481" y="3629024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20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6D68C0-885B-4CE0-85D9-75805DE3A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6" y="-187051"/>
            <a:ext cx="5452534" cy="19610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Screenshot Coding IDE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1BA6915-E6D0-4619-9A50-B788D0048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4530" y="400837"/>
            <a:ext cx="357006" cy="357006"/>
          </a:xfrm>
          <a:prstGeom prst="ellipse">
            <a:avLst/>
          </a:prstGeom>
          <a:noFill/>
          <a:ln w="889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F22F920-02D7-497A-892A-5A1799A6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97969" y="0"/>
            <a:ext cx="1679159" cy="925847"/>
          </a:xfrm>
          <a:custGeom>
            <a:avLst/>
            <a:gdLst>
              <a:gd name="connsiteX0" fmla="*/ 0 w 1679159"/>
              <a:gd name="connsiteY0" fmla="*/ 0 h 925847"/>
              <a:gd name="connsiteX1" fmla="*/ 123825 w 1679159"/>
              <a:gd name="connsiteY1" fmla="*/ 0 h 925847"/>
              <a:gd name="connsiteX2" fmla="*/ 123825 w 1679159"/>
              <a:gd name="connsiteY2" fmla="*/ 756588 h 925847"/>
              <a:gd name="connsiteX3" fmla="*/ 1431852 w 1679159"/>
              <a:gd name="connsiteY3" fmla="*/ 0 h 925847"/>
              <a:gd name="connsiteX4" fmla="*/ 1679159 w 1679159"/>
              <a:gd name="connsiteY4" fmla="*/ 0 h 925847"/>
              <a:gd name="connsiteX5" fmla="*/ 92869 w 1679159"/>
              <a:gd name="connsiteY5" fmla="*/ 917560 h 925847"/>
              <a:gd name="connsiteX6" fmla="*/ 61913 w 1679159"/>
              <a:gd name="connsiteY6" fmla="*/ 925847 h 925847"/>
              <a:gd name="connsiteX7" fmla="*/ 0 w 1679159"/>
              <a:gd name="connsiteY7" fmla="*/ 863935 h 92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9159" h="925847">
                <a:moveTo>
                  <a:pt x="0" y="0"/>
                </a:moveTo>
                <a:lnTo>
                  <a:pt x="123825" y="0"/>
                </a:lnTo>
                <a:lnTo>
                  <a:pt x="123825" y="756588"/>
                </a:lnTo>
                <a:lnTo>
                  <a:pt x="1431852" y="0"/>
                </a:lnTo>
                <a:lnTo>
                  <a:pt x="1679159" y="0"/>
                </a:lnTo>
                <a:lnTo>
                  <a:pt x="92869" y="917560"/>
                </a:lnTo>
                <a:cubicBezTo>
                  <a:pt x="83458" y="922999"/>
                  <a:pt x="72780" y="925857"/>
                  <a:pt x="61913" y="925847"/>
                </a:cubicBezTo>
                <a:cubicBezTo>
                  <a:pt x="27719" y="925847"/>
                  <a:pt x="0" y="898129"/>
                  <a:pt x="0" y="86393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25B8C08-2FE2-4EE7-8826-38541619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04498" flipH="1">
            <a:off x="661620" y="5853103"/>
            <a:ext cx="1761765" cy="1112151"/>
          </a:xfrm>
          <a:custGeom>
            <a:avLst/>
            <a:gdLst>
              <a:gd name="connsiteX0" fmla="*/ 1585229 w 1761765"/>
              <a:gd name="connsiteY0" fmla="*/ 764759 h 1112151"/>
              <a:gd name="connsiteX1" fmla="*/ 1623024 w 1761765"/>
              <a:gd name="connsiteY1" fmla="*/ 792810 h 1112151"/>
              <a:gd name="connsiteX2" fmla="*/ 1711735 w 1761765"/>
              <a:gd name="connsiteY2" fmla="*/ 970132 h 1112151"/>
              <a:gd name="connsiteX3" fmla="*/ 1761765 w 1761765"/>
              <a:gd name="connsiteY3" fmla="*/ 1112151 h 1112151"/>
              <a:gd name="connsiteX4" fmla="*/ 1621544 w 1761765"/>
              <a:gd name="connsiteY4" fmla="*/ 1095575 h 1112151"/>
              <a:gd name="connsiteX5" fmla="*/ 1594821 w 1761765"/>
              <a:gd name="connsiteY5" fmla="*/ 1019711 h 1112151"/>
              <a:gd name="connsiteX6" fmla="*/ 1513200 w 1761765"/>
              <a:gd name="connsiteY6" fmla="*/ 856627 h 1112151"/>
              <a:gd name="connsiteX7" fmla="*/ 1538499 w 1761765"/>
              <a:gd name="connsiteY7" fmla="*/ 770415 h 1112151"/>
              <a:gd name="connsiteX8" fmla="*/ 1585229 w 1761765"/>
              <a:gd name="connsiteY8" fmla="*/ 764759 h 1112151"/>
              <a:gd name="connsiteX9" fmla="*/ 933455 w 1761765"/>
              <a:gd name="connsiteY9" fmla="*/ 161308 h 1112151"/>
              <a:gd name="connsiteX10" fmla="*/ 957797 w 1761765"/>
              <a:gd name="connsiteY10" fmla="*/ 167970 h 1112151"/>
              <a:gd name="connsiteX11" fmla="*/ 1286982 w 1761765"/>
              <a:gd name="connsiteY11" fmla="*/ 387616 h 1112151"/>
              <a:gd name="connsiteX12" fmla="*/ 1293725 w 1761765"/>
              <a:gd name="connsiteY12" fmla="*/ 477075 h 1112151"/>
              <a:gd name="connsiteX13" fmla="*/ 1245453 w 1761765"/>
              <a:gd name="connsiteY13" fmla="*/ 499154 h 1112151"/>
              <a:gd name="connsiteX14" fmla="*/ 1245167 w 1761765"/>
              <a:gd name="connsiteY14" fmla="*/ 499154 h 1112151"/>
              <a:gd name="connsiteX15" fmla="*/ 1203638 w 1761765"/>
              <a:gd name="connsiteY15" fmla="*/ 484104 h 1112151"/>
              <a:gd name="connsiteX16" fmla="*/ 900647 w 1761765"/>
              <a:gd name="connsiteY16" fmla="*/ 281508 h 1112151"/>
              <a:gd name="connsiteX17" fmla="*/ 872454 w 1761765"/>
              <a:gd name="connsiteY17" fmla="*/ 196164 h 1112151"/>
              <a:gd name="connsiteX18" fmla="*/ 933455 w 1761765"/>
              <a:gd name="connsiteY18" fmla="*/ 161308 h 1112151"/>
              <a:gd name="connsiteX19" fmla="*/ 454020 w 1761765"/>
              <a:gd name="connsiteY19" fmla="*/ 13474 h 1112151"/>
              <a:gd name="connsiteX20" fmla="*/ 477919 w 1761765"/>
              <a:gd name="connsiteY20" fmla="*/ 21437 h 1112151"/>
              <a:gd name="connsiteX21" fmla="*/ 509236 w 1761765"/>
              <a:gd name="connsiteY21" fmla="*/ 84182 h 1112151"/>
              <a:gd name="connsiteX22" fmla="*/ 445829 w 1761765"/>
              <a:gd name="connsiteY22" fmla="*/ 139871 h 1112151"/>
              <a:gd name="connsiteX23" fmla="*/ 437447 w 1761765"/>
              <a:gd name="connsiteY23" fmla="*/ 139395 h 1112151"/>
              <a:gd name="connsiteX24" fmla="*/ 73211 w 1761765"/>
              <a:gd name="connsiteY24" fmla="*/ 137204 h 1112151"/>
              <a:gd name="connsiteX25" fmla="*/ 749 w 1761765"/>
              <a:gd name="connsiteY25" fmla="*/ 84082 h 1112151"/>
              <a:gd name="connsiteX26" fmla="*/ 53871 w 1761765"/>
              <a:gd name="connsiteY26" fmla="*/ 11621 h 1112151"/>
              <a:gd name="connsiteX27" fmla="*/ 58352 w 1761765"/>
              <a:gd name="connsiteY27" fmla="*/ 11093 h 1112151"/>
              <a:gd name="connsiteX28" fmla="*/ 454020 w 1761765"/>
              <a:gd name="connsiteY28" fmla="*/ 13474 h 11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61765" h="1112151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61765" y="1112151"/>
                </a:lnTo>
                <a:lnTo>
                  <a:pt x="1621544" y="1095575"/>
                </a:lnTo>
                <a:lnTo>
                  <a:pt x="1594821" y="1019711"/>
                </a:lnTo>
                <a:cubicBezTo>
                  <a:pt x="1571072" y="963752"/>
                  <a:pt x="1543819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59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DDF45CC-3E53-4361-852F-16750ABA7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2041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D01AAB-74C2-992E-E521-6A99E8ED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38999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5346ED5-A807-833B-18C9-5EDB8CDF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591049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0E01C25-DD02-2533-F0B4-F3670448C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782" y="3590396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0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6D68C0-885B-4CE0-85D9-75805DE3A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97" y="1467945"/>
            <a:ext cx="5452534" cy="19610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Screenshot Coding IDE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1BA6915-E6D0-4619-9A50-B788D0048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4530" y="400837"/>
            <a:ext cx="357006" cy="357006"/>
          </a:xfrm>
          <a:prstGeom prst="ellipse">
            <a:avLst/>
          </a:prstGeom>
          <a:noFill/>
          <a:ln w="889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F22F920-02D7-497A-892A-5A1799A6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97969" y="0"/>
            <a:ext cx="1679159" cy="925847"/>
          </a:xfrm>
          <a:custGeom>
            <a:avLst/>
            <a:gdLst>
              <a:gd name="connsiteX0" fmla="*/ 0 w 1679159"/>
              <a:gd name="connsiteY0" fmla="*/ 0 h 925847"/>
              <a:gd name="connsiteX1" fmla="*/ 123825 w 1679159"/>
              <a:gd name="connsiteY1" fmla="*/ 0 h 925847"/>
              <a:gd name="connsiteX2" fmla="*/ 123825 w 1679159"/>
              <a:gd name="connsiteY2" fmla="*/ 756588 h 925847"/>
              <a:gd name="connsiteX3" fmla="*/ 1431852 w 1679159"/>
              <a:gd name="connsiteY3" fmla="*/ 0 h 925847"/>
              <a:gd name="connsiteX4" fmla="*/ 1679159 w 1679159"/>
              <a:gd name="connsiteY4" fmla="*/ 0 h 925847"/>
              <a:gd name="connsiteX5" fmla="*/ 92869 w 1679159"/>
              <a:gd name="connsiteY5" fmla="*/ 917560 h 925847"/>
              <a:gd name="connsiteX6" fmla="*/ 61913 w 1679159"/>
              <a:gd name="connsiteY6" fmla="*/ 925847 h 925847"/>
              <a:gd name="connsiteX7" fmla="*/ 0 w 1679159"/>
              <a:gd name="connsiteY7" fmla="*/ 863935 h 92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9159" h="925847">
                <a:moveTo>
                  <a:pt x="0" y="0"/>
                </a:moveTo>
                <a:lnTo>
                  <a:pt x="123825" y="0"/>
                </a:lnTo>
                <a:lnTo>
                  <a:pt x="123825" y="756588"/>
                </a:lnTo>
                <a:lnTo>
                  <a:pt x="1431852" y="0"/>
                </a:lnTo>
                <a:lnTo>
                  <a:pt x="1679159" y="0"/>
                </a:lnTo>
                <a:lnTo>
                  <a:pt x="92869" y="917560"/>
                </a:lnTo>
                <a:cubicBezTo>
                  <a:pt x="83458" y="922999"/>
                  <a:pt x="72780" y="925857"/>
                  <a:pt x="61913" y="925847"/>
                </a:cubicBezTo>
                <a:cubicBezTo>
                  <a:pt x="27719" y="925847"/>
                  <a:pt x="0" y="898129"/>
                  <a:pt x="0" y="86393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25B8C08-2FE2-4EE7-8826-38541619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04498" flipH="1">
            <a:off x="661620" y="5853103"/>
            <a:ext cx="1761765" cy="1112151"/>
          </a:xfrm>
          <a:custGeom>
            <a:avLst/>
            <a:gdLst>
              <a:gd name="connsiteX0" fmla="*/ 1585229 w 1761765"/>
              <a:gd name="connsiteY0" fmla="*/ 764759 h 1112151"/>
              <a:gd name="connsiteX1" fmla="*/ 1623024 w 1761765"/>
              <a:gd name="connsiteY1" fmla="*/ 792810 h 1112151"/>
              <a:gd name="connsiteX2" fmla="*/ 1711735 w 1761765"/>
              <a:gd name="connsiteY2" fmla="*/ 970132 h 1112151"/>
              <a:gd name="connsiteX3" fmla="*/ 1761765 w 1761765"/>
              <a:gd name="connsiteY3" fmla="*/ 1112151 h 1112151"/>
              <a:gd name="connsiteX4" fmla="*/ 1621544 w 1761765"/>
              <a:gd name="connsiteY4" fmla="*/ 1095575 h 1112151"/>
              <a:gd name="connsiteX5" fmla="*/ 1594821 w 1761765"/>
              <a:gd name="connsiteY5" fmla="*/ 1019711 h 1112151"/>
              <a:gd name="connsiteX6" fmla="*/ 1513200 w 1761765"/>
              <a:gd name="connsiteY6" fmla="*/ 856627 h 1112151"/>
              <a:gd name="connsiteX7" fmla="*/ 1538499 w 1761765"/>
              <a:gd name="connsiteY7" fmla="*/ 770415 h 1112151"/>
              <a:gd name="connsiteX8" fmla="*/ 1585229 w 1761765"/>
              <a:gd name="connsiteY8" fmla="*/ 764759 h 1112151"/>
              <a:gd name="connsiteX9" fmla="*/ 933455 w 1761765"/>
              <a:gd name="connsiteY9" fmla="*/ 161308 h 1112151"/>
              <a:gd name="connsiteX10" fmla="*/ 957797 w 1761765"/>
              <a:gd name="connsiteY10" fmla="*/ 167970 h 1112151"/>
              <a:gd name="connsiteX11" fmla="*/ 1286982 w 1761765"/>
              <a:gd name="connsiteY11" fmla="*/ 387616 h 1112151"/>
              <a:gd name="connsiteX12" fmla="*/ 1293725 w 1761765"/>
              <a:gd name="connsiteY12" fmla="*/ 477075 h 1112151"/>
              <a:gd name="connsiteX13" fmla="*/ 1245453 w 1761765"/>
              <a:gd name="connsiteY13" fmla="*/ 499154 h 1112151"/>
              <a:gd name="connsiteX14" fmla="*/ 1245167 w 1761765"/>
              <a:gd name="connsiteY14" fmla="*/ 499154 h 1112151"/>
              <a:gd name="connsiteX15" fmla="*/ 1203638 w 1761765"/>
              <a:gd name="connsiteY15" fmla="*/ 484104 h 1112151"/>
              <a:gd name="connsiteX16" fmla="*/ 900647 w 1761765"/>
              <a:gd name="connsiteY16" fmla="*/ 281508 h 1112151"/>
              <a:gd name="connsiteX17" fmla="*/ 872454 w 1761765"/>
              <a:gd name="connsiteY17" fmla="*/ 196164 h 1112151"/>
              <a:gd name="connsiteX18" fmla="*/ 933455 w 1761765"/>
              <a:gd name="connsiteY18" fmla="*/ 161308 h 1112151"/>
              <a:gd name="connsiteX19" fmla="*/ 454020 w 1761765"/>
              <a:gd name="connsiteY19" fmla="*/ 13474 h 1112151"/>
              <a:gd name="connsiteX20" fmla="*/ 477919 w 1761765"/>
              <a:gd name="connsiteY20" fmla="*/ 21437 h 1112151"/>
              <a:gd name="connsiteX21" fmla="*/ 509236 w 1761765"/>
              <a:gd name="connsiteY21" fmla="*/ 84182 h 1112151"/>
              <a:gd name="connsiteX22" fmla="*/ 445829 w 1761765"/>
              <a:gd name="connsiteY22" fmla="*/ 139871 h 1112151"/>
              <a:gd name="connsiteX23" fmla="*/ 437447 w 1761765"/>
              <a:gd name="connsiteY23" fmla="*/ 139395 h 1112151"/>
              <a:gd name="connsiteX24" fmla="*/ 73211 w 1761765"/>
              <a:gd name="connsiteY24" fmla="*/ 137204 h 1112151"/>
              <a:gd name="connsiteX25" fmla="*/ 749 w 1761765"/>
              <a:gd name="connsiteY25" fmla="*/ 84082 h 1112151"/>
              <a:gd name="connsiteX26" fmla="*/ 53871 w 1761765"/>
              <a:gd name="connsiteY26" fmla="*/ 11621 h 1112151"/>
              <a:gd name="connsiteX27" fmla="*/ 58352 w 1761765"/>
              <a:gd name="connsiteY27" fmla="*/ 11093 h 1112151"/>
              <a:gd name="connsiteX28" fmla="*/ 454020 w 1761765"/>
              <a:gd name="connsiteY28" fmla="*/ 13474 h 11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61765" h="1112151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61765" y="1112151"/>
                </a:lnTo>
                <a:lnTo>
                  <a:pt x="1621544" y="1095575"/>
                </a:lnTo>
                <a:lnTo>
                  <a:pt x="1594821" y="1019711"/>
                </a:lnTo>
                <a:cubicBezTo>
                  <a:pt x="1571072" y="963752"/>
                  <a:pt x="1543819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59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DDF45CC-3E53-4361-852F-16750ABA7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2041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8019B4-5E6A-679C-A012-4DBEE7191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66" y="238999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0AF8130-3EF6-6CD6-7115-40C52E638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93" y="3629025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19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07F2328-A126-4E20-BF1F-BC5A6C4DE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148"/>
            <a:ext cx="6217937" cy="2491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Tampilan</a:t>
            </a:r>
            <a:r>
              <a:rPr lang="en-US" kern="1200" dirty="0"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latin typeface="+mj-lt"/>
                <a:ea typeface="+mj-ea"/>
                <a:cs typeface="+mj-cs"/>
              </a:rPr>
              <a:t>luaran</a:t>
            </a:r>
            <a:br>
              <a:rPr lang="en-US" dirty="0"/>
            </a:br>
            <a:r>
              <a:rPr lang="en-US" dirty="0"/>
              <a:t>Program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DDF45CC-3E53-4361-852F-16750ABA7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4717" y="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25B8C08-2FE2-4EE7-8826-38541619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95502">
            <a:off x="9975314" y="5853103"/>
            <a:ext cx="1761765" cy="1112151"/>
          </a:xfrm>
          <a:custGeom>
            <a:avLst/>
            <a:gdLst>
              <a:gd name="connsiteX0" fmla="*/ 1585229 w 1761765"/>
              <a:gd name="connsiteY0" fmla="*/ 764759 h 1112151"/>
              <a:gd name="connsiteX1" fmla="*/ 1623024 w 1761765"/>
              <a:gd name="connsiteY1" fmla="*/ 792810 h 1112151"/>
              <a:gd name="connsiteX2" fmla="*/ 1711735 w 1761765"/>
              <a:gd name="connsiteY2" fmla="*/ 970132 h 1112151"/>
              <a:gd name="connsiteX3" fmla="*/ 1761765 w 1761765"/>
              <a:gd name="connsiteY3" fmla="*/ 1112151 h 1112151"/>
              <a:gd name="connsiteX4" fmla="*/ 1621544 w 1761765"/>
              <a:gd name="connsiteY4" fmla="*/ 1095575 h 1112151"/>
              <a:gd name="connsiteX5" fmla="*/ 1594821 w 1761765"/>
              <a:gd name="connsiteY5" fmla="*/ 1019711 h 1112151"/>
              <a:gd name="connsiteX6" fmla="*/ 1513200 w 1761765"/>
              <a:gd name="connsiteY6" fmla="*/ 856627 h 1112151"/>
              <a:gd name="connsiteX7" fmla="*/ 1538499 w 1761765"/>
              <a:gd name="connsiteY7" fmla="*/ 770415 h 1112151"/>
              <a:gd name="connsiteX8" fmla="*/ 1585229 w 1761765"/>
              <a:gd name="connsiteY8" fmla="*/ 764759 h 1112151"/>
              <a:gd name="connsiteX9" fmla="*/ 933455 w 1761765"/>
              <a:gd name="connsiteY9" fmla="*/ 161308 h 1112151"/>
              <a:gd name="connsiteX10" fmla="*/ 957797 w 1761765"/>
              <a:gd name="connsiteY10" fmla="*/ 167970 h 1112151"/>
              <a:gd name="connsiteX11" fmla="*/ 1286982 w 1761765"/>
              <a:gd name="connsiteY11" fmla="*/ 387616 h 1112151"/>
              <a:gd name="connsiteX12" fmla="*/ 1293725 w 1761765"/>
              <a:gd name="connsiteY12" fmla="*/ 477075 h 1112151"/>
              <a:gd name="connsiteX13" fmla="*/ 1245453 w 1761765"/>
              <a:gd name="connsiteY13" fmla="*/ 499154 h 1112151"/>
              <a:gd name="connsiteX14" fmla="*/ 1245167 w 1761765"/>
              <a:gd name="connsiteY14" fmla="*/ 499154 h 1112151"/>
              <a:gd name="connsiteX15" fmla="*/ 1203638 w 1761765"/>
              <a:gd name="connsiteY15" fmla="*/ 484104 h 1112151"/>
              <a:gd name="connsiteX16" fmla="*/ 900647 w 1761765"/>
              <a:gd name="connsiteY16" fmla="*/ 281508 h 1112151"/>
              <a:gd name="connsiteX17" fmla="*/ 872454 w 1761765"/>
              <a:gd name="connsiteY17" fmla="*/ 196164 h 1112151"/>
              <a:gd name="connsiteX18" fmla="*/ 933455 w 1761765"/>
              <a:gd name="connsiteY18" fmla="*/ 161308 h 1112151"/>
              <a:gd name="connsiteX19" fmla="*/ 454020 w 1761765"/>
              <a:gd name="connsiteY19" fmla="*/ 13474 h 1112151"/>
              <a:gd name="connsiteX20" fmla="*/ 477919 w 1761765"/>
              <a:gd name="connsiteY20" fmla="*/ 21437 h 1112151"/>
              <a:gd name="connsiteX21" fmla="*/ 509236 w 1761765"/>
              <a:gd name="connsiteY21" fmla="*/ 84182 h 1112151"/>
              <a:gd name="connsiteX22" fmla="*/ 445829 w 1761765"/>
              <a:gd name="connsiteY22" fmla="*/ 139871 h 1112151"/>
              <a:gd name="connsiteX23" fmla="*/ 437447 w 1761765"/>
              <a:gd name="connsiteY23" fmla="*/ 139395 h 1112151"/>
              <a:gd name="connsiteX24" fmla="*/ 73211 w 1761765"/>
              <a:gd name="connsiteY24" fmla="*/ 137204 h 1112151"/>
              <a:gd name="connsiteX25" fmla="*/ 749 w 1761765"/>
              <a:gd name="connsiteY25" fmla="*/ 84082 h 1112151"/>
              <a:gd name="connsiteX26" fmla="*/ 53871 w 1761765"/>
              <a:gd name="connsiteY26" fmla="*/ 11621 h 1112151"/>
              <a:gd name="connsiteX27" fmla="*/ 58352 w 1761765"/>
              <a:gd name="connsiteY27" fmla="*/ 11093 h 1112151"/>
              <a:gd name="connsiteX28" fmla="*/ 454020 w 1761765"/>
              <a:gd name="connsiteY28" fmla="*/ 13474 h 11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61765" h="1112151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61765" y="1112151"/>
                </a:lnTo>
                <a:lnTo>
                  <a:pt x="1621544" y="1095575"/>
                </a:lnTo>
                <a:lnTo>
                  <a:pt x="1594821" y="1019711"/>
                </a:lnTo>
                <a:cubicBezTo>
                  <a:pt x="1571072" y="963752"/>
                  <a:pt x="1543819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59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6FFC34-7432-1E67-D63A-4C8710151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2" y="2601585"/>
            <a:ext cx="2620628" cy="397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291A876-ACC2-C424-C124-65D5EA2A5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092" y="2631289"/>
            <a:ext cx="2620627" cy="400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E26483D-2B2B-1332-7355-E4FA8C109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717" y="2623731"/>
            <a:ext cx="2642352" cy="395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F7EEE8D-E017-2EEC-97A4-B658AFE55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498" y="1664121"/>
            <a:ext cx="2644915" cy="408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77425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{A00975CA-1448-4093-9E36-503C79E6A0E2}tf78504181_win32</Template>
  <TotalTime>160</TotalTime>
  <Words>113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Times</vt:lpstr>
      <vt:lpstr>Tw Cen MT</vt:lpstr>
      <vt:lpstr>ShapesVTI</vt:lpstr>
      <vt:lpstr>Pemrograman Berorientasi Object</vt:lpstr>
      <vt:lpstr>Aplikasi yang dibuat adalah kalkulator sederhana yang berguna melakukan operasi” yang ada</vt:lpstr>
      <vt:lpstr>Fitur yang diberikan berupa fitur kalkulator pada umumnya</vt:lpstr>
      <vt:lpstr>Alur Kerja</vt:lpstr>
      <vt:lpstr>Rancangan Antarmuka</vt:lpstr>
      <vt:lpstr>Screenshot Coding IDE</vt:lpstr>
      <vt:lpstr>Screenshot Coding IDE</vt:lpstr>
      <vt:lpstr>Screenshot Coding IDE</vt:lpstr>
      <vt:lpstr>Tampilan luaran Program</vt:lpstr>
      <vt:lpstr>Screenshot halaman projek Github </vt:lpstr>
      <vt:lpstr>Sekian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</dc:title>
  <dc:creator>Bento El</dc:creator>
  <cp:lastModifiedBy>M S I</cp:lastModifiedBy>
  <cp:revision>12</cp:revision>
  <dcterms:created xsi:type="dcterms:W3CDTF">2023-04-16T12:16:16Z</dcterms:created>
  <dcterms:modified xsi:type="dcterms:W3CDTF">2024-01-14T05:46:25Z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