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abe88d6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abe88d6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abe88d6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abe88d6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abe88d6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abe88d6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abe88d6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abe88d6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abe88d6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babe88d6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babe88d6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babe88d6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59844" y="222000"/>
            <a:ext cx="2295300" cy="1578900"/>
          </a:xfrm>
          <a:prstGeom prst="rect">
            <a:avLst/>
          </a:prstGeom>
          <a:effectLst>
            <a:outerShdw blurRad="85725" dist="142875" dir="258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Harrier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925" y="4044625"/>
            <a:ext cx="15430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2094975" y="1236825"/>
            <a:ext cx="6567000" cy="172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</a:t>
            </a:r>
            <a:r>
              <a:rPr lang="en" sz="19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5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Code Academy</a:t>
            </a:r>
            <a:endParaRPr sz="25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  </a:t>
            </a: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</a:t>
            </a: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Layihə // </a:t>
            </a: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Maşın alqı-satqı saytı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FF00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                             </a:t>
            </a:r>
            <a:r>
              <a:rPr lang="en" sz="1900" i="1" dirty="0">
                <a:solidFill>
                  <a:srgbClr val="00FF00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İlham Binyətov P123</a:t>
            </a:r>
            <a:endParaRPr sz="1900" i="1" dirty="0">
              <a:solidFill>
                <a:srgbClr val="00FF00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42500" y="10206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2304296" y="393750"/>
            <a:ext cx="4947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Saytın əsas məqsədi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223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Saytda əsas məqsəd maşın alqı satqısıdır. Qeydiyyatı olan şəxs həmçinin </a:t>
            </a:r>
            <a:r>
              <a:rPr lang="az-Latn-AZ" sz="2000" i="1" dirty="0" smtClean="0"/>
              <a:t>ö</a:t>
            </a:r>
            <a:r>
              <a:rPr lang="en" sz="2000" i="1" dirty="0" smtClean="0"/>
              <a:t>zü </a:t>
            </a:r>
            <a:r>
              <a:rPr lang="en" sz="2000" i="1" dirty="0"/>
              <a:t>də sayta satmaq istədiyi maşını yerləşdirə bilər.</a:t>
            </a:r>
            <a:endParaRPr sz="2000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Ana səhifədə 3-4 kriteriya üzrə axtarış edib Vehicles bölməsində həmin maşınları görə bilərsiniz. 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2632049"/>
            <a:ext cx="7038900" cy="222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Əlavə olaraq 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Advanced </a:t>
            </a:r>
            <a:r>
              <a:rPr lang="en" sz="2400" smtClean="0">
                <a:latin typeface="Montserrat"/>
                <a:ea typeface="Montserrat"/>
                <a:cs typeface="Montserrat"/>
                <a:sym typeface="Montserrat"/>
              </a:rPr>
              <a:t>Search </a:t>
            </a: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səhifəsində isə bir çox özəlliklər üzrə maşınları axtara bilərsiniz</a:t>
            </a:r>
            <a:r>
              <a:rPr lang="en" sz="24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Registrasiya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Saytda </a:t>
            </a:r>
            <a:r>
              <a:rPr lang="en" sz="1600" dirty="0" smtClean="0"/>
              <a:t>regist</a:t>
            </a:r>
            <a:r>
              <a:rPr lang="az-Latn-AZ" sz="1600" dirty="0" smtClean="0"/>
              <a:t>e</a:t>
            </a:r>
            <a:r>
              <a:rPr lang="en" sz="1600" dirty="0" smtClean="0"/>
              <a:t>r </a:t>
            </a:r>
            <a:r>
              <a:rPr lang="en" sz="1600" dirty="0"/>
              <a:t>olmayan şəxslər maşın </a:t>
            </a:r>
            <a:r>
              <a:rPr lang="en" sz="1600" dirty="0" smtClean="0"/>
              <a:t>və</a:t>
            </a:r>
            <a:r>
              <a:rPr lang="az-Latn-AZ" sz="1600" dirty="0" smtClean="0"/>
              <a:t> </a:t>
            </a:r>
            <a:r>
              <a:rPr lang="en" sz="1600" dirty="0" smtClean="0"/>
              <a:t>ya </a:t>
            </a:r>
            <a:r>
              <a:rPr lang="en" sz="1600" dirty="0"/>
              <a:t>bloglar üçün şərh yaza </a:t>
            </a:r>
            <a:r>
              <a:rPr lang="en" sz="1600" dirty="0" smtClean="0"/>
              <a:t>bilməzlər</a:t>
            </a:r>
            <a:r>
              <a:rPr lang="en-US" sz="1600" dirty="0" smtClean="0"/>
              <a:t>,</a:t>
            </a:r>
            <a:r>
              <a:rPr lang="en" sz="1600" dirty="0" smtClean="0"/>
              <a:t> </a:t>
            </a:r>
            <a:r>
              <a:rPr lang="en" sz="1600" dirty="0"/>
              <a:t>yalnız görə bilərlər.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Qeydiyyatı olan insan satmaq istədiyi </a:t>
            </a:r>
            <a:r>
              <a:rPr lang="en" sz="1600" dirty="0" smtClean="0"/>
              <a:t>maşının məlumatları</a:t>
            </a:r>
            <a:r>
              <a:rPr lang="en-VG" sz="1600" dirty="0" smtClean="0"/>
              <a:t>n</a:t>
            </a:r>
            <a:r>
              <a:rPr lang="az-Latn-AZ" sz="1600" dirty="0" smtClean="0"/>
              <a:t>ı</a:t>
            </a:r>
            <a:r>
              <a:rPr lang="en" sz="1600" dirty="0" smtClean="0"/>
              <a:t> </a:t>
            </a:r>
            <a:r>
              <a:rPr lang="en" sz="1600" dirty="0"/>
              <a:t>əlavə etdikdən sonra və admin tərəfindən təsdiq olunduqdan sonra Vehicles bölməsində görə bilər</a:t>
            </a:r>
            <a:endParaRPr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3379100" y="340025"/>
            <a:ext cx="293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Admin Panel </a:t>
            </a:r>
            <a:endParaRPr sz="256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SuperAdmin yeni adminlər və role-lar yarada bilər həmçinin onları silə bilər.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Comment və Controller bölməsində isə yazılmış commentlərə və mesajlara baxdıqdan sonra uyğun olmayanları </a:t>
            </a:r>
            <a:r>
              <a:rPr lang="en" sz="1500" dirty="0" smtClean="0"/>
              <a:t>silə </a:t>
            </a:r>
            <a:r>
              <a:rPr lang="en" sz="1500" dirty="0"/>
              <a:t>bilər</a:t>
            </a:r>
            <a:r>
              <a:rPr lang="en" sz="1500" dirty="0" smtClean="0"/>
              <a:t>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endParaRPr lang="en" sz="1500" dirty="0"/>
          </a:p>
          <a:p>
            <a:pPr marL="133350" lvl="0" indent="0" algn="l" rtl="0">
              <a:spcBef>
                <a:spcPts val="1200"/>
              </a:spcBef>
              <a:spcAft>
                <a:spcPts val="0"/>
              </a:spcAft>
              <a:buSzPts val="1500"/>
              <a:buNone/>
            </a:pPr>
            <a:endParaRPr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457450" y="340025"/>
            <a:ext cx="4719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İstifadə edilmiş texnologiyalar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JQuery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Bootstrap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JavaScript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C#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Ajax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Fetch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506149" y="1924725"/>
            <a:ext cx="5120777" cy="281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0000"/>
                </a:solidFill>
              </a:rPr>
              <a:t>Diqqətiniz </a:t>
            </a:r>
            <a:r>
              <a:rPr lang="az-Latn-AZ" dirty="0" smtClean="0">
                <a:solidFill>
                  <a:srgbClr val="FF0000"/>
                </a:solidFill>
              </a:rPr>
              <a:t>üçün</a:t>
            </a:r>
            <a:r>
              <a:rPr lang="en" dirty="0" smtClean="0">
                <a:solidFill>
                  <a:srgbClr val="FF0000"/>
                </a:solidFill>
              </a:rPr>
              <a:t> təşəkkürlər…</a:t>
            </a:r>
            <a:br>
              <a:rPr lang="en" dirty="0" smtClean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/>
            </a:r>
            <a:br>
              <a:rPr lang="en" dirty="0" smtClean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94" y="4212050"/>
            <a:ext cx="1543050" cy="266700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146</Words>
  <Application>Microsoft Office PowerPoint</Application>
  <PresentationFormat>Экран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Comic Sans MS</vt:lpstr>
      <vt:lpstr>Lato</vt:lpstr>
      <vt:lpstr>Montserrat</vt:lpstr>
      <vt:lpstr>Arial</vt:lpstr>
      <vt:lpstr>Focus</vt:lpstr>
      <vt:lpstr>Harrier</vt:lpstr>
      <vt:lpstr>Saytın əsas məqsədi </vt:lpstr>
      <vt:lpstr> Ana səhifədə 3-4 kriteriya üzrə axtarış edib Vehicles bölməsində həmin maşınları görə bilərsiniz. </vt:lpstr>
      <vt:lpstr>Registrasiya</vt:lpstr>
      <vt:lpstr>Admin Panel </vt:lpstr>
      <vt:lpstr>İstifadə edilmiş texnologiyalar</vt:lpstr>
      <vt:lpstr>Diqqətiniz üçün təşəkkürlər…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Harrier</dc:title>
  <cp:lastModifiedBy>binye</cp:lastModifiedBy>
  <cp:revision>6</cp:revision>
  <dcterms:modified xsi:type="dcterms:W3CDTF">2022-01-07T05:35:15Z</dcterms:modified>
</cp:coreProperties>
</file>