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66" r:id="rId19"/>
    <p:sldId id="267" r:id="rId20"/>
    <p:sldId id="269" r:id="rId21"/>
    <p:sldId id="270" r:id="rId22"/>
    <p:sldId id="27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E996-80C9-4456-BBCD-03C67B491333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AEB4-7A2D-48C8-853D-859E1422B9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E996-80C9-4456-BBCD-03C67B491333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AEB4-7A2D-48C8-853D-859E1422B9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E996-80C9-4456-BBCD-03C67B491333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AEB4-7A2D-48C8-853D-859E1422B9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E996-80C9-4456-BBCD-03C67B491333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AEB4-7A2D-48C8-853D-859E1422B9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E996-80C9-4456-BBCD-03C67B491333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AEB4-7A2D-48C8-853D-859E1422B9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E996-80C9-4456-BBCD-03C67B491333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AEB4-7A2D-48C8-853D-859E1422B9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E996-80C9-4456-BBCD-03C67B491333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AEB4-7A2D-48C8-853D-859E1422B9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E996-80C9-4456-BBCD-03C67B491333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AEB4-7A2D-48C8-853D-859E1422B9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E996-80C9-4456-BBCD-03C67B491333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AEB4-7A2D-48C8-853D-859E1422B9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E996-80C9-4456-BBCD-03C67B491333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AEB4-7A2D-48C8-853D-859E1422B9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E996-80C9-4456-BBCD-03C67B491333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AEB4-7A2D-48C8-853D-859E1422B9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8E996-80C9-4456-BBCD-03C67B491333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CAEB4-7A2D-48C8-853D-859E1422B94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Basis Data </a:t>
            </a:r>
            <a:r>
              <a:rPr lang="en-US" dirty="0" err="1" smtClean="0"/>
              <a:t>Relasional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OLEH 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DR. YUCKI PRIHADI, </a:t>
            </a:r>
            <a:r>
              <a:rPr lang="en-US" dirty="0" err="1" smtClean="0">
                <a:solidFill>
                  <a:schemeClr val="tx1"/>
                </a:solidFill>
              </a:rPr>
              <a:t>Ssi</a:t>
            </a:r>
            <a:r>
              <a:rPr lang="en-US" dirty="0" smtClean="0">
                <a:solidFill>
                  <a:schemeClr val="tx1"/>
                </a:solidFill>
              </a:rPr>
              <a:t>, MM, M.KOM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en-US"/>
              <a:t>Key dapat dipahami sebagai ‘tanda pengenal’ untuk mengidentifikasi sebuah baris di dalam tabel. </a:t>
            </a:r>
          </a:p>
          <a:p>
            <a:pPr marL="0" indent="0">
              <a:buNone/>
            </a:pPr>
            <a:r>
              <a:rPr lang="en-US"/>
              <a:t>Artinya, masing-masing baris data pasti dan harus memiliki ‘tanda pengenal’-nya sendiri. </a:t>
            </a:r>
          </a:p>
          <a:p>
            <a:pPr marL="0" indent="0">
              <a:buNone/>
            </a:pPr>
            <a:r>
              <a:rPr lang="en-US"/>
              <a:t>Key dapat diibaratkan seperti Nomor Induk Kependudukan (NIK) untuk masyarakat Indonesia atau Nomor Induk Mahasiswa (NIM) untuk para mahasiswa. </a:t>
            </a:r>
          </a:p>
          <a:p>
            <a:pPr marL="0" indent="0">
              <a:buNone/>
            </a:pPr>
            <a:r>
              <a:rPr lang="en-US"/>
              <a:t>Kita tidak mungkin menemukan dua orang penduduk dengan NIK yang sama, dan kita juga tidak mungkin menemukan dua mahasiswa dengan NIM yang sama.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/>
              <a:t>Selain berperan sebagai ‘tanda pengenal’, key dalam database juga berperan sebagai penghubung antara satu tabel dengan tabel lainnya. </a:t>
            </a:r>
          </a:p>
          <a:p>
            <a:pPr marL="0" indent="0">
              <a:buNone/>
            </a:pPr>
            <a:r>
              <a:rPr lang="en-US"/>
              <a:t>Penting bagi tabel-tabel dalam suatu relational database untuk saling terhubung antara satu dengan yang lainnya. </a:t>
            </a:r>
          </a:p>
          <a:p>
            <a:pPr marL="0" indent="0">
              <a:buNone/>
            </a:pPr>
            <a:r>
              <a:rPr lang="en-US"/>
              <a:t>Untuk bisa menghubungkan tabel-tabel dalam suatu relational database, kita perlu menggunakan key dalam database kita.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Jenis-Jenis Key dalam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Primary Key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Primary </a:t>
            </a:r>
            <a:r>
              <a:rPr lang="en-US" i="1" dirty="0"/>
              <a:t>Key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‘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pengenal</a:t>
            </a:r>
            <a:r>
              <a:rPr lang="en-US" dirty="0"/>
              <a:t>’ yang </a:t>
            </a:r>
            <a:r>
              <a:rPr lang="en-US" dirty="0" err="1"/>
              <a:t>ditetapkan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. </a:t>
            </a:r>
            <a:r>
              <a:rPr lang="en-US" i="1" dirty="0"/>
              <a:t>Primary Key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paling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paling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membedakan</a:t>
            </a:r>
            <a:r>
              <a:rPr lang="en-US" dirty="0"/>
              <a:t> data-data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221" y="2209800"/>
            <a:ext cx="514350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2. Foreign Key</a:t>
            </a:r>
          </a:p>
          <a:p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i="1" dirty="0"/>
              <a:t>primary key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key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i="1" dirty="0"/>
              <a:t>database</a:t>
            </a:r>
            <a:r>
              <a:rPr lang="en-US" dirty="0"/>
              <a:t>,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‘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pengenal</a:t>
            </a:r>
            <a:r>
              <a:rPr lang="en-US" dirty="0"/>
              <a:t>’,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i="1" dirty="0"/>
              <a:t>foreign key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key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i="1" dirty="0"/>
              <a:t>database</a:t>
            </a:r>
            <a:r>
              <a:rPr lang="en-US" dirty="0"/>
              <a:t>,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penghubung</a:t>
            </a:r>
            <a:r>
              <a:rPr lang="en-US" dirty="0"/>
              <a:t> </a:t>
            </a:r>
            <a:r>
              <a:rPr lang="en-US" dirty="0" err="1"/>
              <a:t>antartabel</a:t>
            </a:r>
            <a:r>
              <a:rPr lang="en-US" dirty="0"/>
              <a:t>.</a:t>
            </a:r>
          </a:p>
          <a:p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i="1" dirty="0"/>
              <a:t>foreign key</a:t>
            </a:r>
            <a:r>
              <a:rPr lang="en-US" dirty="0"/>
              <a:t>, </a:t>
            </a:r>
            <a:r>
              <a:rPr lang="en-US" dirty="0" err="1"/>
              <a:t>mari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simak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371600"/>
            <a:ext cx="514350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3421743"/>
            <a:ext cx="4095750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Dari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. Akan </a:t>
            </a:r>
            <a:r>
              <a:rPr lang="en-US" dirty="0" err="1"/>
              <a:t>tetapi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di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mana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memperjelas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/>
              <a:t>foreign key</a:t>
            </a:r>
            <a:r>
              <a:rPr lang="en-US" dirty="0"/>
              <a:t>.</a:t>
            </a:r>
          </a:p>
          <a:p>
            <a:r>
              <a:rPr lang="en-US" dirty="0"/>
              <a:t>Dari </a:t>
            </a:r>
            <a:r>
              <a:rPr lang="en-US" dirty="0" err="1"/>
              <a:t>tabel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ketahui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i="1" dirty="0"/>
              <a:t>primary key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NIS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Induk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. </a:t>
            </a:r>
            <a:r>
              <a:rPr lang="en-US" dirty="0" err="1"/>
              <a:t>Sementara</a:t>
            </a:r>
            <a:r>
              <a:rPr lang="en-US" dirty="0"/>
              <a:t>, </a:t>
            </a:r>
            <a:r>
              <a:rPr lang="en-US" i="1" dirty="0"/>
              <a:t>primary key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i="1" dirty="0"/>
              <a:t>foreign key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begitu</a:t>
            </a:r>
            <a:r>
              <a:rPr lang="en-US" dirty="0"/>
              <a:t>,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752600"/>
            <a:ext cx="51435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9200" y="3429000"/>
            <a:ext cx="6809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Perlu</a:t>
            </a:r>
            <a:r>
              <a:rPr lang="en-US" sz="2400" dirty="0"/>
              <a:t> </a:t>
            </a:r>
            <a:r>
              <a:rPr lang="en-US" sz="2400" dirty="0" err="1"/>
              <a:t>diingat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atribut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kamu</a:t>
            </a:r>
            <a:r>
              <a:rPr lang="en-US" sz="2400" dirty="0"/>
              <a:t> </a:t>
            </a:r>
            <a:r>
              <a:rPr lang="en-US" sz="2400" dirty="0" err="1"/>
              <a:t>gunakan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i="1" dirty="0"/>
              <a:t>foreign key</a:t>
            </a:r>
            <a:r>
              <a:rPr lang="en-US" sz="2400" dirty="0"/>
              <a:t> </a:t>
            </a:r>
            <a:r>
              <a:rPr lang="en-US" sz="2400" dirty="0" err="1"/>
              <a:t>haruslah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i="1" dirty="0"/>
              <a:t>primary key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 </a:t>
            </a:r>
            <a:r>
              <a:rPr lang="en-US" sz="2400" dirty="0" err="1" smtClean="0"/>
              <a:t>asalnya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Candidat</a:t>
            </a:r>
            <a:r>
              <a:rPr lang="en-US" dirty="0" smtClean="0"/>
              <a:t> </a:t>
            </a:r>
            <a:r>
              <a:rPr lang="en-US" dirty="0"/>
              <a:t>key (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kandidat</a:t>
            </a:r>
            <a:r>
              <a:rPr lang="en-US" dirty="0"/>
              <a:t>/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 smtClean="0"/>
              <a:t>)</a:t>
            </a:r>
          </a:p>
          <a:p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set minimal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mengidentifikasikan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kejadian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Candidate key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sbb</a:t>
            </a:r>
            <a:r>
              <a:rPr lang="en-US" dirty="0"/>
              <a:t>:</a:t>
            </a:r>
          </a:p>
          <a:p>
            <a:r>
              <a:rPr lang="en-US" dirty="0"/>
              <a:t>Unique Identifier,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row/tuple candidate key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identifier. </a:t>
            </a:r>
            <a:r>
              <a:rPr lang="en-US" dirty="0" err="1"/>
              <a:t>Artinya</a:t>
            </a:r>
            <a:r>
              <a:rPr lang="en-US" dirty="0"/>
              <a:t>, </a:t>
            </a:r>
            <a:r>
              <a:rPr lang="en-US" dirty="0" err="1"/>
              <a:t>setiap</a:t>
            </a:r>
            <a:r>
              <a:rPr lang="en-US" dirty="0"/>
              <a:t> non candidate key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fungsional</a:t>
            </a:r>
            <a:r>
              <a:rPr lang="en-US" dirty="0"/>
              <a:t> </a:t>
            </a:r>
            <a:r>
              <a:rPr lang="en-US" dirty="0" err="1"/>
              <a:t>bergantung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candidate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r>
              <a:rPr lang="en-US" dirty="0"/>
              <a:t>Non </a:t>
            </a:r>
            <a:r>
              <a:rPr lang="en-US" dirty="0" err="1"/>
              <a:t>Redudancy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duplikasi</a:t>
            </a:r>
            <a:r>
              <a:rPr lang="en-US" dirty="0"/>
              <a:t> candidate key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unique identifier,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penghapusan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candidate key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merusak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unique identifier.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2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tx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Times New Roman" panose="02020603050405020304" charset="0"/>
              </a:rPr>
              <a:t>Relational Key</a:t>
            </a:r>
            <a:r>
              <a:rPr kumimoji="0" lang="en-US" sz="4200" b="0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tx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(1)</a:t>
            </a:r>
          </a:p>
        </p:txBody>
      </p:sp>
      <p:sp>
        <p:nvSpPr>
          <p:cNvPr id="105475" name="Rectangle 3"/>
          <p:cNvSpPr>
            <a:spLocks noGrp="1"/>
          </p:cNvSpPr>
          <p:nvPr>
            <p:ph idx="1"/>
          </p:nvPr>
        </p:nvSpPr>
        <p:spPr/>
        <p:txBody>
          <a:bodyPr vert="horz" wrap="square" anchor="t" anchorCtr="0"/>
          <a:lstStyle/>
          <a:p>
            <a:pPr algn="just">
              <a:buClr>
                <a:schemeClr val="tx1"/>
              </a:buClr>
            </a:pPr>
            <a:r>
              <a:rPr b="1" i="1" dirty="0">
                <a:latin typeface="Arial" panose="020B0604020202020204" pitchFamily="34" charset="0"/>
                <a:cs typeface="Arial" panose="020B0604020202020204" pitchFamily="34" charset="0"/>
              </a:rPr>
              <a:t>Super key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	Satu atribut/kumpulan atribut yang secara unik mengidentifikasi sebuah tupel di dalam relasi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>
                <a:schemeClr val="tx1"/>
              </a:buClr>
            </a:pPr>
            <a:r>
              <a:rPr b="1" i="1" dirty="0">
                <a:latin typeface="Arial" panose="020B0604020202020204" pitchFamily="34" charset="0"/>
                <a:cs typeface="Arial" panose="020B0604020202020204" pitchFamily="34" charset="0"/>
              </a:rPr>
              <a:t>Candidate key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	Atribut di dalam relasi yang biasanya mempunyai nilai unik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endParaRPr dirty="0"/>
          </a:p>
        </p:txBody>
      </p:sp>
      <p:sp>
        <p:nvSpPr>
          <p:cNvPr id="19460" name="Footer Placeholder 4"/>
          <p:cNvSpPr txBox="1">
            <a:spLocks noGrp="1"/>
          </p:cNvSpPr>
          <p:nvPr>
            <p:ph type="ftr" sz="quarter" idx="4294967295"/>
          </p:nvPr>
        </p:nvSpPr>
        <p:spPr>
          <a:xfrm>
            <a:off x="457200" y="6481763"/>
            <a:ext cx="4259263" cy="300037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r>
              <a:rPr sz="1000" dirty="0"/>
              <a:t>Basis Data Relasional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0" fill="hold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0" fill="hold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2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tx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Times New Roman" panose="02020603050405020304" charset="0"/>
              </a:rPr>
              <a:t>Relational Key</a:t>
            </a:r>
            <a:r>
              <a:rPr kumimoji="0" lang="en-US" sz="4200" b="0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tx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(2)</a:t>
            </a:r>
          </a:p>
        </p:txBody>
      </p:sp>
      <p:sp>
        <p:nvSpPr>
          <p:cNvPr id="106499" name="Rectangle 3"/>
          <p:cNvSpPr>
            <a:spLocks noGrp="1"/>
          </p:cNvSpPr>
          <p:nvPr>
            <p:ph idx="1"/>
          </p:nvPr>
        </p:nvSpPr>
        <p:spPr/>
        <p:txBody>
          <a:bodyPr vert="horz" wrap="square" anchor="t" anchorCtr="0"/>
          <a:lstStyle/>
          <a:p>
            <a:pPr algn="just">
              <a:buClr>
                <a:schemeClr val="tx1"/>
              </a:buClr>
            </a:pPr>
            <a:r>
              <a:rPr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Alternate </a:t>
            </a:r>
            <a:r>
              <a:rPr b="1" i="1" dirty="0">
                <a:latin typeface="Arial" panose="020B0604020202020204" pitchFamily="34" charset="0"/>
                <a:cs typeface="Arial" panose="020B0604020202020204" pitchFamily="34" charset="0"/>
              </a:rPr>
              <a:t>key 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	Candidate key yang tidak dipilih sebagai primary key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</a:pPr>
            <a:endParaRPr dirty="0"/>
          </a:p>
        </p:txBody>
      </p:sp>
      <p:sp>
        <p:nvSpPr>
          <p:cNvPr id="20484" name="Footer Placeholder 4"/>
          <p:cNvSpPr txBox="1">
            <a:spLocks noGrp="1"/>
          </p:cNvSpPr>
          <p:nvPr>
            <p:ph type="ftr" sz="quarter" idx="4294967295"/>
          </p:nvPr>
        </p:nvSpPr>
        <p:spPr>
          <a:xfrm>
            <a:off x="457200" y="6481763"/>
            <a:ext cx="4259263" cy="300037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r>
              <a:rPr sz="1000" dirty="0"/>
              <a:t>Basis Data Relasional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Autofit/>
          </a:bodyPr>
          <a:lstStyle/>
          <a:p>
            <a:pPr marL="484505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1" i="0" u="none" strike="noStrike" kern="1200" cap="none" spc="0" normalizeH="0" baseline="0" noProof="0" dirty="0" err="1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tx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Pengertian</a:t>
            </a:r>
            <a:r>
              <a:rPr kumimoji="0" lang="en-US" sz="4400" b="1" i="0" u="none" strike="noStrike" kern="1200" cap="none" spc="0" normalizeH="0" baseline="0" noProof="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tx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Basis Data </a:t>
            </a:r>
            <a:r>
              <a:rPr kumimoji="0" lang="en-US" sz="4400" b="1" i="0" u="none" strike="noStrike" kern="1200" cap="none" spc="0" normalizeH="0" baseline="0" noProof="0" dirty="0" err="1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tx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Relasional</a:t>
            </a:r>
            <a:endParaRPr kumimoji="0" lang="en-US" sz="44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tx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6259" name="Rectangle 3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482975"/>
          </a:xfrm>
        </p:spPr>
        <p:txBody>
          <a:bodyPr vert="horz" wrap="square" anchor="t" anchorCtr="0"/>
          <a:lstStyle/>
          <a:p>
            <a:pPr algn="just">
              <a:buClr>
                <a:schemeClr val="tx1"/>
              </a:buClr>
            </a:pPr>
            <a:r>
              <a:rPr sz="3200" b="1" dirty="0">
                <a:latin typeface="Bell MT" panose="02020503060305020303" pitchFamily="18" charset="0"/>
                <a:cs typeface="Times New Roman" panose="02020603050405020304" charset="0"/>
              </a:rPr>
              <a:t>Basis Data relasional menggunakan tabel dua dimensi  yang terdiri atas baris dan kolom untuk memberi gambaran sebuah berkas data.</a:t>
            </a:r>
            <a:r>
              <a:rPr sz="3200" dirty="0">
                <a:latin typeface="Bell MT" panose="02020503060305020303" pitchFamily="18" charset="0"/>
              </a:rPr>
              <a:t> 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200" b="0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tx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Ilustrasi</a:t>
            </a:r>
          </a:p>
        </p:txBody>
      </p:sp>
      <p:sp>
        <p:nvSpPr>
          <p:cNvPr id="2052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r>
              <a:rPr sz="1000" dirty="0"/>
              <a:t>Basis Data Relasional</a:t>
            </a:r>
          </a:p>
        </p:txBody>
      </p:sp>
      <p:graphicFrame>
        <p:nvGraphicFramePr>
          <p:cNvPr id="2050" name="Object 5"/>
          <p:cNvGraphicFramePr/>
          <p:nvPr/>
        </p:nvGraphicFramePr>
        <p:xfrm>
          <a:off x="838200" y="2390775"/>
          <a:ext cx="7239000" cy="370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r:id="rId3" imgW="3619500" imgH="2076450" progId="Paint.Picture">
                  <p:embed/>
                </p:oleObj>
              </mc:Choice>
              <mc:Fallback>
                <p:oleObj r:id="rId3" imgW="3619500" imgH="2076450" progId="Paint.Picture">
                  <p:embed/>
                  <p:pic>
                    <p:nvPicPr>
                      <p:cNvPr id="0" name="Picture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390775"/>
                        <a:ext cx="7239000" cy="3705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hecke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2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tx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Times New Roman" panose="02020603050405020304" charset="0"/>
              </a:rPr>
              <a:t>Relational Integrity Rules</a:t>
            </a:r>
            <a:r>
              <a:rPr kumimoji="0" lang="en-US" sz="4200" b="0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tx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(1)</a:t>
            </a:r>
          </a:p>
        </p:txBody>
      </p:sp>
      <p:sp>
        <p:nvSpPr>
          <p:cNvPr id="109571" name="Rectangle 3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572000"/>
          </a:xfrm>
        </p:spPr>
        <p:txBody>
          <a:bodyPr vert="horz" wrap="square" anchor="t" anchorCtr="0"/>
          <a:lstStyle/>
          <a:p>
            <a:pPr marL="609600" indent="-609600" algn="just">
              <a:buFontTx/>
              <a:buNone/>
            </a:pPr>
            <a:r>
              <a:rPr b="1" dirty="0">
                <a:cs typeface="Times New Roman" panose="02020603050405020304" charset="0"/>
              </a:rPr>
              <a:t>1. Null</a:t>
            </a:r>
          </a:p>
          <a:p>
            <a:pPr marL="410210" indent="-13970" algn="just">
              <a:buFontTx/>
              <a:buNone/>
            </a:pPr>
            <a:r>
              <a:rPr b="1" dirty="0">
                <a:cs typeface="Times New Roman" panose="02020603050405020304" charset="0"/>
              </a:rPr>
              <a:t>Nilai suatu atribut yang tidak diketahui da</a:t>
            </a:r>
            <a:r>
              <a:rPr lang="en-US" b="1" dirty="0">
                <a:cs typeface="Times New Roman" panose="02020603050405020304" charset="0"/>
              </a:rPr>
              <a:t>n </a:t>
            </a:r>
            <a:r>
              <a:rPr b="1" dirty="0">
                <a:cs typeface="Times New Roman" panose="02020603050405020304" charset="0"/>
              </a:rPr>
              <a:t>tidak cocok untuk baris (tuple) tersebut</a:t>
            </a:r>
            <a:r>
              <a:rPr dirty="0"/>
              <a:t> </a:t>
            </a:r>
          </a:p>
          <a:p>
            <a:pPr marL="609600" indent="-609600" algn="just">
              <a:buFontTx/>
              <a:buNone/>
            </a:pPr>
            <a:endParaRPr dirty="0"/>
          </a:p>
          <a:p>
            <a:pPr marL="609600" indent="-609600" algn="just">
              <a:buFontTx/>
              <a:buNone/>
            </a:pPr>
            <a:r>
              <a:rPr b="1" dirty="0">
                <a:cs typeface="Times New Roman" panose="02020603050405020304" charset="0"/>
              </a:rPr>
              <a:t>2. Entity Integrity</a:t>
            </a:r>
          </a:p>
          <a:p>
            <a:pPr marL="440055" indent="-14605" algn="just">
              <a:buFontTx/>
              <a:buNone/>
            </a:pPr>
            <a:r>
              <a:rPr b="1" dirty="0">
                <a:cs typeface="Times New Roman" panose="02020603050405020304" charset="0"/>
              </a:rPr>
              <a:t>	Tidak ada satu komponen primary key yang bernilai null</a:t>
            </a:r>
            <a:r>
              <a:rPr dirty="0"/>
              <a:t> </a:t>
            </a:r>
          </a:p>
          <a:p>
            <a:pPr marL="609600" indent="-609600">
              <a:buFont typeface="Wingdings" panose="05000000000000000000" pitchFamily="2" charset="2"/>
              <a:buNone/>
            </a:pPr>
            <a:endParaRPr dirty="0"/>
          </a:p>
        </p:txBody>
      </p:sp>
      <p:sp>
        <p:nvSpPr>
          <p:cNvPr id="22532" name="Footer Placeholder 4"/>
          <p:cNvSpPr txBox="1">
            <a:spLocks noGrp="1"/>
          </p:cNvSpPr>
          <p:nvPr>
            <p:ph type="ftr" sz="quarter" idx="4294967295"/>
          </p:nvPr>
        </p:nvSpPr>
        <p:spPr>
          <a:xfrm>
            <a:off x="457200" y="6481763"/>
            <a:ext cx="4259263" cy="300037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r>
              <a:rPr sz="1000" dirty="0"/>
              <a:t>Basis Data Relasional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0" fill="hold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0" fill="hold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2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tx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Times New Roman" panose="02020603050405020304" charset="0"/>
              </a:rPr>
              <a:t>Relational Integrity Rules</a:t>
            </a:r>
            <a:r>
              <a:rPr kumimoji="0" lang="en-US" sz="4200" b="0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tx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(2)</a:t>
            </a:r>
          </a:p>
        </p:txBody>
      </p:sp>
      <p:sp>
        <p:nvSpPr>
          <p:cNvPr id="110595" name="Rectangle 3"/>
          <p:cNvSpPr>
            <a:spLocks noGrp="1"/>
          </p:cNvSpPr>
          <p:nvPr>
            <p:ph idx="1"/>
          </p:nvPr>
        </p:nvSpPr>
        <p:spPr>
          <a:xfrm>
            <a:off x="609600" y="2286000"/>
            <a:ext cx="7772400" cy="3124200"/>
          </a:xfrm>
        </p:spPr>
        <p:txBody>
          <a:bodyPr vert="horz" wrap="square" anchor="t" anchorCtr="0"/>
          <a:lstStyle/>
          <a:p>
            <a:pPr marL="609600" indent="-609600" algn="just">
              <a:buFontTx/>
              <a:buNone/>
            </a:pPr>
            <a:r>
              <a:rPr b="1" dirty="0">
                <a:cs typeface="Times New Roman" panose="02020603050405020304" charset="0"/>
              </a:rPr>
              <a:t>3. Referential Integrity </a:t>
            </a:r>
          </a:p>
          <a:p>
            <a:pPr marL="501015" indent="-28575" algn="just">
              <a:buFontTx/>
              <a:buNone/>
            </a:pPr>
            <a:r>
              <a:rPr b="1" dirty="0">
                <a:cs typeface="Times New Roman" panose="02020603050405020304" charset="0"/>
              </a:rPr>
              <a:t>	Suatu domain dapat dipakai sebagai kunci primer bila merupakan atribut tunggal pada domain yang bersangkutan </a:t>
            </a:r>
            <a:endParaRPr dirty="0"/>
          </a:p>
        </p:txBody>
      </p:sp>
      <p:sp>
        <p:nvSpPr>
          <p:cNvPr id="23556" name="Footer Placeholder 4"/>
          <p:cNvSpPr txBox="1">
            <a:spLocks noGrp="1"/>
          </p:cNvSpPr>
          <p:nvPr>
            <p:ph type="ftr" sz="quarter" idx="4294967295"/>
          </p:nvPr>
        </p:nvSpPr>
        <p:spPr>
          <a:xfrm>
            <a:off x="457200" y="6481763"/>
            <a:ext cx="4259263" cy="300037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r>
              <a:rPr sz="1000" dirty="0"/>
              <a:t>Basis Data Relasional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200" b="0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tx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Contoh tabel keterhubungan (1)</a:t>
            </a:r>
          </a:p>
        </p:txBody>
      </p:sp>
      <p:sp>
        <p:nvSpPr>
          <p:cNvPr id="13315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r>
              <a:rPr sz="1000" dirty="0"/>
              <a:t>Basis Data Relasional</a:t>
            </a:r>
          </a:p>
        </p:txBody>
      </p:sp>
      <p:sp>
        <p:nvSpPr>
          <p:cNvPr id="13316" name="Rectangle 69"/>
          <p:cNvSpPr/>
          <p:nvPr/>
        </p:nvSpPr>
        <p:spPr>
          <a:xfrm>
            <a:off x="609600" y="2362200"/>
            <a:ext cx="67056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sz="1800" b="1" dirty="0">
                <a:latin typeface="Arial" panose="020B0604020202020204" pitchFamily="34" charset="0"/>
                <a:cs typeface="Times New Roman" panose="02020603050405020304" charset="0"/>
              </a:rPr>
              <a:t>MHS</a:t>
            </a:r>
            <a:endParaRPr b="1" dirty="0">
              <a:latin typeface="Arial" panose="020B0604020202020204" pitchFamily="34" charset="0"/>
            </a:endParaRPr>
          </a:p>
        </p:txBody>
      </p:sp>
      <p:grpSp>
        <p:nvGrpSpPr>
          <p:cNvPr id="13317" name="Group 340"/>
          <p:cNvGrpSpPr/>
          <p:nvPr/>
        </p:nvGrpSpPr>
        <p:grpSpPr>
          <a:xfrm>
            <a:off x="685800" y="2895600"/>
            <a:ext cx="7543800" cy="3048000"/>
            <a:chOff x="-3" y="-3"/>
            <a:chExt cx="2784" cy="3406"/>
          </a:xfrm>
        </p:grpSpPr>
        <p:grpSp>
          <p:nvGrpSpPr>
            <p:cNvPr id="13318" name="Group 338"/>
            <p:cNvGrpSpPr/>
            <p:nvPr/>
          </p:nvGrpSpPr>
          <p:grpSpPr>
            <a:xfrm>
              <a:off x="0" y="0"/>
              <a:ext cx="2778" cy="3400"/>
              <a:chOff x="0" y="0"/>
              <a:chExt cx="2778" cy="3400"/>
            </a:xfrm>
          </p:grpSpPr>
          <p:grpSp>
            <p:nvGrpSpPr>
              <p:cNvPr id="13320" name="Group 297"/>
              <p:cNvGrpSpPr/>
              <p:nvPr/>
            </p:nvGrpSpPr>
            <p:grpSpPr>
              <a:xfrm>
                <a:off x="0" y="0"/>
                <a:ext cx="878" cy="461"/>
                <a:chOff x="0" y="0"/>
                <a:chExt cx="878" cy="461"/>
              </a:xfrm>
            </p:grpSpPr>
            <p:sp>
              <p:nvSpPr>
                <p:cNvPr id="97555" name="Rectangle 27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792" cy="461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cene3d>
                    <a:camera prst="orthographicFront"/>
                    <a:lightRig rig="threePt" dir="t"/>
                  </a:scene3d>
                  <a:sp3d extrusionH="57150">
                    <a:bevelT h="25400" prst="softRound"/>
                  </a:sp3d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Times New Roman" panose="02020603050405020304" charset="0"/>
                    </a:rPr>
                    <a:t>NPM</a:t>
                  </a:r>
                  <a:endParaRPr kumimoji="0" lang="en-US" sz="2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Times New Roman" panose="02020603050405020304" charset="0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82" name="Rectangle 296"/>
                <p:cNvSpPr/>
                <p:nvPr/>
              </p:nvSpPr>
              <p:spPr>
                <a:xfrm>
                  <a:off x="0" y="0"/>
                  <a:ext cx="878" cy="461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3321" name="Group 299"/>
              <p:cNvGrpSpPr/>
              <p:nvPr/>
            </p:nvGrpSpPr>
            <p:grpSpPr>
              <a:xfrm>
                <a:off x="878" y="0"/>
                <a:ext cx="1166" cy="461"/>
                <a:chOff x="878" y="0"/>
                <a:chExt cx="1166" cy="461"/>
              </a:xfrm>
            </p:grpSpPr>
            <p:sp>
              <p:nvSpPr>
                <p:cNvPr id="13379" name="Rectangle 276"/>
                <p:cNvSpPr/>
                <p:nvPr/>
              </p:nvSpPr>
              <p:spPr>
                <a:xfrm>
                  <a:off x="921" y="0"/>
                  <a:ext cx="1080" cy="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ctr"/>
                  <a:r>
                    <a:rPr sz="1800" b="1" dirty="0">
                      <a:latin typeface="Arial" panose="020B0604020202020204" pitchFamily="34" charset="0"/>
                      <a:cs typeface="Times New Roman" panose="02020603050405020304" charset="0"/>
                    </a:rPr>
                    <a:t>Nama</a:t>
                  </a:r>
                  <a:endParaRPr sz="2200" dirty="0">
                    <a:latin typeface="Arial" panose="020B0604020202020204" pitchFamily="34" charset="0"/>
                    <a:cs typeface="Times New Roman" panose="02020603050405020304" charset="0"/>
                  </a:endParaRPr>
                </a:p>
                <a:p>
                  <a:pPr algn="ctr" eaLnBrk="0" hangingPunct="0"/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80" name="Rectangle 298"/>
                <p:cNvSpPr/>
                <p:nvPr/>
              </p:nvSpPr>
              <p:spPr>
                <a:xfrm>
                  <a:off x="878" y="0"/>
                  <a:ext cx="1166" cy="461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3322" name="Group 301"/>
              <p:cNvGrpSpPr/>
              <p:nvPr/>
            </p:nvGrpSpPr>
            <p:grpSpPr>
              <a:xfrm>
                <a:off x="2044" y="0"/>
                <a:ext cx="734" cy="461"/>
                <a:chOff x="2044" y="0"/>
                <a:chExt cx="734" cy="461"/>
              </a:xfrm>
            </p:grpSpPr>
            <p:sp>
              <p:nvSpPr>
                <p:cNvPr id="13377" name="Rectangle 277"/>
                <p:cNvSpPr/>
                <p:nvPr/>
              </p:nvSpPr>
              <p:spPr>
                <a:xfrm>
                  <a:off x="2087" y="0"/>
                  <a:ext cx="648" cy="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ctr"/>
                  <a:r>
                    <a:rPr sz="1800" b="1" dirty="0">
                      <a:latin typeface="Arial" panose="020B0604020202020204" pitchFamily="34" charset="0"/>
                      <a:cs typeface="Times New Roman" panose="02020603050405020304" charset="0"/>
                    </a:rPr>
                    <a:t>Alamat</a:t>
                  </a:r>
                  <a:endParaRPr sz="2200" dirty="0">
                    <a:latin typeface="Arial" panose="020B0604020202020204" pitchFamily="34" charset="0"/>
                    <a:cs typeface="Times New Roman" panose="02020603050405020304" charset="0"/>
                  </a:endParaRPr>
                </a:p>
                <a:p>
                  <a:pPr algn="ctr" eaLnBrk="0" hangingPunct="0"/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78" name="Rectangle 300"/>
                <p:cNvSpPr/>
                <p:nvPr/>
              </p:nvSpPr>
              <p:spPr>
                <a:xfrm>
                  <a:off x="2044" y="0"/>
                  <a:ext cx="734" cy="461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3323" name="Group 303"/>
              <p:cNvGrpSpPr/>
              <p:nvPr/>
            </p:nvGrpSpPr>
            <p:grpSpPr>
              <a:xfrm>
                <a:off x="0" y="461"/>
                <a:ext cx="878" cy="461"/>
                <a:chOff x="0" y="461"/>
                <a:chExt cx="878" cy="461"/>
              </a:xfrm>
            </p:grpSpPr>
            <p:sp>
              <p:nvSpPr>
                <p:cNvPr id="13375" name="Rectangle 278"/>
                <p:cNvSpPr/>
                <p:nvPr/>
              </p:nvSpPr>
              <p:spPr>
                <a:xfrm>
                  <a:off x="43" y="461"/>
                  <a:ext cx="792" cy="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/>
                  <a:r>
                    <a:rPr sz="1800" b="1" dirty="0">
                      <a:latin typeface="Arial" panose="020B0604020202020204" pitchFamily="34" charset="0"/>
                      <a:cs typeface="Times New Roman" panose="02020603050405020304" charset="0"/>
                    </a:rPr>
                    <a:t>10296832</a:t>
                  </a:r>
                  <a:endParaRPr sz="2200" dirty="0">
                    <a:latin typeface="Arial" panose="020B0604020202020204" pitchFamily="34" charset="0"/>
                    <a:cs typeface="Times New Roman" panose="02020603050405020304" charset="0"/>
                  </a:endParaRPr>
                </a:p>
                <a:p>
                  <a:pPr algn="just" eaLnBrk="0" hangingPunct="0"/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76" name="Rectangle 302"/>
                <p:cNvSpPr/>
                <p:nvPr/>
              </p:nvSpPr>
              <p:spPr>
                <a:xfrm>
                  <a:off x="0" y="461"/>
                  <a:ext cx="878" cy="461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3324" name="Group 305"/>
              <p:cNvGrpSpPr/>
              <p:nvPr/>
            </p:nvGrpSpPr>
            <p:grpSpPr>
              <a:xfrm>
                <a:off x="878" y="461"/>
                <a:ext cx="1166" cy="461"/>
                <a:chOff x="878" y="461"/>
                <a:chExt cx="1166" cy="461"/>
              </a:xfrm>
            </p:grpSpPr>
            <p:sp>
              <p:nvSpPr>
                <p:cNvPr id="13373" name="Rectangle 279"/>
                <p:cNvSpPr/>
                <p:nvPr/>
              </p:nvSpPr>
              <p:spPr>
                <a:xfrm>
                  <a:off x="921" y="461"/>
                  <a:ext cx="1080" cy="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/>
                  <a:r>
                    <a:rPr sz="1800" b="1" dirty="0">
                      <a:latin typeface="Arial" panose="020B0604020202020204" pitchFamily="34" charset="0"/>
                      <a:cs typeface="Times New Roman" panose="02020603050405020304" charset="0"/>
                    </a:rPr>
                    <a:t>Nurhayati</a:t>
                  </a:r>
                  <a:endParaRPr sz="2200" dirty="0">
                    <a:latin typeface="Arial" panose="020B0604020202020204" pitchFamily="34" charset="0"/>
                    <a:cs typeface="Times New Roman" panose="02020603050405020304" charset="0"/>
                  </a:endParaRPr>
                </a:p>
                <a:p>
                  <a:pPr algn="just" eaLnBrk="0" hangingPunct="0"/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74" name="Rectangle 304"/>
                <p:cNvSpPr/>
                <p:nvPr/>
              </p:nvSpPr>
              <p:spPr>
                <a:xfrm>
                  <a:off x="878" y="461"/>
                  <a:ext cx="1166" cy="461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3325" name="Group 307"/>
              <p:cNvGrpSpPr/>
              <p:nvPr/>
            </p:nvGrpSpPr>
            <p:grpSpPr>
              <a:xfrm>
                <a:off x="2044" y="461"/>
                <a:ext cx="734" cy="461"/>
                <a:chOff x="2044" y="461"/>
                <a:chExt cx="734" cy="461"/>
              </a:xfrm>
            </p:grpSpPr>
            <p:sp>
              <p:nvSpPr>
                <p:cNvPr id="13371" name="Rectangle 280"/>
                <p:cNvSpPr/>
                <p:nvPr/>
              </p:nvSpPr>
              <p:spPr>
                <a:xfrm>
                  <a:off x="2087" y="461"/>
                  <a:ext cx="648" cy="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/>
                  <a:r>
                    <a:rPr sz="1800" b="1" dirty="0">
                      <a:latin typeface="Arial" panose="020B0604020202020204" pitchFamily="34" charset="0"/>
                      <a:cs typeface="Times New Roman" panose="02020603050405020304" charset="0"/>
                    </a:rPr>
                    <a:t>Jakarta</a:t>
                  </a:r>
                  <a:endParaRPr sz="2200" dirty="0">
                    <a:latin typeface="Arial" panose="020B0604020202020204" pitchFamily="34" charset="0"/>
                    <a:cs typeface="Times New Roman" panose="02020603050405020304" charset="0"/>
                  </a:endParaRPr>
                </a:p>
                <a:p>
                  <a:pPr algn="just" eaLnBrk="0" hangingPunct="0"/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72" name="Rectangle 306"/>
                <p:cNvSpPr/>
                <p:nvPr/>
              </p:nvSpPr>
              <p:spPr>
                <a:xfrm>
                  <a:off x="2044" y="461"/>
                  <a:ext cx="734" cy="461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3326" name="Group 309"/>
              <p:cNvGrpSpPr/>
              <p:nvPr/>
            </p:nvGrpSpPr>
            <p:grpSpPr>
              <a:xfrm>
                <a:off x="0" y="922"/>
                <a:ext cx="878" cy="461"/>
                <a:chOff x="0" y="922"/>
                <a:chExt cx="878" cy="461"/>
              </a:xfrm>
            </p:grpSpPr>
            <p:sp>
              <p:nvSpPr>
                <p:cNvPr id="13369" name="Rectangle 281"/>
                <p:cNvSpPr/>
                <p:nvPr/>
              </p:nvSpPr>
              <p:spPr>
                <a:xfrm>
                  <a:off x="43" y="922"/>
                  <a:ext cx="792" cy="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/>
                  <a:r>
                    <a:rPr sz="1800" b="1" dirty="0">
                      <a:latin typeface="Arial" panose="020B0604020202020204" pitchFamily="34" charset="0"/>
                      <a:cs typeface="Times New Roman" panose="02020603050405020304" charset="0"/>
                    </a:rPr>
                    <a:t>10296126</a:t>
                  </a:r>
                  <a:endParaRPr sz="2200" dirty="0">
                    <a:latin typeface="Arial" panose="020B0604020202020204" pitchFamily="34" charset="0"/>
                    <a:cs typeface="Times New Roman" panose="02020603050405020304" charset="0"/>
                  </a:endParaRPr>
                </a:p>
                <a:p>
                  <a:pPr algn="just" eaLnBrk="0" hangingPunct="0"/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70" name="Rectangle 308"/>
                <p:cNvSpPr/>
                <p:nvPr/>
              </p:nvSpPr>
              <p:spPr>
                <a:xfrm>
                  <a:off x="0" y="922"/>
                  <a:ext cx="878" cy="461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3327" name="Group 311"/>
              <p:cNvGrpSpPr/>
              <p:nvPr/>
            </p:nvGrpSpPr>
            <p:grpSpPr>
              <a:xfrm>
                <a:off x="878" y="922"/>
                <a:ext cx="1166" cy="461"/>
                <a:chOff x="878" y="922"/>
                <a:chExt cx="1166" cy="461"/>
              </a:xfrm>
            </p:grpSpPr>
            <p:sp>
              <p:nvSpPr>
                <p:cNvPr id="13367" name="Rectangle 282"/>
                <p:cNvSpPr/>
                <p:nvPr/>
              </p:nvSpPr>
              <p:spPr>
                <a:xfrm>
                  <a:off x="921" y="922"/>
                  <a:ext cx="1080" cy="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/>
                  <a:r>
                    <a:rPr sz="1800" b="1" dirty="0">
                      <a:latin typeface="Arial" panose="020B0604020202020204" pitchFamily="34" charset="0"/>
                      <a:cs typeface="Times New Roman" panose="02020603050405020304" charset="0"/>
                    </a:rPr>
                    <a:t>Astuti</a:t>
                  </a:r>
                  <a:endParaRPr sz="2200" dirty="0">
                    <a:latin typeface="Arial" panose="020B0604020202020204" pitchFamily="34" charset="0"/>
                    <a:cs typeface="Times New Roman" panose="02020603050405020304" charset="0"/>
                  </a:endParaRPr>
                </a:p>
                <a:p>
                  <a:pPr algn="just" eaLnBrk="0" hangingPunct="0"/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68" name="Rectangle 310"/>
                <p:cNvSpPr/>
                <p:nvPr/>
              </p:nvSpPr>
              <p:spPr>
                <a:xfrm>
                  <a:off x="878" y="922"/>
                  <a:ext cx="1166" cy="461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3328" name="Group 313"/>
              <p:cNvGrpSpPr/>
              <p:nvPr/>
            </p:nvGrpSpPr>
            <p:grpSpPr>
              <a:xfrm>
                <a:off x="2044" y="922"/>
                <a:ext cx="734" cy="461"/>
                <a:chOff x="2044" y="922"/>
                <a:chExt cx="734" cy="461"/>
              </a:xfrm>
            </p:grpSpPr>
            <p:sp>
              <p:nvSpPr>
                <p:cNvPr id="13365" name="Rectangle 283"/>
                <p:cNvSpPr/>
                <p:nvPr/>
              </p:nvSpPr>
              <p:spPr>
                <a:xfrm>
                  <a:off x="2087" y="922"/>
                  <a:ext cx="648" cy="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/>
                  <a:r>
                    <a:rPr sz="1800" b="1" dirty="0">
                      <a:latin typeface="Arial" panose="020B0604020202020204" pitchFamily="34" charset="0"/>
                      <a:cs typeface="Times New Roman" panose="02020603050405020304" charset="0"/>
                    </a:rPr>
                    <a:t>Jakarta</a:t>
                  </a:r>
                  <a:endParaRPr sz="2200" dirty="0">
                    <a:latin typeface="Arial" panose="020B0604020202020204" pitchFamily="34" charset="0"/>
                    <a:cs typeface="Times New Roman" panose="02020603050405020304" charset="0"/>
                  </a:endParaRPr>
                </a:p>
                <a:p>
                  <a:pPr algn="just" eaLnBrk="0" hangingPunct="0"/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66" name="Rectangle 312"/>
                <p:cNvSpPr/>
                <p:nvPr/>
              </p:nvSpPr>
              <p:spPr>
                <a:xfrm>
                  <a:off x="2044" y="922"/>
                  <a:ext cx="734" cy="461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3329" name="Group 315"/>
              <p:cNvGrpSpPr/>
              <p:nvPr/>
            </p:nvGrpSpPr>
            <p:grpSpPr>
              <a:xfrm>
                <a:off x="0" y="1383"/>
                <a:ext cx="878" cy="461"/>
                <a:chOff x="0" y="1383"/>
                <a:chExt cx="878" cy="461"/>
              </a:xfrm>
            </p:grpSpPr>
            <p:sp>
              <p:nvSpPr>
                <p:cNvPr id="13363" name="Rectangle 284"/>
                <p:cNvSpPr/>
                <p:nvPr/>
              </p:nvSpPr>
              <p:spPr>
                <a:xfrm>
                  <a:off x="43" y="1383"/>
                  <a:ext cx="792" cy="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/>
                  <a:r>
                    <a:rPr sz="1800" b="1" dirty="0">
                      <a:latin typeface="Arial" panose="020B0604020202020204" pitchFamily="34" charset="0"/>
                      <a:cs typeface="Times New Roman" panose="02020603050405020304" charset="0"/>
                    </a:rPr>
                    <a:t>31296500</a:t>
                  </a:r>
                  <a:endParaRPr sz="2200" dirty="0">
                    <a:latin typeface="Arial" panose="020B0604020202020204" pitchFamily="34" charset="0"/>
                    <a:cs typeface="Times New Roman" panose="02020603050405020304" charset="0"/>
                  </a:endParaRPr>
                </a:p>
                <a:p>
                  <a:pPr algn="just" eaLnBrk="0" hangingPunct="0"/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64" name="Rectangle 314"/>
                <p:cNvSpPr/>
                <p:nvPr/>
              </p:nvSpPr>
              <p:spPr>
                <a:xfrm>
                  <a:off x="0" y="1383"/>
                  <a:ext cx="878" cy="461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3330" name="Group 317"/>
              <p:cNvGrpSpPr/>
              <p:nvPr/>
            </p:nvGrpSpPr>
            <p:grpSpPr>
              <a:xfrm>
                <a:off x="878" y="1383"/>
                <a:ext cx="1166" cy="461"/>
                <a:chOff x="878" y="1383"/>
                <a:chExt cx="1166" cy="461"/>
              </a:xfrm>
            </p:grpSpPr>
            <p:sp>
              <p:nvSpPr>
                <p:cNvPr id="13361" name="Rectangle 285"/>
                <p:cNvSpPr/>
                <p:nvPr/>
              </p:nvSpPr>
              <p:spPr>
                <a:xfrm>
                  <a:off x="921" y="1383"/>
                  <a:ext cx="1080" cy="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/>
                  <a:r>
                    <a:rPr sz="1800" b="1" dirty="0">
                      <a:latin typeface="Arial" panose="020B0604020202020204" pitchFamily="34" charset="0"/>
                      <a:cs typeface="Times New Roman" panose="02020603050405020304" charset="0"/>
                    </a:rPr>
                    <a:t>Budi</a:t>
                  </a:r>
                  <a:endParaRPr sz="2200" dirty="0">
                    <a:latin typeface="Arial" panose="020B0604020202020204" pitchFamily="34" charset="0"/>
                    <a:cs typeface="Times New Roman" panose="02020603050405020304" charset="0"/>
                  </a:endParaRPr>
                </a:p>
                <a:p>
                  <a:pPr algn="just" eaLnBrk="0" hangingPunct="0"/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62" name="Rectangle 316"/>
                <p:cNvSpPr/>
                <p:nvPr/>
              </p:nvSpPr>
              <p:spPr>
                <a:xfrm>
                  <a:off x="878" y="1383"/>
                  <a:ext cx="1166" cy="461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3331" name="Group 319"/>
              <p:cNvGrpSpPr/>
              <p:nvPr/>
            </p:nvGrpSpPr>
            <p:grpSpPr>
              <a:xfrm>
                <a:off x="2044" y="1383"/>
                <a:ext cx="734" cy="461"/>
                <a:chOff x="2044" y="1383"/>
                <a:chExt cx="734" cy="461"/>
              </a:xfrm>
            </p:grpSpPr>
            <p:sp>
              <p:nvSpPr>
                <p:cNvPr id="13359" name="Rectangle 286"/>
                <p:cNvSpPr/>
                <p:nvPr/>
              </p:nvSpPr>
              <p:spPr>
                <a:xfrm>
                  <a:off x="2087" y="1383"/>
                  <a:ext cx="648" cy="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/>
                  <a:r>
                    <a:rPr sz="1800" b="1" dirty="0">
                      <a:latin typeface="Arial" panose="020B0604020202020204" pitchFamily="34" charset="0"/>
                      <a:cs typeface="Times New Roman" panose="02020603050405020304" charset="0"/>
                    </a:rPr>
                    <a:t>Depok</a:t>
                  </a:r>
                  <a:endParaRPr sz="2200" dirty="0">
                    <a:latin typeface="Arial" panose="020B0604020202020204" pitchFamily="34" charset="0"/>
                    <a:cs typeface="Times New Roman" panose="02020603050405020304" charset="0"/>
                  </a:endParaRPr>
                </a:p>
                <a:p>
                  <a:pPr algn="just" eaLnBrk="0" hangingPunct="0"/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60" name="Rectangle 318"/>
                <p:cNvSpPr/>
                <p:nvPr/>
              </p:nvSpPr>
              <p:spPr>
                <a:xfrm>
                  <a:off x="2044" y="1383"/>
                  <a:ext cx="734" cy="461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3332" name="Group 321"/>
              <p:cNvGrpSpPr/>
              <p:nvPr/>
            </p:nvGrpSpPr>
            <p:grpSpPr>
              <a:xfrm>
                <a:off x="0" y="1844"/>
                <a:ext cx="878" cy="634"/>
                <a:chOff x="0" y="1844"/>
                <a:chExt cx="878" cy="634"/>
              </a:xfrm>
            </p:grpSpPr>
            <p:sp>
              <p:nvSpPr>
                <p:cNvPr id="13357" name="Rectangle 287"/>
                <p:cNvSpPr/>
                <p:nvPr/>
              </p:nvSpPr>
              <p:spPr>
                <a:xfrm>
                  <a:off x="43" y="1844"/>
                  <a:ext cx="792" cy="63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/>
                  <a:r>
                    <a:rPr sz="1800" b="1" dirty="0">
                      <a:latin typeface="Arial" panose="020B0604020202020204" pitchFamily="34" charset="0"/>
                      <a:cs typeface="Times New Roman" panose="02020603050405020304" charset="0"/>
                    </a:rPr>
                    <a:t>41296525</a:t>
                  </a:r>
                  <a:endParaRPr sz="2200" dirty="0">
                    <a:latin typeface="Arial" panose="020B0604020202020204" pitchFamily="34" charset="0"/>
                    <a:cs typeface="Times New Roman" panose="02020603050405020304" charset="0"/>
                  </a:endParaRPr>
                </a:p>
                <a:p>
                  <a:pPr algn="just" eaLnBrk="0" hangingPunct="0"/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58" name="Rectangle 320"/>
                <p:cNvSpPr/>
                <p:nvPr/>
              </p:nvSpPr>
              <p:spPr>
                <a:xfrm>
                  <a:off x="0" y="1844"/>
                  <a:ext cx="878" cy="63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3333" name="Group 323"/>
              <p:cNvGrpSpPr/>
              <p:nvPr/>
            </p:nvGrpSpPr>
            <p:grpSpPr>
              <a:xfrm>
                <a:off x="878" y="1844"/>
                <a:ext cx="1166" cy="634"/>
                <a:chOff x="878" y="1844"/>
                <a:chExt cx="1166" cy="634"/>
              </a:xfrm>
            </p:grpSpPr>
            <p:sp>
              <p:nvSpPr>
                <p:cNvPr id="13355" name="Rectangle 288"/>
                <p:cNvSpPr/>
                <p:nvPr/>
              </p:nvSpPr>
              <p:spPr>
                <a:xfrm>
                  <a:off x="921" y="1844"/>
                  <a:ext cx="1080" cy="63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/>
                  <a:r>
                    <a:rPr sz="1800" b="1" dirty="0">
                      <a:latin typeface="Arial" panose="020B0604020202020204" pitchFamily="34" charset="0"/>
                      <a:cs typeface="Times New Roman" panose="02020603050405020304" charset="0"/>
                    </a:rPr>
                    <a:t>Prananingrum</a:t>
                  </a:r>
                  <a:endParaRPr sz="2200" dirty="0">
                    <a:latin typeface="Arial" panose="020B0604020202020204" pitchFamily="34" charset="0"/>
                    <a:cs typeface="Times New Roman" panose="02020603050405020304" charset="0"/>
                  </a:endParaRPr>
                </a:p>
                <a:p>
                  <a:pPr algn="just" eaLnBrk="0" hangingPunct="0"/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56" name="Rectangle 322"/>
                <p:cNvSpPr/>
                <p:nvPr/>
              </p:nvSpPr>
              <p:spPr>
                <a:xfrm>
                  <a:off x="878" y="1844"/>
                  <a:ext cx="1166" cy="63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3334" name="Group 325"/>
              <p:cNvGrpSpPr/>
              <p:nvPr/>
            </p:nvGrpSpPr>
            <p:grpSpPr>
              <a:xfrm>
                <a:off x="2044" y="1844"/>
                <a:ext cx="734" cy="634"/>
                <a:chOff x="2044" y="1844"/>
                <a:chExt cx="734" cy="634"/>
              </a:xfrm>
            </p:grpSpPr>
            <p:sp>
              <p:nvSpPr>
                <p:cNvPr id="13353" name="Rectangle 289"/>
                <p:cNvSpPr/>
                <p:nvPr/>
              </p:nvSpPr>
              <p:spPr>
                <a:xfrm>
                  <a:off x="2087" y="1844"/>
                  <a:ext cx="648" cy="63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/>
                  <a:r>
                    <a:rPr sz="1800" b="1" dirty="0">
                      <a:latin typeface="Arial" panose="020B0604020202020204" pitchFamily="34" charset="0"/>
                      <a:cs typeface="Times New Roman" panose="02020603050405020304" charset="0"/>
                    </a:rPr>
                    <a:t>Bogor</a:t>
                  </a:r>
                  <a:endParaRPr sz="2200" dirty="0">
                    <a:latin typeface="Arial" panose="020B0604020202020204" pitchFamily="34" charset="0"/>
                    <a:cs typeface="Times New Roman" panose="02020603050405020304" charset="0"/>
                  </a:endParaRPr>
                </a:p>
                <a:p>
                  <a:pPr algn="just" eaLnBrk="0" hangingPunct="0"/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54" name="Rectangle 324"/>
                <p:cNvSpPr/>
                <p:nvPr/>
              </p:nvSpPr>
              <p:spPr>
                <a:xfrm>
                  <a:off x="2044" y="1844"/>
                  <a:ext cx="734" cy="63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3335" name="Group 327"/>
              <p:cNvGrpSpPr/>
              <p:nvPr/>
            </p:nvGrpSpPr>
            <p:grpSpPr>
              <a:xfrm>
                <a:off x="0" y="2478"/>
                <a:ext cx="878" cy="461"/>
                <a:chOff x="0" y="2478"/>
                <a:chExt cx="878" cy="461"/>
              </a:xfrm>
            </p:grpSpPr>
            <p:sp>
              <p:nvSpPr>
                <p:cNvPr id="13351" name="Rectangle 290"/>
                <p:cNvSpPr/>
                <p:nvPr/>
              </p:nvSpPr>
              <p:spPr>
                <a:xfrm>
                  <a:off x="43" y="2478"/>
                  <a:ext cx="792" cy="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/>
                  <a:r>
                    <a:rPr sz="1800" b="1" dirty="0">
                      <a:latin typeface="Arial" panose="020B0604020202020204" pitchFamily="34" charset="0"/>
                      <a:cs typeface="Times New Roman" panose="02020603050405020304" charset="0"/>
                    </a:rPr>
                    <a:t>50096487</a:t>
                  </a:r>
                  <a:endParaRPr sz="2200" dirty="0">
                    <a:latin typeface="Arial" panose="020B0604020202020204" pitchFamily="34" charset="0"/>
                    <a:cs typeface="Times New Roman" panose="02020603050405020304" charset="0"/>
                  </a:endParaRPr>
                </a:p>
                <a:p>
                  <a:pPr algn="just" eaLnBrk="0" hangingPunct="0"/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52" name="Rectangle 326"/>
                <p:cNvSpPr/>
                <p:nvPr/>
              </p:nvSpPr>
              <p:spPr>
                <a:xfrm>
                  <a:off x="0" y="2478"/>
                  <a:ext cx="878" cy="461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3336" name="Group 329"/>
              <p:cNvGrpSpPr/>
              <p:nvPr/>
            </p:nvGrpSpPr>
            <p:grpSpPr>
              <a:xfrm>
                <a:off x="878" y="2478"/>
                <a:ext cx="1166" cy="461"/>
                <a:chOff x="878" y="2478"/>
                <a:chExt cx="1166" cy="461"/>
              </a:xfrm>
            </p:grpSpPr>
            <p:sp>
              <p:nvSpPr>
                <p:cNvPr id="13349" name="Rectangle 291"/>
                <p:cNvSpPr/>
                <p:nvPr/>
              </p:nvSpPr>
              <p:spPr>
                <a:xfrm>
                  <a:off x="921" y="2478"/>
                  <a:ext cx="1080" cy="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/>
                  <a:r>
                    <a:rPr sz="1800" b="1" dirty="0">
                      <a:latin typeface="Arial" panose="020B0604020202020204" pitchFamily="34" charset="0"/>
                      <a:cs typeface="Times New Roman" panose="02020603050405020304" charset="0"/>
                    </a:rPr>
                    <a:t>Pipit</a:t>
                  </a:r>
                  <a:endParaRPr sz="2200" dirty="0">
                    <a:latin typeface="Arial" panose="020B0604020202020204" pitchFamily="34" charset="0"/>
                    <a:cs typeface="Times New Roman" panose="02020603050405020304" charset="0"/>
                  </a:endParaRPr>
                </a:p>
                <a:p>
                  <a:pPr algn="just" eaLnBrk="0" hangingPunct="0"/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50" name="Rectangle 328"/>
                <p:cNvSpPr/>
                <p:nvPr/>
              </p:nvSpPr>
              <p:spPr>
                <a:xfrm>
                  <a:off x="878" y="2478"/>
                  <a:ext cx="1166" cy="461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3337" name="Group 331"/>
              <p:cNvGrpSpPr/>
              <p:nvPr/>
            </p:nvGrpSpPr>
            <p:grpSpPr>
              <a:xfrm>
                <a:off x="2044" y="2478"/>
                <a:ext cx="734" cy="461"/>
                <a:chOff x="2044" y="2478"/>
                <a:chExt cx="734" cy="461"/>
              </a:xfrm>
            </p:grpSpPr>
            <p:sp>
              <p:nvSpPr>
                <p:cNvPr id="13347" name="Rectangle 292"/>
                <p:cNvSpPr/>
                <p:nvPr/>
              </p:nvSpPr>
              <p:spPr>
                <a:xfrm>
                  <a:off x="2087" y="2478"/>
                  <a:ext cx="648" cy="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/>
                  <a:r>
                    <a:rPr sz="1800" b="1" dirty="0">
                      <a:latin typeface="Arial" panose="020B0604020202020204" pitchFamily="34" charset="0"/>
                      <a:cs typeface="Times New Roman" panose="02020603050405020304" charset="0"/>
                    </a:rPr>
                    <a:t>Bekasi</a:t>
                  </a:r>
                  <a:endParaRPr sz="2200" dirty="0">
                    <a:latin typeface="Arial" panose="020B0604020202020204" pitchFamily="34" charset="0"/>
                    <a:cs typeface="Times New Roman" panose="02020603050405020304" charset="0"/>
                  </a:endParaRPr>
                </a:p>
                <a:p>
                  <a:pPr algn="just" eaLnBrk="0" hangingPunct="0"/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48" name="Rectangle 330"/>
                <p:cNvSpPr/>
                <p:nvPr/>
              </p:nvSpPr>
              <p:spPr>
                <a:xfrm>
                  <a:off x="2044" y="2478"/>
                  <a:ext cx="734" cy="461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3338" name="Group 333"/>
              <p:cNvGrpSpPr/>
              <p:nvPr/>
            </p:nvGrpSpPr>
            <p:grpSpPr>
              <a:xfrm>
                <a:off x="0" y="2939"/>
                <a:ext cx="878" cy="461"/>
                <a:chOff x="0" y="2939"/>
                <a:chExt cx="878" cy="461"/>
              </a:xfrm>
            </p:grpSpPr>
            <p:sp>
              <p:nvSpPr>
                <p:cNvPr id="13345" name="Rectangle 293"/>
                <p:cNvSpPr/>
                <p:nvPr/>
              </p:nvSpPr>
              <p:spPr>
                <a:xfrm>
                  <a:off x="43" y="2939"/>
                  <a:ext cx="792" cy="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/>
                  <a:r>
                    <a:rPr sz="1800" b="1" dirty="0">
                      <a:latin typeface="Arial" panose="020B0604020202020204" pitchFamily="34" charset="0"/>
                      <a:cs typeface="Times New Roman" panose="02020603050405020304" charset="0"/>
                    </a:rPr>
                    <a:t>21196353</a:t>
                  </a:r>
                  <a:endParaRPr sz="2200" dirty="0">
                    <a:latin typeface="Arial" panose="020B0604020202020204" pitchFamily="34" charset="0"/>
                    <a:cs typeface="Times New Roman" panose="02020603050405020304" charset="0"/>
                  </a:endParaRPr>
                </a:p>
                <a:p>
                  <a:pPr algn="just" eaLnBrk="0" hangingPunct="0"/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46" name="Rectangle 332"/>
                <p:cNvSpPr/>
                <p:nvPr/>
              </p:nvSpPr>
              <p:spPr>
                <a:xfrm>
                  <a:off x="0" y="2939"/>
                  <a:ext cx="878" cy="461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3339" name="Group 335"/>
              <p:cNvGrpSpPr/>
              <p:nvPr/>
            </p:nvGrpSpPr>
            <p:grpSpPr>
              <a:xfrm>
                <a:off x="878" y="2939"/>
                <a:ext cx="1166" cy="461"/>
                <a:chOff x="878" y="2939"/>
                <a:chExt cx="1166" cy="461"/>
              </a:xfrm>
            </p:grpSpPr>
            <p:sp>
              <p:nvSpPr>
                <p:cNvPr id="13343" name="Rectangle 294"/>
                <p:cNvSpPr/>
                <p:nvPr/>
              </p:nvSpPr>
              <p:spPr>
                <a:xfrm>
                  <a:off x="921" y="2939"/>
                  <a:ext cx="1080" cy="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/>
                  <a:r>
                    <a:rPr sz="1800" b="1" dirty="0">
                      <a:latin typeface="Arial" panose="020B0604020202020204" pitchFamily="34" charset="0"/>
                      <a:cs typeface="Times New Roman" panose="02020603050405020304" charset="0"/>
                    </a:rPr>
                    <a:t>Quraish</a:t>
                  </a:r>
                  <a:endParaRPr sz="2200" dirty="0">
                    <a:latin typeface="Arial" panose="020B0604020202020204" pitchFamily="34" charset="0"/>
                    <a:cs typeface="Times New Roman" panose="02020603050405020304" charset="0"/>
                  </a:endParaRPr>
                </a:p>
                <a:p>
                  <a:pPr algn="just" eaLnBrk="0" hangingPunct="0"/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44" name="Rectangle 334"/>
                <p:cNvSpPr/>
                <p:nvPr/>
              </p:nvSpPr>
              <p:spPr>
                <a:xfrm>
                  <a:off x="878" y="2939"/>
                  <a:ext cx="1166" cy="461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3340" name="Group 337"/>
              <p:cNvGrpSpPr/>
              <p:nvPr/>
            </p:nvGrpSpPr>
            <p:grpSpPr>
              <a:xfrm>
                <a:off x="2044" y="2939"/>
                <a:ext cx="734" cy="461"/>
                <a:chOff x="2044" y="2939"/>
                <a:chExt cx="734" cy="461"/>
              </a:xfrm>
            </p:grpSpPr>
            <p:sp>
              <p:nvSpPr>
                <p:cNvPr id="13341" name="Rectangle 295"/>
                <p:cNvSpPr/>
                <p:nvPr/>
              </p:nvSpPr>
              <p:spPr>
                <a:xfrm>
                  <a:off x="2087" y="2939"/>
                  <a:ext cx="648" cy="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/>
                  <a:r>
                    <a:rPr sz="1800" b="1" dirty="0">
                      <a:latin typeface="Arial" panose="020B0604020202020204" pitchFamily="34" charset="0"/>
                      <a:cs typeface="Times New Roman" panose="02020603050405020304" charset="0"/>
                    </a:rPr>
                    <a:t>Bogor</a:t>
                  </a:r>
                  <a:endParaRPr sz="2200" dirty="0">
                    <a:latin typeface="Arial" panose="020B0604020202020204" pitchFamily="34" charset="0"/>
                    <a:cs typeface="Times New Roman" panose="02020603050405020304" charset="0"/>
                  </a:endParaRPr>
                </a:p>
                <a:p>
                  <a:pPr algn="just" eaLnBrk="0" hangingPunct="0"/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42" name="Rectangle 336"/>
                <p:cNvSpPr/>
                <p:nvPr/>
              </p:nvSpPr>
              <p:spPr>
                <a:xfrm>
                  <a:off x="2044" y="2939"/>
                  <a:ext cx="734" cy="461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dirty="0">
                    <a:latin typeface="Tahoma" panose="020B0604030504040204" pitchFamily="34" charset="0"/>
                  </a:endParaRPr>
                </a:p>
              </p:txBody>
            </p:sp>
          </p:grpSp>
        </p:grpSp>
        <p:sp>
          <p:nvSpPr>
            <p:cNvPr id="13319" name="Rectangle 339"/>
            <p:cNvSpPr/>
            <p:nvPr/>
          </p:nvSpPr>
          <p:spPr>
            <a:xfrm>
              <a:off x="-3" y="-3"/>
              <a:ext cx="2784" cy="3406"/>
            </a:xfrm>
            <a:prstGeom prst="rect">
              <a:avLst/>
            </a:prstGeom>
            <a:noFill/>
            <a:ln w="11112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dirty="0"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  <p:transition>
    <p:checke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200" b="0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tx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Contoh tabel keterhubungan (2)</a:t>
            </a:r>
          </a:p>
        </p:txBody>
      </p:sp>
      <p:sp>
        <p:nvSpPr>
          <p:cNvPr id="14339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r>
              <a:rPr sz="1000" dirty="0"/>
              <a:t>Basis Data Relasional</a:t>
            </a:r>
          </a:p>
        </p:txBody>
      </p:sp>
      <p:sp>
        <p:nvSpPr>
          <p:cNvPr id="14340" name="Rectangle 42"/>
          <p:cNvSpPr/>
          <p:nvPr/>
        </p:nvSpPr>
        <p:spPr>
          <a:xfrm>
            <a:off x="1219200" y="2209800"/>
            <a:ext cx="5791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sz="2800" b="1" dirty="0">
                <a:latin typeface="Arial" panose="020B0604020202020204" pitchFamily="34" charset="0"/>
                <a:cs typeface="Times New Roman" panose="02020603050405020304" charset="0"/>
              </a:rPr>
              <a:t>MKUL</a:t>
            </a:r>
            <a:r>
              <a:rPr sz="2800" dirty="0">
                <a:latin typeface="Arial" panose="020B0604020202020204" pitchFamily="34" charset="0"/>
              </a:rPr>
              <a:t> </a:t>
            </a:r>
          </a:p>
        </p:txBody>
      </p:sp>
      <p:grpSp>
        <p:nvGrpSpPr>
          <p:cNvPr id="14341" name="Group 126"/>
          <p:cNvGrpSpPr/>
          <p:nvPr/>
        </p:nvGrpSpPr>
        <p:grpSpPr>
          <a:xfrm>
            <a:off x="1371600" y="2895600"/>
            <a:ext cx="6705600" cy="2133600"/>
            <a:chOff x="-3" y="-3"/>
            <a:chExt cx="2532" cy="2023"/>
          </a:xfrm>
        </p:grpSpPr>
        <p:grpSp>
          <p:nvGrpSpPr>
            <p:cNvPr id="14342" name="Group 124"/>
            <p:cNvGrpSpPr/>
            <p:nvPr/>
          </p:nvGrpSpPr>
          <p:grpSpPr>
            <a:xfrm>
              <a:off x="0" y="0"/>
              <a:ext cx="2526" cy="2017"/>
              <a:chOff x="0" y="0"/>
              <a:chExt cx="2526" cy="2017"/>
            </a:xfrm>
          </p:grpSpPr>
          <p:grpSp>
            <p:nvGrpSpPr>
              <p:cNvPr id="14344" name="Group 101"/>
              <p:cNvGrpSpPr/>
              <p:nvPr/>
            </p:nvGrpSpPr>
            <p:grpSpPr>
              <a:xfrm>
                <a:off x="0" y="0"/>
                <a:ext cx="770" cy="461"/>
                <a:chOff x="0" y="0"/>
                <a:chExt cx="770" cy="461"/>
              </a:xfrm>
            </p:grpSpPr>
            <p:sp>
              <p:nvSpPr>
                <p:cNvPr id="14378" name="Rectangle 88"/>
                <p:cNvSpPr/>
                <p:nvPr/>
              </p:nvSpPr>
              <p:spPr>
                <a:xfrm>
                  <a:off x="43" y="0"/>
                  <a:ext cx="684" cy="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ctr"/>
                  <a:r>
                    <a:rPr sz="1800" b="1" dirty="0">
                      <a:latin typeface="Arial" panose="020B0604020202020204" pitchFamily="34" charset="0"/>
                      <a:cs typeface="Times New Roman" panose="02020603050405020304" charset="0"/>
                    </a:rPr>
                    <a:t>KDMK</a:t>
                  </a:r>
                  <a:endParaRPr sz="2200" dirty="0">
                    <a:latin typeface="Arial" panose="020B0604020202020204" pitchFamily="34" charset="0"/>
                    <a:cs typeface="Times New Roman" panose="02020603050405020304" charset="0"/>
                  </a:endParaRPr>
                </a:p>
                <a:p>
                  <a:pPr algn="ctr" eaLnBrk="0" hangingPunct="0"/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379" name="Rectangle 100"/>
                <p:cNvSpPr/>
                <p:nvPr/>
              </p:nvSpPr>
              <p:spPr>
                <a:xfrm>
                  <a:off x="0" y="0"/>
                  <a:ext cx="770" cy="461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4345" name="Group 103"/>
              <p:cNvGrpSpPr/>
              <p:nvPr/>
            </p:nvGrpSpPr>
            <p:grpSpPr>
              <a:xfrm>
                <a:off x="770" y="0"/>
                <a:ext cx="1094" cy="461"/>
                <a:chOff x="770" y="0"/>
                <a:chExt cx="1094" cy="461"/>
              </a:xfrm>
            </p:grpSpPr>
            <p:sp>
              <p:nvSpPr>
                <p:cNvPr id="14376" name="Rectangle 89"/>
                <p:cNvSpPr/>
                <p:nvPr/>
              </p:nvSpPr>
              <p:spPr>
                <a:xfrm>
                  <a:off x="813" y="0"/>
                  <a:ext cx="1008" cy="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ctr"/>
                  <a:r>
                    <a:rPr sz="1800" b="1" dirty="0">
                      <a:latin typeface="Arial" panose="020B0604020202020204" pitchFamily="34" charset="0"/>
                      <a:cs typeface="Times New Roman" panose="02020603050405020304" charset="0"/>
                    </a:rPr>
                    <a:t>MTKULIAH</a:t>
                  </a:r>
                  <a:endParaRPr sz="2200" dirty="0">
                    <a:latin typeface="Arial" panose="020B0604020202020204" pitchFamily="34" charset="0"/>
                    <a:cs typeface="Times New Roman" panose="02020603050405020304" charset="0"/>
                  </a:endParaRPr>
                </a:p>
                <a:p>
                  <a:pPr algn="ctr" eaLnBrk="0" hangingPunct="0"/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377" name="Rectangle 102"/>
                <p:cNvSpPr/>
                <p:nvPr/>
              </p:nvSpPr>
              <p:spPr>
                <a:xfrm>
                  <a:off x="770" y="0"/>
                  <a:ext cx="1094" cy="461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4346" name="Group 105"/>
              <p:cNvGrpSpPr/>
              <p:nvPr/>
            </p:nvGrpSpPr>
            <p:grpSpPr>
              <a:xfrm>
                <a:off x="1864" y="0"/>
                <a:ext cx="662" cy="461"/>
                <a:chOff x="1864" y="0"/>
                <a:chExt cx="662" cy="461"/>
              </a:xfrm>
            </p:grpSpPr>
            <p:sp>
              <p:nvSpPr>
                <p:cNvPr id="14374" name="Rectangle 90"/>
                <p:cNvSpPr/>
                <p:nvPr/>
              </p:nvSpPr>
              <p:spPr>
                <a:xfrm>
                  <a:off x="1907" y="0"/>
                  <a:ext cx="576" cy="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ctr"/>
                  <a:r>
                    <a:rPr sz="1800" b="1" dirty="0">
                      <a:latin typeface="Arial" panose="020B0604020202020204" pitchFamily="34" charset="0"/>
                      <a:cs typeface="Times New Roman" panose="02020603050405020304" charset="0"/>
                    </a:rPr>
                    <a:t>SKS</a:t>
                  </a:r>
                  <a:endParaRPr sz="2200" dirty="0">
                    <a:latin typeface="Arial" panose="020B0604020202020204" pitchFamily="34" charset="0"/>
                    <a:cs typeface="Times New Roman" panose="02020603050405020304" charset="0"/>
                  </a:endParaRPr>
                </a:p>
                <a:p>
                  <a:pPr algn="ctr" eaLnBrk="0" hangingPunct="0"/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375" name="Rectangle 104"/>
                <p:cNvSpPr/>
                <p:nvPr/>
              </p:nvSpPr>
              <p:spPr>
                <a:xfrm>
                  <a:off x="1864" y="0"/>
                  <a:ext cx="662" cy="461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4347" name="Group 107"/>
              <p:cNvGrpSpPr/>
              <p:nvPr/>
            </p:nvGrpSpPr>
            <p:grpSpPr>
              <a:xfrm>
                <a:off x="0" y="461"/>
                <a:ext cx="770" cy="634"/>
                <a:chOff x="0" y="461"/>
                <a:chExt cx="770" cy="634"/>
              </a:xfrm>
            </p:grpSpPr>
            <p:sp>
              <p:nvSpPr>
                <p:cNvPr id="14372" name="Rectangle 91"/>
                <p:cNvSpPr/>
                <p:nvPr/>
              </p:nvSpPr>
              <p:spPr>
                <a:xfrm>
                  <a:off x="43" y="461"/>
                  <a:ext cx="684" cy="63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/>
                  <a:r>
                    <a:rPr sz="1800" b="1" dirty="0">
                      <a:latin typeface="Arial" panose="020B0604020202020204" pitchFamily="34" charset="0"/>
                      <a:cs typeface="Times New Roman" panose="02020603050405020304" charset="0"/>
                    </a:rPr>
                    <a:t>KK021</a:t>
                  </a:r>
                  <a:endParaRPr sz="2200" dirty="0">
                    <a:latin typeface="Arial" panose="020B0604020202020204" pitchFamily="34" charset="0"/>
                    <a:cs typeface="Times New Roman" panose="02020603050405020304" charset="0"/>
                  </a:endParaRPr>
                </a:p>
                <a:p>
                  <a:pPr algn="just" eaLnBrk="0" hangingPunct="0"/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373" name="Rectangle 106"/>
                <p:cNvSpPr/>
                <p:nvPr/>
              </p:nvSpPr>
              <p:spPr>
                <a:xfrm>
                  <a:off x="0" y="461"/>
                  <a:ext cx="770" cy="63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4348" name="Group 109"/>
              <p:cNvGrpSpPr/>
              <p:nvPr/>
            </p:nvGrpSpPr>
            <p:grpSpPr>
              <a:xfrm>
                <a:off x="770" y="461"/>
                <a:ext cx="1094" cy="634"/>
                <a:chOff x="770" y="461"/>
                <a:chExt cx="1094" cy="634"/>
              </a:xfrm>
            </p:grpSpPr>
            <p:sp>
              <p:nvSpPr>
                <p:cNvPr id="14370" name="Rectangle 92"/>
                <p:cNvSpPr/>
                <p:nvPr/>
              </p:nvSpPr>
              <p:spPr>
                <a:xfrm>
                  <a:off x="813" y="461"/>
                  <a:ext cx="1008" cy="63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/>
                  <a:r>
                    <a:rPr sz="1800" b="1" dirty="0">
                      <a:latin typeface="Arial" panose="020B0604020202020204" pitchFamily="34" charset="0"/>
                      <a:cs typeface="Times New Roman" panose="02020603050405020304" charset="0"/>
                    </a:rPr>
                    <a:t>P. Basis Data</a:t>
                  </a:r>
                  <a:endParaRPr sz="2200" dirty="0">
                    <a:latin typeface="Arial" panose="020B0604020202020204" pitchFamily="34" charset="0"/>
                    <a:cs typeface="Times New Roman" panose="02020603050405020304" charset="0"/>
                  </a:endParaRPr>
                </a:p>
                <a:p>
                  <a:pPr algn="just" eaLnBrk="0" hangingPunct="0"/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371" name="Rectangle 108"/>
                <p:cNvSpPr/>
                <p:nvPr/>
              </p:nvSpPr>
              <p:spPr>
                <a:xfrm>
                  <a:off x="770" y="461"/>
                  <a:ext cx="1094" cy="63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4349" name="Group 111"/>
              <p:cNvGrpSpPr/>
              <p:nvPr/>
            </p:nvGrpSpPr>
            <p:grpSpPr>
              <a:xfrm>
                <a:off x="1864" y="461"/>
                <a:ext cx="662" cy="634"/>
                <a:chOff x="1864" y="461"/>
                <a:chExt cx="662" cy="634"/>
              </a:xfrm>
            </p:grpSpPr>
            <p:sp>
              <p:nvSpPr>
                <p:cNvPr id="14368" name="Rectangle 93"/>
                <p:cNvSpPr/>
                <p:nvPr/>
              </p:nvSpPr>
              <p:spPr>
                <a:xfrm>
                  <a:off x="1907" y="461"/>
                  <a:ext cx="576" cy="63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ctr"/>
                  <a:r>
                    <a:rPr sz="1800" b="1" dirty="0">
                      <a:latin typeface="Arial" panose="020B0604020202020204" pitchFamily="34" charset="0"/>
                      <a:cs typeface="Times New Roman" panose="02020603050405020304" charset="0"/>
                    </a:rPr>
                    <a:t>2</a:t>
                  </a:r>
                  <a:endParaRPr sz="2200" dirty="0">
                    <a:latin typeface="Arial" panose="020B0604020202020204" pitchFamily="34" charset="0"/>
                    <a:cs typeface="Times New Roman" panose="02020603050405020304" charset="0"/>
                  </a:endParaRPr>
                </a:p>
                <a:p>
                  <a:pPr algn="ctr" eaLnBrk="0" hangingPunct="0"/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369" name="Rectangle 110"/>
                <p:cNvSpPr/>
                <p:nvPr/>
              </p:nvSpPr>
              <p:spPr>
                <a:xfrm>
                  <a:off x="1864" y="461"/>
                  <a:ext cx="662" cy="63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4350" name="Group 113"/>
              <p:cNvGrpSpPr/>
              <p:nvPr/>
            </p:nvGrpSpPr>
            <p:grpSpPr>
              <a:xfrm>
                <a:off x="0" y="1095"/>
                <a:ext cx="770" cy="461"/>
                <a:chOff x="0" y="1095"/>
                <a:chExt cx="770" cy="461"/>
              </a:xfrm>
            </p:grpSpPr>
            <p:sp>
              <p:nvSpPr>
                <p:cNvPr id="14366" name="Rectangle 94"/>
                <p:cNvSpPr/>
                <p:nvPr/>
              </p:nvSpPr>
              <p:spPr>
                <a:xfrm>
                  <a:off x="43" y="1095"/>
                  <a:ext cx="684" cy="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/>
                  <a:r>
                    <a:rPr sz="1800" b="1" dirty="0">
                      <a:latin typeface="Arial" panose="020B0604020202020204" pitchFamily="34" charset="0"/>
                      <a:cs typeface="Times New Roman" panose="02020603050405020304" charset="0"/>
                    </a:rPr>
                    <a:t>KD132</a:t>
                  </a:r>
                  <a:endParaRPr sz="2200" dirty="0">
                    <a:latin typeface="Arial" panose="020B0604020202020204" pitchFamily="34" charset="0"/>
                    <a:cs typeface="Times New Roman" panose="02020603050405020304" charset="0"/>
                  </a:endParaRPr>
                </a:p>
                <a:p>
                  <a:pPr algn="just" eaLnBrk="0" hangingPunct="0"/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367" name="Rectangle 112"/>
                <p:cNvSpPr/>
                <p:nvPr/>
              </p:nvSpPr>
              <p:spPr>
                <a:xfrm>
                  <a:off x="0" y="1095"/>
                  <a:ext cx="770" cy="461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4351" name="Group 115"/>
              <p:cNvGrpSpPr/>
              <p:nvPr/>
            </p:nvGrpSpPr>
            <p:grpSpPr>
              <a:xfrm>
                <a:off x="770" y="1095"/>
                <a:ext cx="1094" cy="461"/>
                <a:chOff x="770" y="1095"/>
                <a:chExt cx="1094" cy="461"/>
              </a:xfrm>
            </p:grpSpPr>
            <p:sp>
              <p:nvSpPr>
                <p:cNvPr id="14364" name="Rectangle 95"/>
                <p:cNvSpPr/>
                <p:nvPr/>
              </p:nvSpPr>
              <p:spPr>
                <a:xfrm>
                  <a:off x="813" y="1095"/>
                  <a:ext cx="1008" cy="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/>
                  <a:r>
                    <a:rPr sz="1800" b="1" dirty="0">
                      <a:latin typeface="Arial" panose="020B0604020202020204" pitchFamily="34" charset="0"/>
                      <a:cs typeface="Times New Roman" panose="02020603050405020304" charset="0"/>
                    </a:rPr>
                    <a:t>SIM</a:t>
                  </a:r>
                  <a:endParaRPr sz="2200" dirty="0">
                    <a:latin typeface="Arial" panose="020B0604020202020204" pitchFamily="34" charset="0"/>
                    <a:cs typeface="Times New Roman" panose="02020603050405020304" charset="0"/>
                  </a:endParaRPr>
                </a:p>
                <a:p>
                  <a:pPr algn="just" eaLnBrk="0" hangingPunct="0"/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365" name="Rectangle 114"/>
                <p:cNvSpPr/>
                <p:nvPr/>
              </p:nvSpPr>
              <p:spPr>
                <a:xfrm>
                  <a:off x="770" y="1095"/>
                  <a:ext cx="1094" cy="461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4352" name="Group 117"/>
              <p:cNvGrpSpPr/>
              <p:nvPr/>
            </p:nvGrpSpPr>
            <p:grpSpPr>
              <a:xfrm>
                <a:off x="1864" y="1095"/>
                <a:ext cx="662" cy="461"/>
                <a:chOff x="1864" y="1095"/>
                <a:chExt cx="662" cy="461"/>
              </a:xfrm>
            </p:grpSpPr>
            <p:sp>
              <p:nvSpPr>
                <p:cNvPr id="14362" name="Rectangle 96"/>
                <p:cNvSpPr/>
                <p:nvPr/>
              </p:nvSpPr>
              <p:spPr>
                <a:xfrm>
                  <a:off x="1907" y="1095"/>
                  <a:ext cx="576" cy="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ctr"/>
                  <a:r>
                    <a:rPr sz="1800" b="1" dirty="0">
                      <a:latin typeface="Arial" panose="020B0604020202020204" pitchFamily="34" charset="0"/>
                      <a:cs typeface="Times New Roman" panose="02020603050405020304" charset="0"/>
                    </a:rPr>
                    <a:t>3</a:t>
                  </a:r>
                  <a:endParaRPr sz="2200" dirty="0">
                    <a:latin typeface="Arial" panose="020B0604020202020204" pitchFamily="34" charset="0"/>
                    <a:cs typeface="Times New Roman" panose="02020603050405020304" charset="0"/>
                  </a:endParaRPr>
                </a:p>
                <a:p>
                  <a:pPr algn="ctr" eaLnBrk="0" hangingPunct="0"/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363" name="Rectangle 116"/>
                <p:cNvSpPr/>
                <p:nvPr/>
              </p:nvSpPr>
              <p:spPr>
                <a:xfrm>
                  <a:off x="1864" y="1095"/>
                  <a:ext cx="662" cy="461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4353" name="Group 119"/>
              <p:cNvGrpSpPr/>
              <p:nvPr/>
            </p:nvGrpSpPr>
            <p:grpSpPr>
              <a:xfrm>
                <a:off x="0" y="1556"/>
                <a:ext cx="770" cy="461"/>
                <a:chOff x="0" y="1556"/>
                <a:chExt cx="770" cy="461"/>
              </a:xfrm>
            </p:grpSpPr>
            <p:sp>
              <p:nvSpPr>
                <p:cNvPr id="14360" name="Rectangle 97"/>
                <p:cNvSpPr/>
                <p:nvPr/>
              </p:nvSpPr>
              <p:spPr>
                <a:xfrm>
                  <a:off x="43" y="1556"/>
                  <a:ext cx="684" cy="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/>
                  <a:r>
                    <a:rPr sz="1800" b="1" dirty="0">
                      <a:latin typeface="Arial" panose="020B0604020202020204" pitchFamily="34" charset="0"/>
                      <a:cs typeface="Times New Roman" panose="02020603050405020304" charset="0"/>
                    </a:rPr>
                    <a:t>KU122</a:t>
                  </a:r>
                  <a:endParaRPr sz="2200" dirty="0">
                    <a:latin typeface="Arial" panose="020B0604020202020204" pitchFamily="34" charset="0"/>
                    <a:cs typeface="Times New Roman" panose="02020603050405020304" charset="0"/>
                  </a:endParaRPr>
                </a:p>
                <a:p>
                  <a:pPr algn="just" eaLnBrk="0" hangingPunct="0"/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361" name="Rectangle 118"/>
                <p:cNvSpPr/>
                <p:nvPr/>
              </p:nvSpPr>
              <p:spPr>
                <a:xfrm>
                  <a:off x="0" y="1556"/>
                  <a:ext cx="770" cy="461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4354" name="Group 121"/>
              <p:cNvGrpSpPr/>
              <p:nvPr/>
            </p:nvGrpSpPr>
            <p:grpSpPr>
              <a:xfrm>
                <a:off x="770" y="1556"/>
                <a:ext cx="1094" cy="461"/>
                <a:chOff x="770" y="1556"/>
                <a:chExt cx="1094" cy="461"/>
              </a:xfrm>
            </p:grpSpPr>
            <p:sp>
              <p:nvSpPr>
                <p:cNvPr id="14358" name="Rectangle 98"/>
                <p:cNvSpPr/>
                <p:nvPr/>
              </p:nvSpPr>
              <p:spPr>
                <a:xfrm>
                  <a:off x="813" y="1556"/>
                  <a:ext cx="1008" cy="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/>
                  <a:r>
                    <a:rPr sz="1800" b="1" dirty="0">
                      <a:latin typeface="Arial" panose="020B0604020202020204" pitchFamily="34" charset="0"/>
                      <a:cs typeface="Times New Roman" panose="02020603050405020304" charset="0"/>
                    </a:rPr>
                    <a:t>Pancasila</a:t>
                  </a:r>
                  <a:endParaRPr sz="2200" dirty="0">
                    <a:latin typeface="Arial" panose="020B0604020202020204" pitchFamily="34" charset="0"/>
                    <a:cs typeface="Times New Roman" panose="02020603050405020304" charset="0"/>
                  </a:endParaRPr>
                </a:p>
                <a:p>
                  <a:pPr algn="just" eaLnBrk="0" hangingPunct="0"/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359" name="Rectangle 120"/>
                <p:cNvSpPr/>
                <p:nvPr/>
              </p:nvSpPr>
              <p:spPr>
                <a:xfrm>
                  <a:off x="770" y="1556"/>
                  <a:ext cx="1094" cy="461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4355" name="Group 123"/>
              <p:cNvGrpSpPr/>
              <p:nvPr/>
            </p:nvGrpSpPr>
            <p:grpSpPr>
              <a:xfrm>
                <a:off x="1864" y="1556"/>
                <a:ext cx="662" cy="461"/>
                <a:chOff x="1864" y="1556"/>
                <a:chExt cx="662" cy="461"/>
              </a:xfrm>
            </p:grpSpPr>
            <p:sp>
              <p:nvSpPr>
                <p:cNvPr id="14356" name="Rectangle 99"/>
                <p:cNvSpPr/>
                <p:nvPr/>
              </p:nvSpPr>
              <p:spPr>
                <a:xfrm>
                  <a:off x="1907" y="1556"/>
                  <a:ext cx="576" cy="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ctr"/>
                  <a:r>
                    <a:rPr sz="1800" b="1" dirty="0">
                      <a:latin typeface="Arial" panose="020B0604020202020204" pitchFamily="34" charset="0"/>
                      <a:cs typeface="Times New Roman" panose="02020603050405020304" charset="0"/>
                    </a:rPr>
                    <a:t>2</a:t>
                  </a:r>
                  <a:endParaRPr sz="2200" dirty="0">
                    <a:latin typeface="Arial" panose="020B0604020202020204" pitchFamily="34" charset="0"/>
                    <a:cs typeface="Times New Roman" panose="02020603050405020304" charset="0"/>
                  </a:endParaRPr>
                </a:p>
                <a:p>
                  <a:pPr algn="ctr" eaLnBrk="0" hangingPunct="0"/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357" name="Rectangle 122"/>
                <p:cNvSpPr/>
                <p:nvPr/>
              </p:nvSpPr>
              <p:spPr>
                <a:xfrm>
                  <a:off x="1864" y="1556"/>
                  <a:ext cx="662" cy="461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dirty="0">
                    <a:latin typeface="Tahoma" panose="020B0604030504040204" pitchFamily="34" charset="0"/>
                  </a:endParaRPr>
                </a:p>
              </p:txBody>
            </p:sp>
          </p:grpSp>
        </p:grpSp>
        <p:sp>
          <p:nvSpPr>
            <p:cNvPr id="14343" name="Rectangle 125"/>
            <p:cNvSpPr/>
            <p:nvPr/>
          </p:nvSpPr>
          <p:spPr>
            <a:xfrm>
              <a:off x="-3" y="-3"/>
              <a:ext cx="2532" cy="2023"/>
            </a:xfrm>
            <a:prstGeom prst="rect">
              <a:avLst/>
            </a:prstGeom>
            <a:noFill/>
            <a:ln w="11112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dirty="0"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  <p:transition>
    <p:checke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200" b="0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tx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Contoh tabel keterhubungan (3)</a:t>
            </a:r>
          </a:p>
        </p:txBody>
      </p:sp>
      <p:sp>
        <p:nvSpPr>
          <p:cNvPr id="15363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r>
              <a:rPr sz="1000" dirty="0"/>
              <a:t>Basis Data Relasional</a:t>
            </a:r>
          </a:p>
        </p:txBody>
      </p:sp>
      <p:sp>
        <p:nvSpPr>
          <p:cNvPr id="15364" name="Rectangle 102"/>
          <p:cNvSpPr/>
          <p:nvPr/>
        </p:nvSpPr>
        <p:spPr>
          <a:xfrm>
            <a:off x="533400" y="2209800"/>
            <a:ext cx="6248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dirty="0">
                <a:latin typeface="Arial" panose="020B0604020202020204" pitchFamily="34" charset="0"/>
                <a:cs typeface="Times New Roman" panose="02020603050405020304" charset="0"/>
              </a:rPr>
              <a:t>NILAI</a:t>
            </a:r>
            <a:endParaRPr dirty="0">
              <a:latin typeface="Arial" panose="020B0604020202020204" pitchFamily="34" charset="0"/>
            </a:endParaRPr>
          </a:p>
        </p:txBody>
      </p:sp>
      <p:grpSp>
        <p:nvGrpSpPr>
          <p:cNvPr id="15365" name="Group 409"/>
          <p:cNvGrpSpPr/>
          <p:nvPr/>
        </p:nvGrpSpPr>
        <p:grpSpPr>
          <a:xfrm>
            <a:off x="609600" y="2667000"/>
            <a:ext cx="7772400" cy="3694113"/>
            <a:chOff x="-3" y="-3"/>
            <a:chExt cx="2942" cy="3694"/>
          </a:xfrm>
        </p:grpSpPr>
        <p:grpSp>
          <p:nvGrpSpPr>
            <p:cNvPr id="15366" name="Group 407"/>
            <p:cNvGrpSpPr/>
            <p:nvPr/>
          </p:nvGrpSpPr>
          <p:grpSpPr>
            <a:xfrm>
              <a:off x="0" y="0"/>
              <a:ext cx="2936" cy="3688"/>
              <a:chOff x="0" y="0"/>
              <a:chExt cx="2936" cy="3688"/>
            </a:xfrm>
          </p:grpSpPr>
          <p:grpSp>
            <p:nvGrpSpPr>
              <p:cNvPr id="15368" name="Group 344"/>
              <p:cNvGrpSpPr/>
              <p:nvPr/>
            </p:nvGrpSpPr>
            <p:grpSpPr>
              <a:xfrm>
                <a:off x="0" y="0"/>
                <a:ext cx="950" cy="461"/>
                <a:chOff x="0" y="0"/>
                <a:chExt cx="950" cy="461"/>
              </a:xfrm>
            </p:grpSpPr>
            <p:sp>
              <p:nvSpPr>
                <p:cNvPr id="15462" name="Rectangle 311"/>
                <p:cNvSpPr/>
                <p:nvPr/>
              </p:nvSpPr>
              <p:spPr>
                <a:xfrm>
                  <a:off x="43" y="0"/>
                  <a:ext cx="864" cy="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ctr"/>
                  <a:r>
                    <a:rPr sz="1800" b="1" dirty="0">
                      <a:latin typeface="Arial" panose="020B0604020202020204" pitchFamily="34" charset="0"/>
                      <a:cs typeface="Times New Roman" panose="02020603050405020304" charset="0"/>
                    </a:rPr>
                    <a:t>NPM</a:t>
                  </a:r>
                  <a:endParaRPr sz="2200" dirty="0">
                    <a:latin typeface="Arial" panose="020B0604020202020204" pitchFamily="34" charset="0"/>
                    <a:cs typeface="Times New Roman" panose="02020603050405020304" charset="0"/>
                  </a:endParaRPr>
                </a:p>
                <a:p>
                  <a:pPr algn="ctr" eaLnBrk="0" hangingPunct="0"/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463" name="Rectangle 343"/>
                <p:cNvSpPr/>
                <p:nvPr/>
              </p:nvSpPr>
              <p:spPr>
                <a:xfrm>
                  <a:off x="0" y="0"/>
                  <a:ext cx="950" cy="461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5369" name="Group 346"/>
              <p:cNvGrpSpPr/>
              <p:nvPr/>
            </p:nvGrpSpPr>
            <p:grpSpPr>
              <a:xfrm>
                <a:off x="950" y="0"/>
                <a:ext cx="734" cy="461"/>
                <a:chOff x="950" y="0"/>
                <a:chExt cx="734" cy="461"/>
              </a:xfrm>
            </p:grpSpPr>
            <p:sp>
              <p:nvSpPr>
                <p:cNvPr id="15460" name="Rectangle 312"/>
                <p:cNvSpPr/>
                <p:nvPr/>
              </p:nvSpPr>
              <p:spPr>
                <a:xfrm>
                  <a:off x="993" y="0"/>
                  <a:ext cx="648" cy="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ctr"/>
                  <a:r>
                    <a:rPr sz="1800" b="1" dirty="0">
                      <a:latin typeface="Arial" panose="020B0604020202020204" pitchFamily="34" charset="0"/>
                      <a:cs typeface="Times New Roman" panose="02020603050405020304" charset="0"/>
                    </a:rPr>
                    <a:t>KDMK</a:t>
                  </a:r>
                  <a:endParaRPr sz="2200" dirty="0">
                    <a:latin typeface="Arial" panose="020B0604020202020204" pitchFamily="34" charset="0"/>
                    <a:cs typeface="Times New Roman" panose="02020603050405020304" charset="0"/>
                  </a:endParaRPr>
                </a:p>
                <a:p>
                  <a:pPr algn="ctr" eaLnBrk="0" hangingPunct="0"/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461" name="Rectangle 345"/>
                <p:cNvSpPr/>
                <p:nvPr/>
              </p:nvSpPr>
              <p:spPr>
                <a:xfrm>
                  <a:off x="950" y="0"/>
                  <a:ext cx="734" cy="461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5370" name="Group 348"/>
              <p:cNvGrpSpPr/>
              <p:nvPr/>
            </p:nvGrpSpPr>
            <p:grpSpPr>
              <a:xfrm>
                <a:off x="1684" y="0"/>
                <a:ext cx="590" cy="461"/>
                <a:chOff x="1684" y="0"/>
                <a:chExt cx="590" cy="461"/>
              </a:xfrm>
            </p:grpSpPr>
            <p:sp>
              <p:nvSpPr>
                <p:cNvPr id="15458" name="Rectangle 313"/>
                <p:cNvSpPr/>
                <p:nvPr/>
              </p:nvSpPr>
              <p:spPr>
                <a:xfrm>
                  <a:off x="1727" y="0"/>
                  <a:ext cx="504" cy="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ctr"/>
                  <a:r>
                    <a:rPr sz="1800" b="1" dirty="0">
                      <a:latin typeface="Arial" panose="020B0604020202020204" pitchFamily="34" charset="0"/>
                      <a:cs typeface="Times New Roman" panose="02020603050405020304" charset="0"/>
                    </a:rPr>
                    <a:t>MID</a:t>
                  </a:r>
                  <a:endParaRPr sz="2200" dirty="0">
                    <a:latin typeface="Arial" panose="020B0604020202020204" pitchFamily="34" charset="0"/>
                    <a:cs typeface="Times New Roman" panose="02020603050405020304" charset="0"/>
                  </a:endParaRPr>
                </a:p>
                <a:p>
                  <a:pPr algn="ctr" eaLnBrk="0" hangingPunct="0"/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459" name="Rectangle 347"/>
                <p:cNvSpPr/>
                <p:nvPr/>
              </p:nvSpPr>
              <p:spPr>
                <a:xfrm>
                  <a:off x="1684" y="0"/>
                  <a:ext cx="590" cy="461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5371" name="Group 350"/>
              <p:cNvGrpSpPr/>
              <p:nvPr/>
            </p:nvGrpSpPr>
            <p:grpSpPr>
              <a:xfrm>
                <a:off x="2274" y="0"/>
                <a:ext cx="662" cy="461"/>
                <a:chOff x="2274" y="0"/>
                <a:chExt cx="662" cy="461"/>
              </a:xfrm>
            </p:grpSpPr>
            <p:sp>
              <p:nvSpPr>
                <p:cNvPr id="15456" name="Rectangle 314"/>
                <p:cNvSpPr/>
                <p:nvPr/>
              </p:nvSpPr>
              <p:spPr>
                <a:xfrm>
                  <a:off x="2317" y="0"/>
                  <a:ext cx="576" cy="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ctr"/>
                  <a:r>
                    <a:rPr sz="1800" b="1" dirty="0">
                      <a:latin typeface="Arial" panose="020B0604020202020204" pitchFamily="34" charset="0"/>
                      <a:cs typeface="Times New Roman" panose="02020603050405020304" charset="0"/>
                    </a:rPr>
                    <a:t>FINAL</a:t>
                  </a:r>
                  <a:endParaRPr sz="2200" dirty="0">
                    <a:latin typeface="Arial" panose="020B0604020202020204" pitchFamily="34" charset="0"/>
                    <a:cs typeface="Times New Roman" panose="02020603050405020304" charset="0"/>
                  </a:endParaRPr>
                </a:p>
                <a:p>
                  <a:pPr algn="ctr" eaLnBrk="0" hangingPunct="0"/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457" name="Rectangle 349"/>
                <p:cNvSpPr/>
                <p:nvPr/>
              </p:nvSpPr>
              <p:spPr>
                <a:xfrm>
                  <a:off x="2274" y="0"/>
                  <a:ext cx="662" cy="461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5372" name="Group 352"/>
              <p:cNvGrpSpPr/>
              <p:nvPr/>
            </p:nvGrpSpPr>
            <p:grpSpPr>
              <a:xfrm>
                <a:off x="0" y="461"/>
                <a:ext cx="950" cy="461"/>
                <a:chOff x="0" y="461"/>
                <a:chExt cx="950" cy="461"/>
              </a:xfrm>
            </p:grpSpPr>
            <p:sp>
              <p:nvSpPr>
                <p:cNvPr id="15454" name="Rectangle 315"/>
                <p:cNvSpPr/>
                <p:nvPr/>
              </p:nvSpPr>
              <p:spPr>
                <a:xfrm>
                  <a:off x="43" y="461"/>
                  <a:ext cx="864" cy="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/>
                  <a:r>
                    <a:rPr sz="1800" b="1" dirty="0">
                      <a:latin typeface="Arial" panose="020B0604020202020204" pitchFamily="34" charset="0"/>
                      <a:cs typeface="Times New Roman" panose="02020603050405020304" charset="0"/>
                    </a:rPr>
                    <a:t>10296832</a:t>
                  </a:r>
                  <a:endParaRPr sz="2200" dirty="0">
                    <a:latin typeface="Arial" panose="020B0604020202020204" pitchFamily="34" charset="0"/>
                    <a:cs typeface="Times New Roman" panose="02020603050405020304" charset="0"/>
                  </a:endParaRPr>
                </a:p>
                <a:p>
                  <a:pPr algn="just" eaLnBrk="0" hangingPunct="0"/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455" name="Rectangle 351"/>
                <p:cNvSpPr/>
                <p:nvPr/>
              </p:nvSpPr>
              <p:spPr>
                <a:xfrm>
                  <a:off x="0" y="461"/>
                  <a:ext cx="950" cy="461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5373" name="Group 354"/>
              <p:cNvGrpSpPr/>
              <p:nvPr/>
            </p:nvGrpSpPr>
            <p:grpSpPr>
              <a:xfrm>
                <a:off x="950" y="461"/>
                <a:ext cx="734" cy="461"/>
                <a:chOff x="950" y="461"/>
                <a:chExt cx="734" cy="461"/>
              </a:xfrm>
            </p:grpSpPr>
            <p:sp>
              <p:nvSpPr>
                <p:cNvPr id="15452" name="Rectangle 316"/>
                <p:cNvSpPr/>
                <p:nvPr/>
              </p:nvSpPr>
              <p:spPr>
                <a:xfrm>
                  <a:off x="993" y="461"/>
                  <a:ext cx="648" cy="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/>
                  <a:r>
                    <a:rPr sz="1800" b="1" dirty="0">
                      <a:latin typeface="Arial" panose="020B0604020202020204" pitchFamily="34" charset="0"/>
                      <a:cs typeface="Times New Roman" panose="02020603050405020304" charset="0"/>
                    </a:rPr>
                    <a:t>KK021</a:t>
                  </a:r>
                  <a:endParaRPr sz="2200" dirty="0">
                    <a:latin typeface="Arial" panose="020B0604020202020204" pitchFamily="34" charset="0"/>
                    <a:cs typeface="Times New Roman" panose="02020603050405020304" charset="0"/>
                  </a:endParaRPr>
                </a:p>
                <a:p>
                  <a:pPr algn="just" eaLnBrk="0" hangingPunct="0"/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453" name="Rectangle 353"/>
                <p:cNvSpPr/>
                <p:nvPr/>
              </p:nvSpPr>
              <p:spPr>
                <a:xfrm>
                  <a:off x="950" y="461"/>
                  <a:ext cx="734" cy="461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5374" name="Group 356"/>
              <p:cNvGrpSpPr/>
              <p:nvPr/>
            </p:nvGrpSpPr>
            <p:grpSpPr>
              <a:xfrm>
                <a:off x="1684" y="461"/>
                <a:ext cx="590" cy="461"/>
                <a:chOff x="1684" y="461"/>
                <a:chExt cx="590" cy="461"/>
              </a:xfrm>
            </p:grpSpPr>
            <p:sp>
              <p:nvSpPr>
                <p:cNvPr id="15450" name="Rectangle 317"/>
                <p:cNvSpPr/>
                <p:nvPr/>
              </p:nvSpPr>
              <p:spPr>
                <a:xfrm>
                  <a:off x="1727" y="461"/>
                  <a:ext cx="504" cy="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ctr"/>
                  <a:r>
                    <a:rPr sz="1800" b="1" dirty="0">
                      <a:latin typeface="Arial" panose="020B0604020202020204" pitchFamily="34" charset="0"/>
                      <a:cs typeface="Times New Roman" panose="02020603050405020304" charset="0"/>
                    </a:rPr>
                    <a:t>60</a:t>
                  </a:r>
                  <a:endParaRPr sz="2200" dirty="0">
                    <a:latin typeface="Arial" panose="020B0604020202020204" pitchFamily="34" charset="0"/>
                    <a:cs typeface="Times New Roman" panose="02020603050405020304" charset="0"/>
                  </a:endParaRPr>
                </a:p>
                <a:p>
                  <a:pPr algn="ctr" eaLnBrk="0" hangingPunct="0"/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451" name="Rectangle 355"/>
                <p:cNvSpPr/>
                <p:nvPr/>
              </p:nvSpPr>
              <p:spPr>
                <a:xfrm>
                  <a:off x="1684" y="461"/>
                  <a:ext cx="590" cy="461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5375" name="Group 358"/>
              <p:cNvGrpSpPr/>
              <p:nvPr/>
            </p:nvGrpSpPr>
            <p:grpSpPr>
              <a:xfrm>
                <a:off x="2274" y="461"/>
                <a:ext cx="662" cy="461"/>
                <a:chOff x="2274" y="461"/>
                <a:chExt cx="662" cy="461"/>
              </a:xfrm>
            </p:grpSpPr>
            <p:sp>
              <p:nvSpPr>
                <p:cNvPr id="15448" name="Rectangle 318"/>
                <p:cNvSpPr/>
                <p:nvPr/>
              </p:nvSpPr>
              <p:spPr>
                <a:xfrm>
                  <a:off x="2317" y="461"/>
                  <a:ext cx="576" cy="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ctr"/>
                  <a:r>
                    <a:rPr sz="1800" b="1" dirty="0">
                      <a:latin typeface="Arial" panose="020B0604020202020204" pitchFamily="34" charset="0"/>
                      <a:cs typeface="Times New Roman" panose="02020603050405020304" charset="0"/>
                    </a:rPr>
                    <a:t>75</a:t>
                  </a:r>
                  <a:endParaRPr sz="2200" dirty="0">
                    <a:latin typeface="Arial" panose="020B0604020202020204" pitchFamily="34" charset="0"/>
                    <a:cs typeface="Times New Roman" panose="02020603050405020304" charset="0"/>
                  </a:endParaRPr>
                </a:p>
                <a:p>
                  <a:pPr algn="ctr" eaLnBrk="0" hangingPunct="0"/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449" name="Rectangle 357"/>
                <p:cNvSpPr/>
                <p:nvPr/>
              </p:nvSpPr>
              <p:spPr>
                <a:xfrm>
                  <a:off x="2274" y="461"/>
                  <a:ext cx="662" cy="461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5376" name="Group 360"/>
              <p:cNvGrpSpPr/>
              <p:nvPr/>
            </p:nvGrpSpPr>
            <p:grpSpPr>
              <a:xfrm>
                <a:off x="0" y="922"/>
                <a:ext cx="950" cy="461"/>
                <a:chOff x="0" y="922"/>
                <a:chExt cx="950" cy="461"/>
              </a:xfrm>
            </p:grpSpPr>
            <p:sp>
              <p:nvSpPr>
                <p:cNvPr id="15446" name="Rectangle 319"/>
                <p:cNvSpPr/>
                <p:nvPr/>
              </p:nvSpPr>
              <p:spPr>
                <a:xfrm>
                  <a:off x="43" y="922"/>
                  <a:ext cx="864" cy="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/>
                  <a:r>
                    <a:rPr sz="1800" b="1" dirty="0">
                      <a:latin typeface="Arial" panose="020B0604020202020204" pitchFamily="34" charset="0"/>
                      <a:cs typeface="Times New Roman" panose="02020603050405020304" charset="0"/>
                    </a:rPr>
                    <a:t>10296126</a:t>
                  </a:r>
                  <a:endParaRPr sz="2200" dirty="0">
                    <a:latin typeface="Arial" panose="020B0604020202020204" pitchFamily="34" charset="0"/>
                    <a:cs typeface="Times New Roman" panose="02020603050405020304" charset="0"/>
                  </a:endParaRPr>
                </a:p>
                <a:p>
                  <a:pPr algn="just" eaLnBrk="0" hangingPunct="0"/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447" name="Rectangle 359"/>
                <p:cNvSpPr/>
                <p:nvPr/>
              </p:nvSpPr>
              <p:spPr>
                <a:xfrm>
                  <a:off x="0" y="922"/>
                  <a:ext cx="950" cy="461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5377" name="Group 362"/>
              <p:cNvGrpSpPr/>
              <p:nvPr/>
            </p:nvGrpSpPr>
            <p:grpSpPr>
              <a:xfrm>
                <a:off x="950" y="922"/>
                <a:ext cx="734" cy="461"/>
                <a:chOff x="950" y="922"/>
                <a:chExt cx="734" cy="461"/>
              </a:xfrm>
            </p:grpSpPr>
            <p:sp>
              <p:nvSpPr>
                <p:cNvPr id="15444" name="Rectangle 320"/>
                <p:cNvSpPr/>
                <p:nvPr/>
              </p:nvSpPr>
              <p:spPr>
                <a:xfrm>
                  <a:off x="993" y="922"/>
                  <a:ext cx="648" cy="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/>
                  <a:r>
                    <a:rPr sz="1800" b="1" dirty="0">
                      <a:latin typeface="Arial" panose="020B0604020202020204" pitchFamily="34" charset="0"/>
                      <a:cs typeface="Times New Roman" panose="02020603050405020304" charset="0"/>
                    </a:rPr>
                    <a:t>KD132</a:t>
                  </a:r>
                  <a:endParaRPr sz="2200" dirty="0">
                    <a:latin typeface="Arial" panose="020B0604020202020204" pitchFamily="34" charset="0"/>
                    <a:cs typeface="Times New Roman" panose="02020603050405020304" charset="0"/>
                  </a:endParaRPr>
                </a:p>
                <a:p>
                  <a:pPr algn="just" eaLnBrk="0" hangingPunct="0"/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445" name="Rectangle 361"/>
                <p:cNvSpPr/>
                <p:nvPr/>
              </p:nvSpPr>
              <p:spPr>
                <a:xfrm>
                  <a:off x="950" y="922"/>
                  <a:ext cx="734" cy="461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5378" name="Group 364"/>
              <p:cNvGrpSpPr/>
              <p:nvPr/>
            </p:nvGrpSpPr>
            <p:grpSpPr>
              <a:xfrm>
                <a:off x="1684" y="922"/>
                <a:ext cx="590" cy="461"/>
                <a:chOff x="1684" y="922"/>
                <a:chExt cx="590" cy="461"/>
              </a:xfrm>
            </p:grpSpPr>
            <p:sp>
              <p:nvSpPr>
                <p:cNvPr id="15442" name="Rectangle 321"/>
                <p:cNvSpPr/>
                <p:nvPr/>
              </p:nvSpPr>
              <p:spPr>
                <a:xfrm>
                  <a:off x="1727" y="922"/>
                  <a:ext cx="504" cy="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ctr"/>
                  <a:r>
                    <a:rPr sz="1800" b="1" dirty="0">
                      <a:latin typeface="Arial" panose="020B0604020202020204" pitchFamily="34" charset="0"/>
                      <a:cs typeface="Times New Roman" panose="02020603050405020304" charset="0"/>
                    </a:rPr>
                    <a:t>70</a:t>
                  </a:r>
                  <a:endParaRPr sz="2200" dirty="0">
                    <a:latin typeface="Arial" panose="020B0604020202020204" pitchFamily="34" charset="0"/>
                    <a:cs typeface="Times New Roman" panose="02020603050405020304" charset="0"/>
                  </a:endParaRPr>
                </a:p>
                <a:p>
                  <a:pPr algn="ctr" eaLnBrk="0" hangingPunct="0"/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443" name="Rectangle 363"/>
                <p:cNvSpPr/>
                <p:nvPr/>
              </p:nvSpPr>
              <p:spPr>
                <a:xfrm>
                  <a:off x="1684" y="922"/>
                  <a:ext cx="590" cy="461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5379" name="Group 366"/>
              <p:cNvGrpSpPr/>
              <p:nvPr/>
            </p:nvGrpSpPr>
            <p:grpSpPr>
              <a:xfrm>
                <a:off x="2274" y="922"/>
                <a:ext cx="662" cy="461"/>
                <a:chOff x="2274" y="922"/>
                <a:chExt cx="662" cy="461"/>
              </a:xfrm>
            </p:grpSpPr>
            <p:sp>
              <p:nvSpPr>
                <p:cNvPr id="15440" name="Rectangle 322"/>
                <p:cNvSpPr/>
                <p:nvPr/>
              </p:nvSpPr>
              <p:spPr>
                <a:xfrm>
                  <a:off x="2317" y="922"/>
                  <a:ext cx="576" cy="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ctr"/>
                  <a:r>
                    <a:rPr sz="1800" b="1" dirty="0">
                      <a:latin typeface="Arial" panose="020B0604020202020204" pitchFamily="34" charset="0"/>
                      <a:cs typeface="Times New Roman" panose="02020603050405020304" charset="0"/>
                    </a:rPr>
                    <a:t>90</a:t>
                  </a:r>
                  <a:endParaRPr sz="2200" dirty="0">
                    <a:latin typeface="Arial" panose="020B0604020202020204" pitchFamily="34" charset="0"/>
                    <a:cs typeface="Times New Roman" panose="02020603050405020304" charset="0"/>
                  </a:endParaRPr>
                </a:p>
                <a:p>
                  <a:pPr algn="ctr" eaLnBrk="0" hangingPunct="0"/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441" name="Rectangle 365"/>
                <p:cNvSpPr/>
                <p:nvPr/>
              </p:nvSpPr>
              <p:spPr>
                <a:xfrm>
                  <a:off x="2274" y="922"/>
                  <a:ext cx="662" cy="461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5380" name="Group 368"/>
              <p:cNvGrpSpPr/>
              <p:nvPr/>
            </p:nvGrpSpPr>
            <p:grpSpPr>
              <a:xfrm>
                <a:off x="0" y="1383"/>
                <a:ext cx="950" cy="461"/>
                <a:chOff x="0" y="1383"/>
                <a:chExt cx="950" cy="461"/>
              </a:xfrm>
            </p:grpSpPr>
            <p:sp>
              <p:nvSpPr>
                <p:cNvPr id="15438" name="Rectangle 323"/>
                <p:cNvSpPr/>
                <p:nvPr/>
              </p:nvSpPr>
              <p:spPr>
                <a:xfrm>
                  <a:off x="43" y="1383"/>
                  <a:ext cx="864" cy="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/>
                  <a:r>
                    <a:rPr sz="1800" b="1" dirty="0">
                      <a:latin typeface="Arial" panose="020B0604020202020204" pitchFamily="34" charset="0"/>
                      <a:cs typeface="Times New Roman" panose="02020603050405020304" charset="0"/>
                    </a:rPr>
                    <a:t>31296500</a:t>
                  </a:r>
                  <a:endParaRPr sz="2200" dirty="0">
                    <a:latin typeface="Arial" panose="020B0604020202020204" pitchFamily="34" charset="0"/>
                    <a:cs typeface="Times New Roman" panose="02020603050405020304" charset="0"/>
                  </a:endParaRPr>
                </a:p>
                <a:p>
                  <a:pPr algn="just" eaLnBrk="0" hangingPunct="0"/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439" name="Rectangle 367"/>
                <p:cNvSpPr/>
                <p:nvPr/>
              </p:nvSpPr>
              <p:spPr>
                <a:xfrm>
                  <a:off x="0" y="1383"/>
                  <a:ext cx="950" cy="461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5381" name="Group 370"/>
              <p:cNvGrpSpPr/>
              <p:nvPr/>
            </p:nvGrpSpPr>
            <p:grpSpPr>
              <a:xfrm>
                <a:off x="950" y="1383"/>
                <a:ext cx="734" cy="461"/>
                <a:chOff x="950" y="1383"/>
                <a:chExt cx="734" cy="461"/>
              </a:xfrm>
            </p:grpSpPr>
            <p:sp>
              <p:nvSpPr>
                <p:cNvPr id="15436" name="Rectangle 324"/>
                <p:cNvSpPr/>
                <p:nvPr/>
              </p:nvSpPr>
              <p:spPr>
                <a:xfrm>
                  <a:off x="993" y="1383"/>
                  <a:ext cx="648" cy="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/>
                  <a:r>
                    <a:rPr sz="1800" b="1" dirty="0">
                      <a:latin typeface="Arial" panose="020B0604020202020204" pitchFamily="34" charset="0"/>
                      <a:cs typeface="Times New Roman" panose="02020603050405020304" charset="0"/>
                    </a:rPr>
                    <a:t>KK021</a:t>
                  </a:r>
                  <a:endParaRPr sz="2200" dirty="0">
                    <a:latin typeface="Arial" panose="020B0604020202020204" pitchFamily="34" charset="0"/>
                    <a:cs typeface="Times New Roman" panose="02020603050405020304" charset="0"/>
                  </a:endParaRPr>
                </a:p>
                <a:p>
                  <a:pPr algn="just" eaLnBrk="0" hangingPunct="0"/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437" name="Rectangle 369"/>
                <p:cNvSpPr/>
                <p:nvPr/>
              </p:nvSpPr>
              <p:spPr>
                <a:xfrm>
                  <a:off x="950" y="1383"/>
                  <a:ext cx="734" cy="461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5382" name="Group 372"/>
              <p:cNvGrpSpPr/>
              <p:nvPr/>
            </p:nvGrpSpPr>
            <p:grpSpPr>
              <a:xfrm>
                <a:off x="1684" y="1383"/>
                <a:ext cx="590" cy="461"/>
                <a:chOff x="1684" y="1383"/>
                <a:chExt cx="590" cy="461"/>
              </a:xfrm>
            </p:grpSpPr>
            <p:sp>
              <p:nvSpPr>
                <p:cNvPr id="15434" name="Rectangle 325"/>
                <p:cNvSpPr/>
                <p:nvPr/>
              </p:nvSpPr>
              <p:spPr>
                <a:xfrm>
                  <a:off x="1727" y="1383"/>
                  <a:ext cx="504" cy="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ctr"/>
                  <a:r>
                    <a:rPr sz="1800" b="1" dirty="0">
                      <a:latin typeface="Arial" panose="020B0604020202020204" pitchFamily="34" charset="0"/>
                      <a:cs typeface="Times New Roman" panose="02020603050405020304" charset="0"/>
                    </a:rPr>
                    <a:t>55</a:t>
                  </a:r>
                  <a:endParaRPr sz="2200" dirty="0">
                    <a:latin typeface="Arial" panose="020B0604020202020204" pitchFamily="34" charset="0"/>
                    <a:cs typeface="Times New Roman" panose="02020603050405020304" charset="0"/>
                  </a:endParaRPr>
                </a:p>
                <a:p>
                  <a:pPr algn="ctr" eaLnBrk="0" hangingPunct="0"/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435" name="Rectangle 371"/>
                <p:cNvSpPr/>
                <p:nvPr/>
              </p:nvSpPr>
              <p:spPr>
                <a:xfrm>
                  <a:off x="1684" y="1383"/>
                  <a:ext cx="590" cy="461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5383" name="Group 374"/>
              <p:cNvGrpSpPr/>
              <p:nvPr/>
            </p:nvGrpSpPr>
            <p:grpSpPr>
              <a:xfrm>
                <a:off x="2274" y="1383"/>
                <a:ext cx="662" cy="461"/>
                <a:chOff x="2274" y="1383"/>
                <a:chExt cx="662" cy="461"/>
              </a:xfrm>
            </p:grpSpPr>
            <p:sp>
              <p:nvSpPr>
                <p:cNvPr id="15432" name="Rectangle 326"/>
                <p:cNvSpPr/>
                <p:nvPr/>
              </p:nvSpPr>
              <p:spPr>
                <a:xfrm>
                  <a:off x="2317" y="1383"/>
                  <a:ext cx="576" cy="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ctr"/>
                  <a:r>
                    <a:rPr sz="1800" b="1" dirty="0">
                      <a:latin typeface="Arial" panose="020B0604020202020204" pitchFamily="34" charset="0"/>
                      <a:cs typeface="Times New Roman" panose="02020603050405020304" charset="0"/>
                    </a:rPr>
                    <a:t>40</a:t>
                  </a:r>
                  <a:endParaRPr sz="2200" dirty="0">
                    <a:latin typeface="Arial" panose="020B0604020202020204" pitchFamily="34" charset="0"/>
                    <a:cs typeface="Times New Roman" panose="02020603050405020304" charset="0"/>
                  </a:endParaRPr>
                </a:p>
                <a:p>
                  <a:pPr algn="ctr" eaLnBrk="0" hangingPunct="0"/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433" name="Rectangle 373"/>
                <p:cNvSpPr/>
                <p:nvPr/>
              </p:nvSpPr>
              <p:spPr>
                <a:xfrm>
                  <a:off x="2274" y="1383"/>
                  <a:ext cx="662" cy="461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5384" name="Group 376"/>
              <p:cNvGrpSpPr/>
              <p:nvPr/>
            </p:nvGrpSpPr>
            <p:grpSpPr>
              <a:xfrm>
                <a:off x="0" y="1844"/>
                <a:ext cx="950" cy="461"/>
                <a:chOff x="0" y="1844"/>
                <a:chExt cx="950" cy="461"/>
              </a:xfrm>
            </p:grpSpPr>
            <p:sp>
              <p:nvSpPr>
                <p:cNvPr id="15430" name="Rectangle 327"/>
                <p:cNvSpPr/>
                <p:nvPr/>
              </p:nvSpPr>
              <p:spPr>
                <a:xfrm>
                  <a:off x="43" y="1844"/>
                  <a:ext cx="864" cy="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/>
                  <a:r>
                    <a:rPr sz="1800" b="1" dirty="0">
                      <a:latin typeface="Arial" panose="020B0604020202020204" pitchFamily="34" charset="0"/>
                      <a:cs typeface="Times New Roman" panose="02020603050405020304" charset="0"/>
                    </a:rPr>
                    <a:t>41296525</a:t>
                  </a:r>
                  <a:endParaRPr sz="2200" dirty="0">
                    <a:latin typeface="Arial" panose="020B0604020202020204" pitchFamily="34" charset="0"/>
                    <a:cs typeface="Times New Roman" panose="02020603050405020304" charset="0"/>
                  </a:endParaRPr>
                </a:p>
                <a:p>
                  <a:pPr algn="just" eaLnBrk="0" hangingPunct="0"/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431" name="Rectangle 375"/>
                <p:cNvSpPr/>
                <p:nvPr/>
              </p:nvSpPr>
              <p:spPr>
                <a:xfrm>
                  <a:off x="0" y="1844"/>
                  <a:ext cx="950" cy="461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5385" name="Group 378"/>
              <p:cNvGrpSpPr/>
              <p:nvPr/>
            </p:nvGrpSpPr>
            <p:grpSpPr>
              <a:xfrm>
                <a:off x="950" y="1844"/>
                <a:ext cx="734" cy="461"/>
                <a:chOff x="950" y="1844"/>
                <a:chExt cx="734" cy="461"/>
              </a:xfrm>
            </p:grpSpPr>
            <p:sp>
              <p:nvSpPr>
                <p:cNvPr id="15428" name="Rectangle 328"/>
                <p:cNvSpPr/>
                <p:nvPr/>
              </p:nvSpPr>
              <p:spPr>
                <a:xfrm>
                  <a:off x="993" y="1844"/>
                  <a:ext cx="648" cy="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/>
                  <a:r>
                    <a:rPr sz="1800" b="1" dirty="0">
                      <a:latin typeface="Arial" panose="020B0604020202020204" pitchFamily="34" charset="0"/>
                      <a:cs typeface="Times New Roman" panose="02020603050405020304" charset="0"/>
                    </a:rPr>
                    <a:t>KU122</a:t>
                  </a:r>
                  <a:endParaRPr sz="2200" dirty="0">
                    <a:latin typeface="Arial" panose="020B0604020202020204" pitchFamily="34" charset="0"/>
                    <a:cs typeface="Times New Roman" panose="02020603050405020304" charset="0"/>
                  </a:endParaRPr>
                </a:p>
                <a:p>
                  <a:pPr algn="just" eaLnBrk="0" hangingPunct="0"/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429" name="Rectangle 377"/>
                <p:cNvSpPr/>
                <p:nvPr/>
              </p:nvSpPr>
              <p:spPr>
                <a:xfrm>
                  <a:off x="950" y="1844"/>
                  <a:ext cx="734" cy="461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5386" name="Group 380"/>
              <p:cNvGrpSpPr/>
              <p:nvPr/>
            </p:nvGrpSpPr>
            <p:grpSpPr>
              <a:xfrm>
                <a:off x="1684" y="1844"/>
                <a:ext cx="590" cy="461"/>
                <a:chOff x="1684" y="1844"/>
                <a:chExt cx="590" cy="461"/>
              </a:xfrm>
            </p:grpSpPr>
            <p:sp>
              <p:nvSpPr>
                <p:cNvPr id="15426" name="Rectangle 329"/>
                <p:cNvSpPr/>
                <p:nvPr/>
              </p:nvSpPr>
              <p:spPr>
                <a:xfrm>
                  <a:off x="1727" y="1844"/>
                  <a:ext cx="504" cy="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ctr"/>
                  <a:r>
                    <a:rPr sz="1800" b="1" dirty="0">
                      <a:latin typeface="Arial" panose="020B0604020202020204" pitchFamily="34" charset="0"/>
                      <a:cs typeface="Times New Roman" panose="02020603050405020304" charset="0"/>
                    </a:rPr>
                    <a:t>90</a:t>
                  </a:r>
                  <a:endParaRPr sz="2200" dirty="0">
                    <a:latin typeface="Arial" panose="020B0604020202020204" pitchFamily="34" charset="0"/>
                    <a:cs typeface="Times New Roman" panose="02020603050405020304" charset="0"/>
                  </a:endParaRPr>
                </a:p>
                <a:p>
                  <a:pPr algn="ctr" eaLnBrk="0" hangingPunct="0"/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427" name="Rectangle 379"/>
                <p:cNvSpPr/>
                <p:nvPr/>
              </p:nvSpPr>
              <p:spPr>
                <a:xfrm>
                  <a:off x="1684" y="1844"/>
                  <a:ext cx="590" cy="461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5387" name="Group 382"/>
              <p:cNvGrpSpPr/>
              <p:nvPr/>
            </p:nvGrpSpPr>
            <p:grpSpPr>
              <a:xfrm>
                <a:off x="2274" y="1844"/>
                <a:ext cx="662" cy="461"/>
                <a:chOff x="2274" y="1844"/>
                <a:chExt cx="662" cy="461"/>
              </a:xfrm>
            </p:grpSpPr>
            <p:sp>
              <p:nvSpPr>
                <p:cNvPr id="15424" name="Rectangle 330"/>
                <p:cNvSpPr/>
                <p:nvPr/>
              </p:nvSpPr>
              <p:spPr>
                <a:xfrm>
                  <a:off x="2317" y="1844"/>
                  <a:ext cx="576" cy="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ctr"/>
                  <a:r>
                    <a:rPr sz="1800" b="1" dirty="0">
                      <a:latin typeface="Arial" panose="020B0604020202020204" pitchFamily="34" charset="0"/>
                      <a:cs typeface="Times New Roman" panose="02020603050405020304" charset="0"/>
                    </a:rPr>
                    <a:t>80</a:t>
                  </a:r>
                  <a:endParaRPr sz="2200" dirty="0">
                    <a:latin typeface="Arial" panose="020B0604020202020204" pitchFamily="34" charset="0"/>
                    <a:cs typeface="Times New Roman" panose="02020603050405020304" charset="0"/>
                  </a:endParaRPr>
                </a:p>
                <a:p>
                  <a:pPr algn="ctr" eaLnBrk="0" hangingPunct="0"/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425" name="Rectangle 381"/>
                <p:cNvSpPr/>
                <p:nvPr/>
              </p:nvSpPr>
              <p:spPr>
                <a:xfrm>
                  <a:off x="2274" y="1844"/>
                  <a:ext cx="662" cy="461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5388" name="Group 384"/>
              <p:cNvGrpSpPr/>
              <p:nvPr/>
            </p:nvGrpSpPr>
            <p:grpSpPr>
              <a:xfrm>
                <a:off x="0" y="2305"/>
                <a:ext cx="950" cy="461"/>
                <a:chOff x="0" y="2305"/>
                <a:chExt cx="950" cy="461"/>
              </a:xfrm>
            </p:grpSpPr>
            <p:sp>
              <p:nvSpPr>
                <p:cNvPr id="15422" name="Rectangle 331"/>
                <p:cNvSpPr/>
                <p:nvPr/>
              </p:nvSpPr>
              <p:spPr>
                <a:xfrm>
                  <a:off x="43" y="2305"/>
                  <a:ext cx="864" cy="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/>
                  <a:r>
                    <a:rPr sz="1800" b="1" dirty="0">
                      <a:latin typeface="Arial" panose="020B0604020202020204" pitchFamily="34" charset="0"/>
                      <a:cs typeface="Times New Roman" panose="02020603050405020304" charset="0"/>
                    </a:rPr>
                    <a:t>21196353</a:t>
                  </a:r>
                  <a:endParaRPr sz="2200" dirty="0">
                    <a:latin typeface="Arial" panose="020B0604020202020204" pitchFamily="34" charset="0"/>
                    <a:cs typeface="Times New Roman" panose="02020603050405020304" charset="0"/>
                  </a:endParaRPr>
                </a:p>
                <a:p>
                  <a:pPr algn="just" eaLnBrk="0" hangingPunct="0"/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423" name="Rectangle 383"/>
                <p:cNvSpPr/>
                <p:nvPr/>
              </p:nvSpPr>
              <p:spPr>
                <a:xfrm>
                  <a:off x="0" y="2305"/>
                  <a:ext cx="950" cy="461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5389" name="Group 386"/>
              <p:cNvGrpSpPr/>
              <p:nvPr/>
            </p:nvGrpSpPr>
            <p:grpSpPr>
              <a:xfrm>
                <a:off x="950" y="2305"/>
                <a:ext cx="734" cy="461"/>
                <a:chOff x="950" y="2305"/>
                <a:chExt cx="734" cy="461"/>
              </a:xfrm>
            </p:grpSpPr>
            <p:sp>
              <p:nvSpPr>
                <p:cNvPr id="15420" name="Rectangle 332"/>
                <p:cNvSpPr/>
                <p:nvPr/>
              </p:nvSpPr>
              <p:spPr>
                <a:xfrm>
                  <a:off x="993" y="2305"/>
                  <a:ext cx="648" cy="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/>
                  <a:r>
                    <a:rPr sz="1800" b="1" dirty="0">
                      <a:latin typeface="Arial" panose="020B0604020202020204" pitchFamily="34" charset="0"/>
                      <a:cs typeface="Times New Roman" panose="02020603050405020304" charset="0"/>
                    </a:rPr>
                    <a:t>KU122</a:t>
                  </a:r>
                  <a:endParaRPr sz="2200" dirty="0">
                    <a:latin typeface="Arial" panose="020B0604020202020204" pitchFamily="34" charset="0"/>
                    <a:cs typeface="Times New Roman" panose="02020603050405020304" charset="0"/>
                  </a:endParaRPr>
                </a:p>
                <a:p>
                  <a:pPr algn="just" eaLnBrk="0" hangingPunct="0"/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421" name="Rectangle 385"/>
                <p:cNvSpPr/>
                <p:nvPr/>
              </p:nvSpPr>
              <p:spPr>
                <a:xfrm>
                  <a:off x="950" y="2305"/>
                  <a:ext cx="734" cy="461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5390" name="Group 388"/>
              <p:cNvGrpSpPr/>
              <p:nvPr/>
            </p:nvGrpSpPr>
            <p:grpSpPr>
              <a:xfrm>
                <a:off x="1684" y="2305"/>
                <a:ext cx="590" cy="461"/>
                <a:chOff x="1684" y="2305"/>
                <a:chExt cx="590" cy="461"/>
              </a:xfrm>
            </p:grpSpPr>
            <p:sp>
              <p:nvSpPr>
                <p:cNvPr id="15418" name="Rectangle 333"/>
                <p:cNvSpPr/>
                <p:nvPr/>
              </p:nvSpPr>
              <p:spPr>
                <a:xfrm>
                  <a:off x="1727" y="2305"/>
                  <a:ext cx="504" cy="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ctr"/>
                  <a:r>
                    <a:rPr sz="1800" b="1" dirty="0">
                      <a:latin typeface="Arial" panose="020B0604020202020204" pitchFamily="34" charset="0"/>
                      <a:cs typeface="Times New Roman" panose="02020603050405020304" charset="0"/>
                    </a:rPr>
                    <a:t>75</a:t>
                  </a:r>
                  <a:endParaRPr sz="2200" dirty="0">
                    <a:latin typeface="Arial" panose="020B0604020202020204" pitchFamily="34" charset="0"/>
                    <a:cs typeface="Times New Roman" panose="02020603050405020304" charset="0"/>
                  </a:endParaRPr>
                </a:p>
                <a:p>
                  <a:pPr algn="ctr" eaLnBrk="0" hangingPunct="0"/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419" name="Rectangle 387"/>
                <p:cNvSpPr/>
                <p:nvPr/>
              </p:nvSpPr>
              <p:spPr>
                <a:xfrm>
                  <a:off x="1684" y="2305"/>
                  <a:ext cx="590" cy="461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5391" name="Group 390"/>
              <p:cNvGrpSpPr/>
              <p:nvPr/>
            </p:nvGrpSpPr>
            <p:grpSpPr>
              <a:xfrm>
                <a:off x="2274" y="2305"/>
                <a:ext cx="662" cy="461"/>
                <a:chOff x="2274" y="2305"/>
                <a:chExt cx="662" cy="461"/>
              </a:xfrm>
            </p:grpSpPr>
            <p:sp>
              <p:nvSpPr>
                <p:cNvPr id="15416" name="Rectangle 334"/>
                <p:cNvSpPr/>
                <p:nvPr/>
              </p:nvSpPr>
              <p:spPr>
                <a:xfrm>
                  <a:off x="2317" y="2305"/>
                  <a:ext cx="576" cy="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ctr"/>
                  <a:r>
                    <a:rPr sz="1800" b="1" dirty="0">
                      <a:latin typeface="Arial" panose="020B0604020202020204" pitchFamily="34" charset="0"/>
                      <a:cs typeface="Times New Roman" panose="02020603050405020304" charset="0"/>
                    </a:rPr>
                    <a:t>75</a:t>
                  </a:r>
                  <a:endParaRPr sz="2200" dirty="0">
                    <a:latin typeface="Arial" panose="020B0604020202020204" pitchFamily="34" charset="0"/>
                    <a:cs typeface="Times New Roman" panose="02020603050405020304" charset="0"/>
                  </a:endParaRPr>
                </a:p>
                <a:p>
                  <a:pPr algn="ctr" eaLnBrk="0" hangingPunct="0"/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417" name="Rectangle 389"/>
                <p:cNvSpPr/>
                <p:nvPr/>
              </p:nvSpPr>
              <p:spPr>
                <a:xfrm>
                  <a:off x="2274" y="2305"/>
                  <a:ext cx="662" cy="461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5392" name="Group 392"/>
              <p:cNvGrpSpPr/>
              <p:nvPr/>
            </p:nvGrpSpPr>
            <p:grpSpPr>
              <a:xfrm>
                <a:off x="0" y="2766"/>
                <a:ext cx="950" cy="461"/>
                <a:chOff x="0" y="2766"/>
                <a:chExt cx="950" cy="461"/>
              </a:xfrm>
            </p:grpSpPr>
            <p:sp>
              <p:nvSpPr>
                <p:cNvPr id="15414" name="Rectangle 335"/>
                <p:cNvSpPr/>
                <p:nvPr/>
              </p:nvSpPr>
              <p:spPr>
                <a:xfrm>
                  <a:off x="43" y="2766"/>
                  <a:ext cx="864" cy="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/>
                  <a:r>
                    <a:rPr sz="1800" b="1" dirty="0">
                      <a:latin typeface="Arial" panose="020B0604020202020204" pitchFamily="34" charset="0"/>
                      <a:cs typeface="Times New Roman" panose="02020603050405020304" charset="0"/>
                    </a:rPr>
                    <a:t>50095487</a:t>
                  </a:r>
                  <a:endParaRPr sz="2200" dirty="0">
                    <a:latin typeface="Arial" panose="020B0604020202020204" pitchFamily="34" charset="0"/>
                    <a:cs typeface="Times New Roman" panose="02020603050405020304" charset="0"/>
                  </a:endParaRPr>
                </a:p>
                <a:p>
                  <a:pPr algn="just" eaLnBrk="0" hangingPunct="0"/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415" name="Rectangle 391"/>
                <p:cNvSpPr/>
                <p:nvPr/>
              </p:nvSpPr>
              <p:spPr>
                <a:xfrm>
                  <a:off x="0" y="2766"/>
                  <a:ext cx="950" cy="461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5393" name="Group 394"/>
              <p:cNvGrpSpPr/>
              <p:nvPr/>
            </p:nvGrpSpPr>
            <p:grpSpPr>
              <a:xfrm>
                <a:off x="950" y="2766"/>
                <a:ext cx="734" cy="461"/>
                <a:chOff x="950" y="2766"/>
                <a:chExt cx="734" cy="461"/>
              </a:xfrm>
            </p:grpSpPr>
            <p:sp>
              <p:nvSpPr>
                <p:cNvPr id="15412" name="Rectangle 336"/>
                <p:cNvSpPr/>
                <p:nvPr/>
              </p:nvSpPr>
              <p:spPr>
                <a:xfrm>
                  <a:off x="993" y="2766"/>
                  <a:ext cx="648" cy="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/>
                  <a:r>
                    <a:rPr sz="1800" b="1" dirty="0">
                      <a:latin typeface="Arial" panose="020B0604020202020204" pitchFamily="34" charset="0"/>
                      <a:cs typeface="Times New Roman" panose="02020603050405020304" charset="0"/>
                    </a:rPr>
                    <a:t>KD132</a:t>
                  </a:r>
                  <a:endParaRPr sz="2200" dirty="0">
                    <a:latin typeface="Arial" panose="020B0604020202020204" pitchFamily="34" charset="0"/>
                    <a:cs typeface="Times New Roman" panose="02020603050405020304" charset="0"/>
                  </a:endParaRPr>
                </a:p>
                <a:p>
                  <a:pPr algn="just" eaLnBrk="0" hangingPunct="0"/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413" name="Rectangle 393"/>
                <p:cNvSpPr/>
                <p:nvPr/>
              </p:nvSpPr>
              <p:spPr>
                <a:xfrm>
                  <a:off x="950" y="2766"/>
                  <a:ext cx="734" cy="461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5394" name="Group 396"/>
              <p:cNvGrpSpPr/>
              <p:nvPr/>
            </p:nvGrpSpPr>
            <p:grpSpPr>
              <a:xfrm>
                <a:off x="1684" y="2766"/>
                <a:ext cx="590" cy="461"/>
                <a:chOff x="1684" y="2766"/>
                <a:chExt cx="590" cy="461"/>
              </a:xfrm>
            </p:grpSpPr>
            <p:sp>
              <p:nvSpPr>
                <p:cNvPr id="15410" name="Rectangle 337"/>
                <p:cNvSpPr/>
                <p:nvPr/>
              </p:nvSpPr>
              <p:spPr>
                <a:xfrm>
                  <a:off x="1727" y="2766"/>
                  <a:ext cx="504" cy="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ctr"/>
                  <a:r>
                    <a:rPr sz="1800" b="1" dirty="0">
                      <a:latin typeface="Arial" panose="020B0604020202020204" pitchFamily="34" charset="0"/>
                      <a:cs typeface="Times New Roman" panose="02020603050405020304" charset="0"/>
                    </a:rPr>
                    <a:t>80</a:t>
                  </a:r>
                  <a:endParaRPr sz="2200" dirty="0">
                    <a:latin typeface="Arial" panose="020B0604020202020204" pitchFamily="34" charset="0"/>
                    <a:cs typeface="Times New Roman" panose="02020603050405020304" charset="0"/>
                  </a:endParaRPr>
                </a:p>
                <a:p>
                  <a:pPr algn="ctr" eaLnBrk="0" hangingPunct="0"/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411" name="Rectangle 395"/>
                <p:cNvSpPr/>
                <p:nvPr/>
              </p:nvSpPr>
              <p:spPr>
                <a:xfrm>
                  <a:off x="1684" y="2766"/>
                  <a:ext cx="590" cy="461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5395" name="Group 398"/>
              <p:cNvGrpSpPr/>
              <p:nvPr/>
            </p:nvGrpSpPr>
            <p:grpSpPr>
              <a:xfrm>
                <a:off x="2274" y="2766"/>
                <a:ext cx="662" cy="461"/>
                <a:chOff x="2274" y="2766"/>
                <a:chExt cx="662" cy="461"/>
              </a:xfrm>
            </p:grpSpPr>
            <p:sp>
              <p:nvSpPr>
                <p:cNvPr id="15408" name="Rectangle 338"/>
                <p:cNvSpPr/>
                <p:nvPr/>
              </p:nvSpPr>
              <p:spPr>
                <a:xfrm>
                  <a:off x="2317" y="2766"/>
                  <a:ext cx="576" cy="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ctr"/>
                  <a:r>
                    <a:rPr sz="1800" b="1" dirty="0">
                      <a:latin typeface="Arial" panose="020B0604020202020204" pitchFamily="34" charset="0"/>
                      <a:cs typeface="Times New Roman" panose="02020603050405020304" charset="0"/>
                    </a:rPr>
                    <a:t>0</a:t>
                  </a:r>
                  <a:endParaRPr sz="2200" dirty="0">
                    <a:latin typeface="Arial" panose="020B0604020202020204" pitchFamily="34" charset="0"/>
                    <a:cs typeface="Times New Roman" panose="02020603050405020304" charset="0"/>
                  </a:endParaRPr>
                </a:p>
                <a:p>
                  <a:pPr algn="ctr" eaLnBrk="0" hangingPunct="0"/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409" name="Rectangle 397"/>
                <p:cNvSpPr/>
                <p:nvPr/>
              </p:nvSpPr>
              <p:spPr>
                <a:xfrm>
                  <a:off x="2274" y="2766"/>
                  <a:ext cx="662" cy="461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5396" name="Group 400"/>
              <p:cNvGrpSpPr/>
              <p:nvPr/>
            </p:nvGrpSpPr>
            <p:grpSpPr>
              <a:xfrm>
                <a:off x="0" y="3227"/>
                <a:ext cx="950" cy="461"/>
                <a:chOff x="0" y="3227"/>
                <a:chExt cx="950" cy="461"/>
              </a:xfrm>
            </p:grpSpPr>
            <p:sp>
              <p:nvSpPr>
                <p:cNvPr id="15406" name="Rectangle 339"/>
                <p:cNvSpPr/>
                <p:nvPr/>
              </p:nvSpPr>
              <p:spPr>
                <a:xfrm>
                  <a:off x="43" y="3227"/>
                  <a:ext cx="864" cy="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/>
                  <a:r>
                    <a:rPr sz="1800" b="1" dirty="0">
                      <a:latin typeface="Arial" panose="020B0604020202020204" pitchFamily="34" charset="0"/>
                      <a:cs typeface="Times New Roman" panose="02020603050405020304" charset="0"/>
                    </a:rPr>
                    <a:t>10296832</a:t>
                  </a:r>
                  <a:endParaRPr sz="2200" dirty="0">
                    <a:latin typeface="Arial" panose="020B0604020202020204" pitchFamily="34" charset="0"/>
                    <a:cs typeface="Times New Roman" panose="02020603050405020304" charset="0"/>
                  </a:endParaRPr>
                </a:p>
                <a:p>
                  <a:pPr algn="just" eaLnBrk="0" hangingPunct="0"/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407" name="Rectangle 399"/>
                <p:cNvSpPr/>
                <p:nvPr/>
              </p:nvSpPr>
              <p:spPr>
                <a:xfrm>
                  <a:off x="0" y="3227"/>
                  <a:ext cx="950" cy="461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5397" name="Group 402"/>
              <p:cNvGrpSpPr/>
              <p:nvPr/>
            </p:nvGrpSpPr>
            <p:grpSpPr>
              <a:xfrm>
                <a:off x="950" y="3227"/>
                <a:ext cx="734" cy="461"/>
                <a:chOff x="950" y="3227"/>
                <a:chExt cx="734" cy="461"/>
              </a:xfrm>
            </p:grpSpPr>
            <p:sp>
              <p:nvSpPr>
                <p:cNvPr id="15404" name="Rectangle 340"/>
                <p:cNvSpPr/>
                <p:nvPr/>
              </p:nvSpPr>
              <p:spPr>
                <a:xfrm>
                  <a:off x="993" y="3227"/>
                  <a:ext cx="648" cy="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/>
                  <a:r>
                    <a:rPr sz="1800" b="1" dirty="0">
                      <a:latin typeface="Arial" panose="020B0604020202020204" pitchFamily="34" charset="0"/>
                      <a:cs typeface="Times New Roman" panose="02020603050405020304" charset="0"/>
                    </a:rPr>
                    <a:t>KD132</a:t>
                  </a:r>
                  <a:endParaRPr sz="2200" dirty="0">
                    <a:latin typeface="Arial" panose="020B0604020202020204" pitchFamily="34" charset="0"/>
                    <a:cs typeface="Times New Roman" panose="02020603050405020304" charset="0"/>
                  </a:endParaRPr>
                </a:p>
                <a:p>
                  <a:pPr algn="just" eaLnBrk="0" hangingPunct="0"/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405" name="Rectangle 401"/>
                <p:cNvSpPr/>
                <p:nvPr/>
              </p:nvSpPr>
              <p:spPr>
                <a:xfrm>
                  <a:off x="950" y="3227"/>
                  <a:ext cx="734" cy="461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5398" name="Group 404"/>
              <p:cNvGrpSpPr/>
              <p:nvPr/>
            </p:nvGrpSpPr>
            <p:grpSpPr>
              <a:xfrm>
                <a:off x="1684" y="3227"/>
                <a:ext cx="590" cy="461"/>
                <a:chOff x="1684" y="3227"/>
                <a:chExt cx="590" cy="461"/>
              </a:xfrm>
            </p:grpSpPr>
            <p:sp>
              <p:nvSpPr>
                <p:cNvPr id="15402" name="Rectangle 341"/>
                <p:cNvSpPr/>
                <p:nvPr/>
              </p:nvSpPr>
              <p:spPr>
                <a:xfrm>
                  <a:off x="1727" y="3227"/>
                  <a:ext cx="504" cy="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ctr"/>
                  <a:r>
                    <a:rPr sz="1800" b="1" dirty="0">
                      <a:latin typeface="Arial" panose="020B0604020202020204" pitchFamily="34" charset="0"/>
                      <a:cs typeface="Times New Roman" panose="02020603050405020304" charset="0"/>
                    </a:rPr>
                    <a:t>40</a:t>
                  </a:r>
                  <a:endParaRPr sz="2200" dirty="0">
                    <a:latin typeface="Arial" panose="020B0604020202020204" pitchFamily="34" charset="0"/>
                    <a:cs typeface="Times New Roman" panose="02020603050405020304" charset="0"/>
                  </a:endParaRPr>
                </a:p>
                <a:p>
                  <a:pPr algn="ctr" eaLnBrk="0" hangingPunct="0"/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403" name="Rectangle 403"/>
                <p:cNvSpPr/>
                <p:nvPr/>
              </p:nvSpPr>
              <p:spPr>
                <a:xfrm>
                  <a:off x="1684" y="3227"/>
                  <a:ext cx="590" cy="461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5399" name="Group 406"/>
              <p:cNvGrpSpPr/>
              <p:nvPr/>
            </p:nvGrpSpPr>
            <p:grpSpPr>
              <a:xfrm>
                <a:off x="2274" y="3227"/>
                <a:ext cx="662" cy="461"/>
                <a:chOff x="2274" y="3227"/>
                <a:chExt cx="662" cy="461"/>
              </a:xfrm>
            </p:grpSpPr>
            <p:sp>
              <p:nvSpPr>
                <p:cNvPr id="15400" name="Rectangle 342"/>
                <p:cNvSpPr/>
                <p:nvPr/>
              </p:nvSpPr>
              <p:spPr>
                <a:xfrm>
                  <a:off x="2317" y="3227"/>
                  <a:ext cx="576" cy="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ctr"/>
                  <a:r>
                    <a:rPr sz="1800" b="1" dirty="0">
                      <a:latin typeface="Arial" panose="020B0604020202020204" pitchFamily="34" charset="0"/>
                      <a:cs typeface="Times New Roman" panose="02020603050405020304" charset="0"/>
                    </a:rPr>
                    <a:t>30</a:t>
                  </a:r>
                  <a:endParaRPr sz="2200" dirty="0">
                    <a:latin typeface="Arial" panose="020B0604020202020204" pitchFamily="34" charset="0"/>
                    <a:cs typeface="Times New Roman" panose="02020603050405020304" charset="0"/>
                  </a:endParaRPr>
                </a:p>
                <a:p>
                  <a:pPr algn="ctr" eaLnBrk="0" hangingPunct="0"/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401" name="Rectangle 405"/>
                <p:cNvSpPr/>
                <p:nvPr/>
              </p:nvSpPr>
              <p:spPr>
                <a:xfrm>
                  <a:off x="2274" y="3227"/>
                  <a:ext cx="662" cy="461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dirty="0">
                    <a:latin typeface="Tahoma" panose="020B0604030504040204" pitchFamily="34" charset="0"/>
                  </a:endParaRPr>
                </a:p>
              </p:txBody>
            </p:sp>
          </p:grpSp>
        </p:grpSp>
        <p:sp>
          <p:nvSpPr>
            <p:cNvPr id="15367" name="Rectangle 408"/>
            <p:cNvSpPr/>
            <p:nvPr/>
          </p:nvSpPr>
          <p:spPr>
            <a:xfrm>
              <a:off x="-3" y="-3"/>
              <a:ext cx="2942" cy="3694"/>
            </a:xfrm>
            <a:prstGeom prst="rect">
              <a:avLst/>
            </a:prstGeom>
            <a:noFill/>
            <a:ln w="11112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dirty="0"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  <p:transition>
    <p:checke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2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tx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Times New Roman" panose="02020603050405020304" charset="0"/>
              </a:rPr>
              <a:t>Keuntungan Basis Data Relasional</a:t>
            </a:r>
            <a:r>
              <a:rPr kumimoji="0" lang="en-US" sz="4200" b="0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tx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>
          <a:xfrm>
            <a:off x="1219200" y="2286000"/>
            <a:ext cx="6894513" cy="2133600"/>
          </a:xfrm>
        </p:spPr>
        <p:txBody>
          <a:bodyPr vert="horz" wrap="square" anchor="t" anchorCtr="0"/>
          <a:lstStyle/>
          <a:p>
            <a:pPr>
              <a:buClr>
                <a:schemeClr val="tx1"/>
              </a:buClr>
            </a:pPr>
            <a:r>
              <a:rPr b="1" dirty="0">
                <a:cs typeface="Times New Roman" panose="02020603050405020304" charset="0"/>
              </a:rPr>
              <a:t>Bentuknya sederhana</a:t>
            </a:r>
            <a:r>
              <a:rPr dirty="0"/>
              <a:t> </a:t>
            </a:r>
          </a:p>
          <a:p>
            <a:pPr>
              <a:buClr>
                <a:schemeClr val="tx1"/>
              </a:buClr>
            </a:pPr>
            <a:r>
              <a:rPr b="1" dirty="0">
                <a:cs typeface="Times New Roman" panose="02020603050405020304" charset="0"/>
              </a:rPr>
              <a:t>Mudah melakukan berbagai operasi data</a:t>
            </a:r>
            <a:r>
              <a:rPr dirty="0"/>
              <a:t> </a:t>
            </a:r>
          </a:p>
        </p:txBody>
      </p:sp>
      <p:sp>
        <p:nvSpPr>
          <p:cNvPr id="16388" name="Footer Placeholder 4"/>
          <p:cNvSpPr txBox="1">
            <a:spLocks noGrp="1"/>
          </p:cNvSpPr>
          <p:nvPr>
            <p:ph type="ftr" sz="quarter" idx="4294967295"/>
          </p:nvPr>
        </p:nvSpPr>
        <p:spPr>
          <a:xfrm>
            <a:off x="457200" y="6481763"/>
            <a:ext cx="4259263" cy="300037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r>
              <a:rPr sz="1000" dirty="0"/>
              <a:t>Basis Data Relasional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 fontScale="90000"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2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tx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Times New Roman" panose="02020603050405020304" charset="0"/>
              </a:rPr>
              <a:t>Istilah dalam Basis Data Relasional (1)</a:t>
            </a:r>
          </a:p>
        </p:txBody>
      </p:sp>
      <p:sp>
        <p:nvSpPr>
          <p:cNvPr id="101379" name="Rectangle 3"/>
          <p:cNvSpPr>
            <a:spLocks noGrp="1"/>
          </p:cNvSpPr>
          <p:nvPr>
            <p:ph idx="1"/>
          </p:nvPr>
        </p:nvSpPr>
        <p:spPr/>
        <p:txBody>
          <a:bodyPr vert="horz" wrap="square" anchor="t" anchorCtr="0"/>
          <a:lstStyle/>
          <a:p>
            <a:pPr algn="just">
              <a:buClr>
                <a:schemeClr val="tx1"/>
              </a:buClr>
            </a:pPr>
            <a:r>
              <a:rPr b="1" i="1" dirty="0">
                <a:latin typeface="Arial" panose="020B0604020202020204" pitchFamily="34" charset="0"/>
                <a:cs typeface="Arial" panose="020B0604020202020204" pitchFamily="34" charset="0"/>
              </a:rPr>
              <a:t>Relasi: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	Sebuah tabel yang terdiri dari beberapa kolom dan beberapa baris.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>
                <a:schemeClr val="tx1"/>
              </a:buClr>
            </a:pPr>
            <a:r>
              <a:rPr b="1" i="1" dirty="0">
                <a:latin typeface="Arial" panose="020B0604020202020204" pitchFamily="34" charset="0"/>
                <a:cs typeface="Arial" panose="020B0604020202020204" pitchFamily="34" charset="0"/>
              </a:rPr>
              <a:t>Atribut: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b="1" dirty="0">
                <a:cs typeface="Times New Roman" panose="02020603050405020304" charset="0"/>
              </a:rPr>
              <a:t>	Kolom pada sebuah relasi</a:t>
            </a:r>
            <a:r>
              <a:rPr dirty="0"/>
              <a:t> </a:t>
            </a:r>
          </a:p>
          <a:p>
            <a:pPr algn="just">
              <a:buClr>
                <a:schemeClr val="tx1"/>
              </a:buClr>
            </a:pPr>
            <a:r>
              <a:rPr b="1" i="1" dirty="0">
                <a:latin typeface="Arial" panose="020B0604020202020204" pitchFamily="34" charset="0"/>
                <a:cs typeface="Arial" panose="020B0604020202020204" pitchFamily="34" charset="0"/>
              </a:rPr>
              <a:t>Tupel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b="1" dirty="0">
                <a:cs typeface="Times New Roman" panose="02020603050405020304" charset="0"/>
              </a:rPr>
              <a:t>	Baris pada sebuah relasi</a:t>
            </a:r>
            <a:r>
              <a:rPr dirty="0"/>
              <a:t> </a:t>
            </a:r>
          </a:p>
        </p:txBody>
      </p:sp>
      <p:sp>
        <p:nvSpPr>
          <p:cNvPr id="17412" name="Footer Placeholder 4"/>
          <p:cNvSpPr txBox="1">
            <a:spLocks noGrp="1"/>
          </p:cNvSpPr>
          <p:nvPr>
            <p:ph type="ftr" sz="quarter" idx="4294967295"/>
          </p:nvPr>
        </p:nvSpPr>
        <p:spPr>
          <a:xfrm>
            <a:off x="457200" y="6481763"/>
            <a:ext cx="4259263" cy="300037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r>
              <a:rPr sz="1000" dirty="0"/>
              <a:t>Basis Data Relasional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0" fill="hold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0" fill="hold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0" fill="hold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0" fill="hold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0" fill="hold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 fontScale="90000"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2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tx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Times New Roman" panose="02020603050405020304" charset="0"/>
              </a:rPr>
              <a:t>Istilah dalam Basis Data Relasional (2)</a:t>
            </a:r>
          </a:p>
        </p:txBody>
      </p:sp>
      <p:sp>
        <p:nvSpPr>
          <p:cNvPr id="102403" name="Rectangle 3"/>
          <p:cNvSpPr>
            <a:spLocks noGrp="1"/>
          </p:cNvSpPr>
          <p:nvPr>
            <p:ph idx="1"/>
          </p:nvPr>
        </p:nvSpPr>
        <p:spPr/>
        <p:txBody>
          <a:bodyPr vert="horz" wrap="square" anchor="t" anchorCtr="0"/>
          <a:lstStyle/>
          <a:p>
            <a:pPr algn="just">
              <a:buClr>
                <a:schemeClr val="tx1"/>
              </a:buClr>
            </a:pPr>
            <a:r>
              <a:rPr b="1" i="1" dirty="0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	Kumpulan nilai yang valid untuk satu atau lebih atribut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>
                <a:schemeClr val="tx1"/>
              </a:buClr>
            </a:pPr>
            <a:r>
              <a:rPr b="1" i="1" dirty="0">
                <a:latin typeface="Arial" panose="020B0604020202020204" pitchFamily="34" charset="0"/>
                <a:cs typeface="Arial" panose="020B0604020202020204" pitchFamily="34" charset="0"/>
              </a:rPr>
              <a:t>Derajat (degree)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	Jumlah atribut dalam sebuah relasi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>
                <a:schemeClr val="tx1"/>
              </a:buClr>
            </a:pPr>
            <a:r>
              <a:rPr b="1" i="1" dirty="0">
                <a:latin typeface="Arial" panose="020B0604020202020204" pitchFamily="34" charset="0"/>
                <a:cs typeface="Arial" panose="020B0604020202020204" pitchFamily="34" charset="0"/>
              </a:rPr>
              <a:t>Cardinality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b="1" dirty="0">
                <a:cs typeface="Times New Roman" panose="02020603050405020304" charset="0"/>
              </a:rPr>
              <a:t>	</a:t>
            </a:r>
            <a:r>
              <a:rPr b="1" dirty="0">
                <a:latin typeface="Arial" panose="020B0604020202020204" pitchFamily="34" charset="0"/>
                <a:cs typeface="Times New Roman" panose="02020603050405020304" charset="0"/>
              </a:rPr>
              <a:t>Jumlah tupel dalam sebuah relasi</a:t>
            </a:r>
            <a:r>
              <a:rPr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8436" name="Footer Placeholder 4"/>
          <p:cNvSpPr txBox="1">
            <a:spLocks noGrp="1"/>
          </p:cNvSpPr>
          <p:nvPr>
            <p:ph type="ftr" sz="quarter" idx="4294967295"/>
          </p:nvPr>
        </p:nvSpPr>
        <p:spPr>
          <a:xfrm>
            <a:off x="457200" y="6481763"/>
            <a:ext cx="4259263" cy="300037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r>
              <a:rPr sz="1000" dirty="0"/>
              <a:t>Basis Data Relasional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0" fill="hold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0" fill="hold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200" b="0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tx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Ilustrasi</a:t>
            </a:r>
          </a:p>
        </p:txBody>
      </p:sp>
      <p:sp>
        <p:nvSpPr>
          <p:cNvPr id="1028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r>
              <a:rPr sz="1000" dirty="0"/>
              <a:t>Basis Data Relasional</a:t>
            </a:r>
          </a:p>
        </p:txBody>
      </p:sp>
      <p:graphicFrame>
        <p:nvGraphicFramePr>
          <p:cNvPr id="1026" name="Object 196"/>
          <p:cNvGraphicFramePr/>
          <p:nvPr/>
        </p:nvGraphicFramePr>
        <p:xfrm>
          <a:off x="762000" y="2219325"/>
          <a:ext cx="7543800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3" imgW="4953000" imgH="2419350" progId="Paint.Picture">
                  <p:embed/>
                </p:oleObj>
              </mc:Choice>
              <mc:Fallback>
                <p:oleObj r:id="rId3" imgW="4953000" imgH="2419350" progId="Paint.Picture">
                  <p:embed/>
                  <p:pic>
                    <p:nvPicPr>
                      <p:cNvPr id="0" name="Picture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2219325"/>
                        <a:ext cx="7543800" cy="4029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hecker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709</Words>
  <Application>Microsoft Office PowerPoint</Application>
  <PresentationFormat>On-screen Show (4:3)</PresentationFormat>
  <Paragraphs>152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Bitmap Image</vt:lpstr>
      <vt:lpstr>Basis Data Relasional</vt:lpstr>
      <vt:lpstr>Pengertian Basis Data Relasional</vt:lpstr>
      <vt:lpstr>Contoh tabel keterhubungan (1)</vt:lpstr>
      <vt:lpstr>Contoh tabel keterhubungan (2)</vt:lpstr>
      <vt:lpstr>Contoh tabel keterhubungan (3)</vt:lpstr>
      <vt:lpstr>Keuntungan Basis Data Relasional </vt:lpstr>
      <vt:lpstr>Istilah dalam Basis Data Relasional (1)</vt:lpstr>
      <vt:lpstr>Istilah dalam Basis Data Relasional (2)</vt:lpstr>
      <vt:lpstr>Ilustrasi</vt:lpstr>
      <vt:lpstr>Key</vt:lpstr>
      <vt:lpstr>Key</vt:lpstr>
      <vt:lpstr>Jenis-Jenis Key dalam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Relational Key (1)</vt:lpstr>
      <vt:lpstr>Relational Key (2)</vt:lpstr>
      <vt:lpstr>Ilustrasi</vt:lpstr>
      <vt:lpstr>Relational Integrity Rules (1)</vt:lpstr>
      <vt:lpstr>Relational Integrity Rules 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8</cp:revision>
  <dcterms:created xsi:type="dcterms:W3CDTF">2021-09-29T20:45:00Z</dcterms:created>
  <dcterms:modified xsi:type="dcterms:W3CDTF">2021-11-11T15:27:24Z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1BFF2CB405F641479D2DAE794DC24785</vt:lpwstr>
  </property>
  <property fmtid="{D5CDD505-2E9C-101B-9397-08002B2CF9AE}" pid="3" name="KSOProductBuildVer">
    <vt:lpwstr>1033-11.2.0.10351</vt:lpwstr>
  </property>
</Properties>
</file>