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AB2A-E57D-4B79-8BEB-DACEB56954C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4A75-6E0F-4B70-9ED8-B6D0B059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2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AB2A-E57D-4B79-8BEB-DACEB56954C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4A75-6E0F-4B70-9ED8-B6D0B059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AB2A-E57D-4B79-8BEB-DACEB56954C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4A75-6E0F-4B70-9ED8-B6D0B059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AB2A-E57D-4B79-8BEB-DACEB56954C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4A75-6E0F-4B70-9ED8-B6D0B059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AB2A-E57D-4B79-8BEB-DACEB56954C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4A75-6E0F-4B70-9ED8-B6D0B059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1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AB2A-E57D-4B79-8BEB-DACEB56954C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4A75-6E0F-4B70-9ED8-B6D0B059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AB2A-E57D-4B79-8BEB-DACEB56954C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4A75-6E0F-4B70-9ED8-B6D0B059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0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AB2A-E57D-4B79-8BEB-DACEB56954C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4A75-6E0F-4B70-9ED8-B6D0B059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AB2A-E57D-4B79-8BEB-DACEB56954C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4A75-6E0F-4B70-9ED8-B6D0B059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5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AB2A-E57D-4B79-8BEB-DACEB56954C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4A75-6E0F-4B70-9ED8-B6D0B059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AB2A-E57D-4B79-8BEB-DACEB56954C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E4A75-6E0F-4B70-9ED8-B6D0B059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AB2A-E57D-4B79-8BEB-DACEB56954C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E4A75-6E0F-4B70-9ED8-B6D0B059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Domain </a:t>
            </a:r>
            <a:r>
              <a:rPr lang="en-US" dirty="0" err="1" smtClean="0"/>
              <a:t>dan</a:t>
            </a:r>
            <a:r>
              <a:rPr lang="en-US" dirty="0" smtClean="0"/>
              <a:t> Type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OLEH :</a:t>
            </a:r>
          </a:p>
          <a:p>
            <a:r>
              <a:rPr lang="en-US" smtClean="0">
                <a:solidFill>
                  <a:schemeClr val="tx1"/>
                </a:solidFill>
              </a:rPr>
              <a:t>Dr. </a:t>
            </a:r>
            <a:r>
              <a:rPr lang="en-US" dirty="0" smtClean="0">
                <a:solidFill>
                  <a:schemeClr val="tx1"/>
                </a:solidFill>
              </a:rPr>
              <a:t>YUCKI PRIHADI, </a:t>
            </a:r>
            <a:r>
              <a:rPr lang="en-US" dirty="0" err="1" smtClean="0">
                <a:solidFill>
                  <a:schemeClr val="tx1"/>
                </a:solidFill>
              </a:rPr>
              <a:t>Ssi</a:t>
            </a:r>
            <a:r>
              <a:rPr lang="en-US" dirty="0" smtClean="0">
                <a:solidFill>
                  <a:schemeClr val="tx1"/>
                </a:solidFill>
              </a:rPr>
              <a:t>, MM, M.KOM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5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077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5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4. </a:t>
            </a:r>
            <a:r>
              <a:rPr lang="en-US" b="1" dirty="0" err="1" smtClean="0"/>
              <a:t>Tipe</a:t>
            </a:r>
            <a:r>
              <a:rPr lang="en-US" b="1" dirty="0" smtClean="0"/>
              <a:t> Data </a:t>
            </a:r>
            <a:r>
              <a:rPr lang="en-US" b="1" u="sng" dirty="0" smtClean="0"/>
              <a:t>Binary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effectLst/>
              </a:rPr>
              <a:t>Binary </a:t>
            </a:r>
            <a:r>
              <a:rPr lang="en-US" dirty="0" err="1" smtClean="0">
                <a:effectLst/>
              </a:rPr>
              <a:t>adalah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tipe</a:t>
            </a:r>
            <a:r>
              <a:rPr lang="en-US" dirty="0" smtClean="0">
                <a:effectLst/>
              </a:rPr>
              <a:t> data yang </a:t>
            </a:r>
            <a:r>
              <a:rPr lang="en-US" dirty="0" err="1" smtClean="0">
                <a:effectLst/>
              </a:rPr>
              <a:t>memungkinkan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suatu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kolom</a:t>
            </a:r>
            <a:r>
              <a:rPr lang="en-US" dirty="0" smtClean="0">
                <a:effectLst/>
              </a:rPr>
              <a:t> database </a:t>
            </a:r>
            <a:r>
              <a:rPr lang="en-US" dirty="0" err="1" smtClean="0">
                <a:effectLst/>
              </a:rPr>
              <a:t>dapat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menyimpan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suatu</a:t>
            </a:r>
            <a:r>
              <a:rPr lang="en-US" dirty="0" smtClean="0">
                <a:effectLst/>
              </a:rPr>
              <a:t> binary file, </a:t>
            </a:r>
            <a:r>
              <a:rPr lang="en-US" dirty="0" err="1" smtClean="0">
                <a:effectLst/>
              </a:rPr>
              <a:t>Misalkan</a:t>
            </a:r>
            <a:r>
              <a:rPr lang="en-US" dirty="0" smtClean="0">
                <a:effectLst/>
              </a:rPr>
              <a:t> :</a:t>
            </a:r>
          </a:p>
          <a:p>
            <a:r>
              <a:rPr lang="en-US" dirty="0" smtClean="0"/>
              <a:t>Document : Text Document(*.doc, *.</a:t>
            </a:r>
            <a:r>
              <a:rPr lang="en-US" dirty="0" err="1" smtClean="0"/>
              <a:t>odf</a:t>
            </a:r>
            <a:r>
              <a:rPr lang="en-US" dirty="0" smtClean="0"/>
              <a:t>), </a:t>
            </a:r>
            <a:r>
              <a:rPr lang="en-US" dirty="0" err="1" smtClean="0"/>
              <a:t>sparesheet</a:t>
            </a:r>
            <a:r>
              <a:rPr lang="en-US" dirty="0" smtClean="0"/>
              <a:t> (*.</a:t>
            </a:r>
            <a:r>
              <a:rPr lang="en-US" dirty="0" err="1" smtClean="0"/>
              <a:t>xls</a:t>
            </a:r>
            <a:r>
              <a:rPr lang="en-US" dirty="0" smtClean="0"/>
              <a:t>, *.</a:t>
            </a:r>
            <a:r>
              <a:rPr lang="en-US" dirty="0" err="1" smtClean="0"/>
              <a:t>ods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Multi Media : </a:t>
            </a:r>
            <a:r>
              <a:rPr lang="en-US" dirty="0" err="1" smtClean="0"/>
              <a:t>Gambar</a:t>
            </a:r>
            <a:r>
              <a:rPr lang="en-US" dirty="0" smtClean="0"/>
              <a:t> (*.jpg, *.</a:t>
            </a:r>
            <a:r>
              <a:rPr lang="en-US" dirty="0" err="1" smtClean="0"/>
              <a:t>png</a:t>
            </a:r>
            <a:r>
              <a:rPr lang="en-US" dirty="0" smtClean="0"/>
              <a:t>, *.gif), video (*.mp4, *.</a:t>
            </a:r>
            <a:r>
              <a:rPr lang="en-US" dirty="0" err="1" smtClean="0"/>
              <a:t>mkv</a:t>
            </a:r>
            <a:r>
              <a:rPr lang="en-US" dirty="0" smtClean="0"/>
              <a:t>), music (*.mp3, *.</a:t>
            </a:r>
            <a:r>
              <a:rPr lang="en-US" dirty="0" err="1" smtClean="0"/>
              <a:t>acc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5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14400"/>
            <a:ext cx="796290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91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5. </a:t>
            </a:r>
            <a:r>
              <a:rPr lang="en-US" sz="3600" b="1" dirty="0" err="1" smtClean="0"/>
              <a:t>Tipe</a:t>
            </a:r>
            <a:r>
              <a:rPr lang="en-US" sz="3600" b="1" dirty="0" smtClean="0"/>
              <a:t> Data </a:t>
            </a:r>
            <a:r>
              <a:rPr lang="en-US" sz="3600" b="1" u="sng" dirty="0" smtClean="0"/>
              <a:t>Boolean</a:t>
            </a:r>
            <a:endParaRPr lang="en-US" sz="3600" dirty="0" smtClean="0"/>
          </a:p>
          <a:p>
            <a:r>
              <a:rPr lang="en-US" sz="3600" dirty="0" err="1" smtClean="0">
                <a:effectLst/>
              </a:rPr>
              <a:t>Tipe</a:t>
            </a:r>
            <a:r>
              <a:rPr lang="en-US" sz="3600" dirty="0" smtClean="0">
                <a:effectLst/>
              </a:rPr>
              <a:t> Data </a:t>
            </a:r>
            <a:r>
              <a:rPr lang="en-US" sz="3600" b="1" dirty="0" smtClean="0">
                <a:effectLst/>
              </a:rPr>
              <a:t>Boolean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adalah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suatu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tipe</a:t>
            </a:r>
            <a:r>
              <a:rPr lang="en-US" sz="3600" dirty="0" smtClean="0">
                <a:effectLst/>
              </a:rPr>
              <a:t> data yang </a:t>
            </a:r>
            <a:r>
              <a:rPr lang="en-US" sz="3600" dirty="0" err="1" smtClean="0">
                <a:effectLst/>
              </a:rPr>
              <a:t>sifatnya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seperti</a:t>
            </a:r>
            <a:r>
              <a:rPr lang="en-US" sz="3600" dirty="0" smtClean="0">
                <a:effectLst/>
              </a:rPr>
              <a:t> </a:t>
            </a:r>
            <a:r>
              <a:rPr lang="en-US" sz="3600" i="1" dirty="0" smtClean="0">
                <a:effectLst/>
              </a:rPr>
              <a:t>if-else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atau</a:t>
            </a:r>
            <a:r>
              <a:rPr lang="en-US" sz="3600" dirty="0" smtClean="0">
                <a:effectLst/>
              </a:rPr>
              <a:t> </a:t>
            </a:r>
            <a:r>
              <a:rPr lang="en-US" sz="3600" i="1" dirty="0" smtClean="0">
                <a:effectLst/>
              </a:rPr>
              <a:t>if-else-if</a:t>
            </a:r>
            <a:r>
              <a:rPr lang="en-US" sz="3600" dirty="0" smtClean="0">
                <a:effectLst/>
              </a:rPr>
              <a:t> </a:t>
            </a:r>
            <a:r>
              <a:rPr lang="en-US" sz="3600" dirty="0" err="1" smtClean="0">
                <a:effectLst/>
              </a:rPr>
              <a:t>menungkinkan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suatu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kolom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untuk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memiliki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pilihan</a:t>
            </a:r>
            <a:r>
              <a:rPr lang="en-US" sz="3600" dirty="0" smtClean="0">
                <a:effectLst/>
              </a:rPr>
              <a:t> data </a:t>
            </a:r>
            <a:r>
              <a:rPr lang="en-US" sz="3600" dirty="0" err="1" smtClean="0">
                <a:effectLst/>
              </a:rPr>
              <a:t>untuk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disimpan</a:t>
            </a:r>
            <a:r>
              <a:rPr lang="en-US" sz="3600" dirty="0" smtClean="0">
                <a:effectLst/>
              </a:rPr>
              <a:t>. </a:t>
            </a:r>
            <a:r>
              <a:rPr lang="en-US" sz="3600" dirty="0" err="1" smtClean="0">
                <a:effectLst/>
              </a:rPr>
              <a:t>Jadi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dengan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penerapan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tipe</a:t>
            </a:r>
            <a:r>
              <a:rPr lang="en-US" sz="3600" dirty="0" smtClean="0">
                <a:effectLst/>
              </a:rPr>
              <a:t> data </a:t>
            </a:r>
            <a:r>
              <a:rPr lang="en-US" sz="3600" i="1" dirty="0" err="1" smtClean="0">
                <a:effectLst/>
              </a:rPr>
              <a:t>boolean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ini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memungkinkan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untuk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menolak</a:t>
            </a:r>
            <a:r>
              <a:rPr lang="en-US" sz="3600" i="1" dirty="0" smtClean="0">
                <a:effectLst/>
              </a:rPr>
              <a:t> insert </a:t>
            </a:r>
            <a:r>
              <a:rPr lang="en-US" sz="3600" dirty="0" smtClean="0">
                <a:effectLst/>
              </a:rPr>
              <a:t>data yang </a:t>
            </a:r>
            <a:r>
              <a:rPr lang="en-US" sz="3600" dirty="0" err="1" smtClean="0">
                <a:effectLst/>
              </a:rPr>
              <a:t>nilainya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diluar</a:t>
            </a:r>
            <a:r>
              <a:rPr lang="en-US" sz="3600" dirty="0" smtClean="0">
                <a:effectLst/>
              </a:rPr>
              <a:t> </a:t>
            </a:r>
            <a:r>
              <a:rPr lang="en-US" sz="3600" dirty="0" err="1" smtClean="0">
                <a:effectLst/>
              </a:rPr>
              <a:t>pilihan</a:t>
            </a:r>
            <a:r>
              <a:rPr lang="en-US" sz="36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7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524000"/>
            <a:ext cx="79819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79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Domain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Suatu</a:t>
            </a:r>
            <a:r>
              <a:rPr lang="en-US" dirty="0"/>
              <a:t> domain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lojikal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“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di Indonesia” </a:t>
            </a:r>
            <a:r>
              <a:rPr lang="en-US" dirty="0" err="1"/>
              <a:t>adalah</a:t>
            </a:r>
            <a:r>
              <a:rPr lang="en-US" dirty="0"/>
              <a:t> 12 digit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sah</a:t>
            </a:r>
            <a:r>
              <a:rPr lang="en-US" dirty="0"/>
              <a:t> di Indonesia.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Domain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format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attribute. </a:t>
            </a:r>
          </a:p>
        </p:txBody>
      </p:sp>
    </p:spTree>
    <p:extLst>
      <p:ext uri="{BB962C8B-B14F-4D97-AF65-F5344CB8AC3E}">
        <p14:creationId xmlns:p14="http://schemas.microsoft.com/office/powerpoint/2010/main" val="182056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di Indonesia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/>
              <a:t>format </a:t>
            </a:r>
            <a:r>
              <a:rPr lang="en-US" dirty="0" err="1"/>
              <a:t>xxxx-yyyyyyyy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x </a:t>
            </a:r>
            <a:r>
              <a:rPr lang="en-US" dirty="0" err="1"/>
              <a:t>dan</a:t>
            </a:r>
            <a:r>
              <a:rPr lang="en-US" dirty="0"/>
              <a:t> y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, </a:t>
            </a:r>
            <a:r>
              <a:rPr lang="en-US" dirty="0" err="1"/>
              <a:t>xxxx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/>
              <a:t>area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yyyyyyyy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Domain </a:t>
            </a:r>
            <a:r>
              <a:rPr lang="en-US" dirty="0" err="1"/>
              <a:t>tanggal</a:t>
            </a:r>
            <a:r>
              <a:rPr lang="en-US" dirty="0"/>
              <a:t> (date)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format.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ddmm-yyyy</a:t>
            </a:r>
            <a:r>
              <a:rPr lang="en-US" dirty="0"/>
              <a:t>, mm-</a:t>
            </a:r>
            <a:r>
              <a:rPr lang="en-US" dirty="0" err="1"/>
              <a:t>dd</a:t>
            </a:r>
            <a:r>
              <a:rPr lang="en-US" dirty="0"/>
              <a:t>-</a:t>
            </a:r>
            <a:r>
              <a:rPr lang="en-US" dirty="0" err="1"/>
              <a:t>yyyy</a:t>
            </a:r>
            <a:r>
              <a:rPr lang="en-US" dirty="0"/>
              <a:t>, </a:t>
            </a:r>
            <a:r>
              <a:rPr lang="en-US" dirty="0" err="1"/>
              <a:t>dd</a:t>
            </a:r>
            <a:r>
              <a:rPr lang="en-US" dirty="0"/>
              <a:t>-mm-</a:t>
            </a:r>
            <a:r>
              <a:rPr lang="en-US" dirty="0" err="1"/>
              <a:t>yy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3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71" y="1676400"/>
            <a:ext cx="6172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51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database  </a:t>
            </a:r>
            <a:r>
              <a:rPr lang="en-US" dirty="0" err="1" smtClean="0"/>
              <a:t>terdapat</a:t>
            </a:r>
            <a:r>
              <a:rPr lang="en-US" dirty="0" smtClean="0"/>
              <a:t> 5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 di </a:t>
            </a:r>
            <a:r>
              <a:rPr lang="en-US" dirty="0" err="1" smtClean="0"/>
              <a:t>kelompokan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fungsinya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i="1" dirty="0" smtClean="0"/>
              <a:t>numeric</a:t>
            </a:r>
            <a:r>
              <a:rPr lang="en-US" dirty="0" smtClean="0"/>
              <a:t>, </a:t>
            </a:r>
            <a:r>
              <a:rPr lang="en-US" i="1" dirty="0" smtClean="0"/>
              <a:t>Date</a:t>
            </a:r>
            <a:r>
              <a:rPr lang="en-US" dirty="0" smtClean="0"/>
              <a:t>, </a:t>
            </a:r>
            <a:r>
              <a:rPr lang="en-US" i="1" dirty="0" smtClean="0"/>
              <a:t>Boolean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Binary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Tipe</a:t>
            </a:r>
            <a:r>
              <a:rPr lang="en-US" b="1" dirty="0" smtClean="0"/>
              <a:t> Data </a:t>
            </a:r>
            <a:r>
              <a:rPr lang="en-US" b="1" u="sng" dirty="0" smtClean="0"/>
              <a:t>String</a:t>
            </a:r>
            <a:endParaRPr lang="en-US" dirty="0" smtClean="0"/>
          </a:p>
          <a:p>
            <a:r>
              <a:rPr lang="en-US" b="1" dirty="0" smtClean="0">
                <a:effectLst/>
              </a:rPr>
              <a:t>String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adalah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tipe</a:t>
            </a:r>
            <a:r>
              <a:rPr lang="en-US" dirty="0" smtClean="0">
                <a:effectLst/>
              </a:rPr>
              <a:t> data yang </a:t>
            </a:r>
            <a:r>
              <a:rPr lang="en-US" dirty="0" err="1" smtClean="0">
                <a:effectLst/>
              </a:rPr>
              <a:t>digunakan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pada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kolom</a:t>
            </a:r>
            <a:r>
              <a:rPr lang="en-US" dirty="0" smtClean="0">
                <a:effectLst/>
              </a:rPr>
              <a:t> yang </a:t>
            </a:r>
            <a:r>
              <a:rPr lang="en-US" dirty="0" err="1" smtClean="0">
                <a:effectLst/>
              </a:rPr>
              <a:t>menyimpan</a:t>
            </a:r>
            <a:r>
              <a:rPr lang="en-US" dirty="0" smtClean="0">
                <a:effectLst/>
              </a:rPr>
              <a:t> data </a:t>
            </a:r>
            <a:r>
              <a:rPr lang="en-US" dirty="0" err="1" smtClean="0">
                <a:effectLst/>
              </a:rPr>
              <a:t>dalam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bentuk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huruf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atau</a:t>
            </a:r>
            <a:r>
              <a:rPr lang="en-US" dirty="0" smtClean="0">
                <a:effectLst/>
              </a:rPr>
              <a:t> character, </a:t>
            </a:r>
            <a:r>
              <a:rPr lang="en-US" dirty="0" err="1" smtClean="0">
                <a:effectLst/>
              </a:rPr>
              <a:t>kalimat</a:t>
            </a:r>
            <a:r>
              <a:rPr lang="en-US" dirty="0" smtClean="0">
                <a:effectLst/>
              </a:rPr>
              <a:t>, text, 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semacamnya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8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752600"/>
            <a:ext cx="80105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990600"/>
            <a:ext cx="296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Tabel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Tipe</a:t>
            </a:r>
            <a:r>
              <a:rPr lang="en-US" sz="2400" b="1" dirty="0" smtClean="0"/>
              <a:t> Data String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814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2. </a:t>
            </a:r>
            <a:r>
              <a:rPr lang="en-US" sz="4000" b="1" dirty="0" err="1" smtClean="0"/>
              <a:t>Tipe</a:t>
            </a:r>
            <a:r>
              <a:rPr lang="en-US" sz="4000" b="1" dirty="0" smtClean="0"/>
              <a:t> Data </a:t>
            </a:r>
            <a:r>
              <a:rPr lang="en-US" sz="4000" b="1" u="sng" dirty="0" smtClean="0"/>
              <a:t>Numeric </a:t>
            </a:r>
            <a:r>
              <a:rPr lang="en-US" sz="4000" b="1" dirty="0" smtClean="0"/>
              <a:t>/ </a:t>
            </a:r>
            <a:r>
              <a:rPr lang="en-US" sz="4000" b="1" dirty="0" err="1" smtClean="0"/>
              <a:t>Angka</a:t>
            </a:r>
            <a:endParaRPr lang="en-US" sz="4000" dirty="0" smtClean="0"/>
          </a:p>
          <a:p>
            <a:r>
              <a:rPr lang="en-US" sz="4000" b="1" dirty="0" smtClean="0">
                <a:effectLst/>
              </a:rPr>
              <a:t>Numeric</a:t>
            </a:r>
            <a:r>
              <a:rPr lang="en-US" sz="4000" dirty="0" smtClean="0">
                <a:effectLst/>
              </a:rPr>
              <a:t>, </a:t>
            </a:r>
            <a:r>
              <a:rPr lang="en-US" sz="4000" dirty="0" err="1" smtClean="0">
                <a:effectLst/>
              </a:rPr>
              <a:t>dari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namanya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sudah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pasti</a:t>
            </a:r>
            <a:r>
              <a:rPr lang="en-US" sz="4000" dirty="0" smtClean="0">
                <a:effectLst/>
              </a:rPr>
              <a:t> numeric </a:t>
            </a:r>
            <a:r>
              <a:rPr lang="en-US" sz="4000" dirty="0" err="1" smtClean="0">
                <a:effectLst/>
              </a:rPr>
              <a:t>berarti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digunakan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pada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kolom</a:t>
            </a:r>
            <a:r>
              <a:rPr lang="en-US" sz="4000" dirty="0" smtClean="0">
                <a:effectLst/>
              </a:rPr>
              <a:t> yang </a:t>
            </a:r>
            <a:r>
              <a:rPr lang="en-US" sz="4000" dirty="0" err="1" smtClean="0">
                <a:effectLst/>
              </a:rPr>
              <a:t>menyimpan</a:t>
            </a:r>
            <a:r>
              <a:rPr lang="en-US" sz="4000" dirty="0" smtClean="0">
                <a:effectLst/>
              </a:rPr>
              <a:t> data </a:t>
            </a:r>
            <a:r>
              <a:rPr lang="en-US" sz="4000" dirty="0" err="1" smtClean="0">
                <a:effectLst/>
              </a:rPr>
              <a:t>berupa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angka</a:t>
            </a:r>
            <a:r>
              <a:rPr lang="en-US" sz="4000" dirty="0" smtClean="0">
                <a:effectLst/>
              </a:rPr>
              <a:t>. </a:t>
            </a:r>
            <a:r>
              <a:rPr lang="en-US" sz="4000" dirty="0" err="1" smtClean="0">
                <a:effectLst/>
              </a:rPr>
              <a:t>Tipe</a:t>
            </a:r>
            <a:r>
              <a:rPr lang="en-US" sz="4000" dirty="0" smtClean="0">
                <a:effectLst/>
              </a:rPr>
              <a:t> Data numeric </a:t>
            </a:r>
            <a:r>
              <a:rPr lang="en-US" sz="4000" dirty="0" err="1" smtClean="0">
                <a:effectLst/>
              </a:rPr>
              <a:t>memiliki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beberpa</a:t>
            </a:r>
            <a:r>
              <a:rPr lang="en-US" sz="4000" dirty="0" smtClean="0">
                <a:effectLst/>
              </a:rPr>
              <a:t> format </a:t>
            </a:r>
            <a:r>
              <a:rPr lang="en-US" sz="4000" dirty="0" err="1" smtClean="0">
                <a:effectLst/>
              </a:rPr>
              <a:t>penulisan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misalkan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bilangan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desimal</a:t>
            </a:r>
            <a:r>
              <a:rPr lang="en-US" sz="4000" dirty="0" smtClean="0">
                <a:effectLst/>
              </a:rPr>
              <a:t>, </a:t>
            </a:r>
            <a:r>
              <a:rPr lang="en-US" sz="4000" dirty="0" err="1" smtClean="0">
                <a:effectLst/>
              </a:rPr>
              <a:t>bilangan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bulat</a:t>
            </a:r>
            <a:r>
              <a:rPr lang="en-US" sz="4000" dirty="0" smtClean="0">
                <a:effectLst/>
              </a:rPr>
              <a:t>, </a:t>
            </a:r>
            <a:r>
              <a:rPr lang="en-US" sz="4000" dirty="0" err="1" smtClean="0">
                <a:effectLst/>
              </a:rPr>
              <a:t>dll</a:t>
            </a:r>
            <a:r>
              <a:rPr lang="en-US" sz="4000" dirty="0" smtClean="0">
                <a:effectLst/>
              </a:rPr>
              <a:t>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3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38274"/>
            <a:ext cx="79248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838200"/>
            <a:ext cx="7539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Berikut ini beberapa contoh format dari tipe data numeric </a:t>
            </a:r>
            <a:r>
              <a:rPr lang="it-IT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3. </a:t>
            </a:r>
            <a:r>
              <a:rPr lang="en-US" sz="4000" b="1" dirty="0" err="1" smtClean="0"/>
              <a:t>Tipe</a:t>
            </a:r>
            <a:r>
              <a:rPr lang="en-US" sz="4000" b="1" dirty="0" smtClean="0"/>
              <a:t> data </a:t>
            </a:r>
            <a:r>
              <a:rPr lang="en-US" sz="4000" b="1" u="sng" dirty="0" smtClean="0"/>
              <a:t>Date</a:t>
            </a:r>
            <a:r>
              <a:rPr lang="en-US" sz="4000" b="1" dirty="0" smtClean="0"/>
              <a:t> (</a:t>
            </a:r>
            <a:r>
              <a:rPr lang="en-US" sz="4000" b="1" dirty="0" err="1" smtClean="0"/>
              <a:t>Waktu</a:t>
            </a:r>
            <a:r>
              <a:rPr lang="en-US" sz="4000" b="1" dirty="0" smtClean="0"/>
              <a:t>)</a:t>
            </a:r>
            <a:endParaRPr lang="en-US" sz="4000" dirty="0" smtClean="0"/>
          </a:p>
          <a:p>
            <a:r>
              <a:rPr lang="en-US" sz="4000" b="1" dirty="0" smtClean="0">
                <a:effectLst/>
              </a:rPr>
              <a:t>Date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adalah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tipe</a:t>
            </a:r>
            <a:r>
              <a:rPr lang="en-US" sz="4000" dirty="0" smtClean="0">
                <a:effectLst/>
              </a:rPr>
              <a:t> data </a:t>
            </a:r>
            <a:r>
              <a:rPr lang="en-US" sz="4000" dirty="0" err="1" smtClean="0">
                <a:effectLst/>
              </a:rPr>
              <a:t>untuk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kolom</a:t>
            </a:r>
            <a:r>
              <a:rPr lang="en-US" sz="4000" dirty="0" smtClean="0">
                <a:effectLst/>
              </a:rPr>
              <a:t> yang </a:t>
            </a:r>
            <a:r>
              <a:rPr lang="en-US" sz="4000" dirty="0" err="1" smtClean="0">
                <a:effectLst/>
              </a:rPr>
              <a:t>digunakan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untuk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menyimpan</a:t>
            </a:r>
            <a:r>
              <a:rPr lang="en-US" sz="4000" dirty="0" smtClean="0">
                <a:effectLst/>
              </a:rPr>
              <a:t> data yang </a:t>
            </a:r>
            <a:r>
              <a:rPr lang="en-US" sz="4000" dirty="0" err="1" smtClean="0">
                <a:effectLst/>
              </a:rPr>
              <a:t>memiliki</a:t>
            </a:r>
            <a:r>
              <a:rPr lang="en-US" sz="4000" dirty="0" smtClean="0">
                <a:effectLst/>
              </a:rPr>
              <a:t> format </a:t>
            </a:r>
            <a:r>
              <a:rPr lang="en-US" sz="4000" dirty="0" err="1" smtClean="0">
                <a:effectLst/>
              </a:rPr>
              <a:t>waktu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bisa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berupa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tanggal</a:t>
            </a:r>
            <a:r>
              <a:rPr lang="en-US" sz="4000" dirty="0" smtClean="0">
                <a:effectLst/>
              </a:rPr>
              <a:t> </a:t>
            </a:r>
            <a:r>
              <a:rPr lang="en-US" sz="4000" dirty="0" err="1" smtClean="0">
                <a:effectLst/>
              </a:rPr>
              <a:t>atau</a:t>
            </a:r>
            <a:r>
              <a:rPr lang="en-US" sz="4000" dirty="0" smtClean="0">
                <a:effectLst/>
              </a:rPr>
              <a:t> pun jam.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0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262</Words>
  <Application>Microsoft Office PowerPoint</Application>
  <PresentationFormat>On-screen Show (4:3)</PresentationFormat>
  <Paragraphs>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Domain dan Type Data</vt:lpstr>
      <vt:lpstr>Domain</vt:lpstr>
      <vt:lpstr>PowerPoint Presentation</vt:lpstr>
      <vt:lpstr>PowerPoint Presentation</vt:lpstr>
      <vt:lpstr>Tipe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Domain, Type Data, dan Functional Dependency</dc:title>
  <dc:creator>asus</dc:creator>
  <cp:lastModifiedBy>asus</cp:lastModifiedBy>
  <cp:revision>8</cp:revision>
  <dcterms:created xsi:type="dcterms:W3CDTF">2021-11-05T22:38:57Z</dcterms:created>
  <dcterms:modified xsi:type="dcterms:W3CDTF">2021-11-25T15:29:39Z</dcterms:modified>
</cp:coreProperties>
</file>