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0BC87B-C21E-4AC8-9BDC-7F50D63EBBE9}" type="slidenum">
              <a:rPr lang="en-ID" smtClean="0"/>
            </a:fld>
            <a:endParaRPr lang="en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0BC87B-C21E-4AC8-9BDC-7F50D63EBBE9}" type="slidenum">
              <a:rPr lang="en-ID" smtClean="0"/>
            </a:fld>
            <a:endParaRPr lang="en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0BC87B-C21E-4AC8-9BDC-7F50D63EBBE9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3B376A-05DA-4A45-8B22-6895708987B0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0BC87B-C21E-4AC8-9BDC-7F50D63EBBE9}" type="slidenum">
              <a:rPr lang="en-ID" smtClean="0"/>
            </a:fld>
            <a:endParaRPr lang="en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n-US" sz="5500">
                <a:solidFill>
                  <a:srgbClr val="2A1A00"/>
                </a:solidFill>
              </a:rPr>
              <a:t>Algorithm and Programming</a:t>
            </a:r>
            <a:endParaRPr lang="en-ID" sz="5500">
              <a:solidFill>
                <a:srgbClr val="2A1A00"/>
              </a:solidFill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Command Promp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10178415" cy="666750"/>
          </a:xfrm>
        </p:spPr>
        <p:txBody>
          <a:bodyPr>
            <a:normAutofit fontScale="90000"/>
          </a:bodyPr>
          <a:p>
            <a:r>
              <a:rPr lang="en-US" sz="4000"/>
              <a:t>3.</a:t>
            </a:r>
            <a:r>
              <a:rPr lang="en-US" sz="3600"/>
              <a:t>Urutkan Laptop Bedasarkan harga</a:t>
            </a:r>
            <a:endParaRPr lang="en-US" sz="3600"/>
          </a:p>
        </p:txBody>
      </p:sp>
      <p:pic>
        <p:nvPicPr>
          <p:cNvPr id="4" name="Content Placeholder 3" descr="WhatsApp Image 2020-01-07 at 11.43.28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049020"/>
            <a:ext cx="10246360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10178415" cy="736600"/>
          </a:xfrm>
        </p:spPr>
        <p:txBody>
          <a:bodyPr>
            <a:normAutofit fontScale="90000"/>
          </a:bodyPr>
          <a:p>
            <a:r>
              <a:rPr lang="en-US"/>
              <a:t>4.Beli</a:t>
            </a:r>
            <a:endParaRPr lang="en-US"/>
          </a:p>
        </p:txBody>
      </p:sp>
      <p:pic>
        <p:nvPicPr>
          <p:cNvPr id="4" name="Content Placeholder 3" descr="WhatsApp Image 2020-01-07 at 11.43.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203960"/>
            <a:ext cx="10187305" cy="5094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10178415" cy="746760"/>
          </a:xfrm>
        </p:spPr>
        <p:txBody>
          <a:bodyPr>
            <a:normAutofit fontScale="90000"/>
          </a:bodyPr>
          <a:p>
            <a:r>
              <a:rPr lang="en-US"/>
              <a:t>5.Data Pembeli</a:t>
            </a:r>
            <a:endParaRPr lang="en-US"/>
          </a:p>
        </p:txBody>
      </p:sp>
      <p:pic>
        <p:nvPicPr>
          <p:cNvPr id="4" name="Content Placeholder 3" descr="WhatsApp Image 2020-01-07 at 11.43.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129030"/>
            <a:ext cx="9975850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7200" dirty="0">
                <a:sym typeface="+mn-ea"/>
              </a:rPr>
              <a:t>Referensi :</a:t>
            </a:r>
            <a:br>
              <a:rPr lang="en-ID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/>
              <a:t>Paul J. Dietel,Harvey M. Deitel,. 2010. C : how to program. PEAPH. New Jersey. ISBN:978-0-13-705966-9 Chapter 1 &amp; 2</a:t>
            </a:r>
            <a:endParaRPr lang="en-US" sz="2400"/>
          </a:p>
          <a:p>
            <a:r>
              <a:rPr lang="en-US" sz="2400"/>
              <a:t>Pengertian dan Penggunaan Struct dalam Bahasa C : https://www.mahirkoding.com/pengertian-dan-penggunaan-struct-dalam-bahasa-c/</a:t>
            </a:r>
            <a:endParaRPr lang="en-US" sz="2400"/>
          </a:p>
          <a:p>
            <a:r>
              <a:rPr lang="en-US" sz="2400"/>
              <a:t>Bubble Sort dalam Bahasa C : https://www.mahirkoding.com/bubble-sort-dalam-bahasa-c/</a:t>
            </a:r>
            <a:endParaRPr lang="en-US" sz="2400"/>
          </a:p>
          <a:p>
            <a:r>
              <a:rPr lang="en-US" sz="2400"/>
              <a:t>https://stackoverflow.com/questions/24101718/swift-beta-performance-sorting-arrays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148715"/>
            <a:ext cx="10636885" cy="304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jinjing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tepat adalah s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ebuah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masalah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dialami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sebagian banyak orang. Ada juga beberapa masalah yang sering menjadi per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timbangan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dalam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laptop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adalah : spesifikasi, merek, dan harga. Walaupun tersedia berbagai macam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meny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ediakan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pilihan-pilihan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seperti katalog cetak, tetapi media seperti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kurang praktis untuk digunakan karena jumlah laptop yang banyak serta j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enis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merek yang beragam. Oleh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id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itu,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Merek dan Harga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Tujuan</a:t>
            </a:r>
            <a:r>
              <a:rPr lang="en-US" sz="5400" dirty="0"/>
              <a:t> :</a:t>
            </a:r>
            <a:endParaRPr lang="en-ID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90247"/>
            <a:ext cx="10178322" cy="1134207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tentang</a:t>
            </a:r>
            <a:r>
              <a:rPr lang="en-US" dirty="0"/>
              <a:t> laptop catalog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laptop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spek</a:t>
            </a:r>
            <a:r>
              <a:rPr lang="en-US" dirty="0"/>
              <a:t>, dan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  <a:endParaRPr lang="en-US" dirty="0"/>
          </a:p>
          <a:p>
            <a:endParaRPr lang="en-ID" dirty="0"/>
          </a:p>
        </p:txBody>
      </p:sp>
      <p:sp>
        <p:nvSpPr>
          <p:cNvPr id="5" name="Title 1"/>
          <p:cNvSpPr txBox="1"/>
          <p:nvPr/>
        </p:nvSpPr>
        <p:spPr>
          <a:xfrm>
            <a:off x="1251678" y="2712623"/>
            <a:ext cx="10178322" cy="677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MANFAAT :</a:t>
            </a:r>
            <a:endParaRPr lang="en-US" sz="5400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1251678" y="3389436"/>
            <a:ext cx="10178322" cy="1134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Untuk Mempermudah Orang melakukan Pembelian Serta Lebih Fleksibel Dalam Melakukukan Pembelian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5106670" cy="788670"/>
          </a:xfrm>
        </p:spPr>
        <p:txBody>
          <a:bodyPr>
            <a:noAutofit/>
          </a:bodyPr>
          <a:p>
            <a:r>
              <a:rPr lang="en-US" sz="5400"/>
              <a:t>Pseudocode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585" y="1170940"/>
            <a:ext cx="10178415" cy="55549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1800"/>
              <a:t>START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Print(Welcome)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Print(Menu)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Print(1. Daftar Leptop)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Print(2. Cari Laptop)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Print(3. Urutkan laptop berdasarkan harga)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Print(4. Beli)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Printf(5. Daftar Pembeli)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Printf(6. Exit)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Swich case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Case 1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Open(DataLeptop txt)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Print(DataLeptop)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Case 2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Open(Dataleptop txt)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Print(Masukan data laptop yang ingin dicari)</a:t>
            </a:r>
            <a:endParaRPr lang="en-US" sz="1800"/>
          </a:p>
          <a:p>
            <a:pPr marL="0" indent="0">
              <a:buNone/>
            </a:pPr>
            <a:r>
              <a:rPr lang="en-US" sz="1800">
                <a:sym typeface="+mn-ea"/>
              </a:rPr>
              <a:t>Print(Data Leptop Yang Di cari)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77595" y="197485"/>
            <a:ext cx="966343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Case 3</a:t>
            </a:r>
            <a:endParaRPr lang="en-US"/>
          </a:p>
          <a:p>
            <a:r>
              <a:rPr lang="en-US"/>
              <a:t>Open(DataLeptop txt)</a:t>
            </a:r>
            <a:endParaRPr lang="en-US"/>
          </a:p>
          <a:p>
            <a:r>
              <a:rPr lang="en-US"/>
              <a:t>If(laptop[j-1].harga &gt;laptop[j]. harga)</a:t>
            </a:r>
            <a:endParaRPr lang="en-US"/>
          </a:p>
          <a:p>
            <a:r>
              <a:rPr lang="en-US"/>
              <a:t>Strcpy(harga,stok,merek,jenis,kode)</a:t>
            </a:r>
            <a:endParaRPr lang="en-US"/>
          </a:p>
          <a:p>
            <a:r>
              <a:rPr lang="en-US"/>
              <a:t>Printf(Hasil sorting)</a:t>
            </a:r>
            <a:endParaRPr lang="en-US"/>
          </a:p>
          <a:p>
            <a:r>
              <a:rPr lang="en-US"/>
              <a:t>Case 4</a:t>
            </a:r>
            <a:endParaRPr lang="en-US"/>
          </a:p>
          <a:p>
            <a:r>
              <a:rPr lang="en-US"/>
              <a:t>Print(masukan nama)</a:t>
            </a:r>
            <a:endParaRPr lang="en-US"/>
          </a:p>
          <a:p>
            <a:r>
              <a:rPr lang="en-US"/>
              <a:t>Input(nama)</a:t>
            </a:r>
            <a:endParaRPr lang="en-US"/>
          </a:p>
          <a:p>
            <a:r>
              <a:rPr lang="en-US"/>
              <a:t>Print(Masukan alamat)</a:t>
            </a:r>
            <a:endParaRPr lang="en-US"/>
          </a:p>
          <a:p>
            <a:r>
              <a:rPr lang="en-US"/>
              <a:t>Input (alamat)</a:t>
            </a:r>
            <a:endParaRPr lang="en-US"/>
          </a:p>
          <a:p>
            <a:r>
              <a:rPr lang="en-US"/>
              <a:t>Print(Masukan No Telp)</a:t>
            </a:r>
            <a:endParaRPr lang="en-US"/>
          </a:p>
          <a:p>
            <a:r>
              <a:rPr lang="en-US"/>
              <a:t>Input(notelp)</a:t>
            </a:r>
            <a:endParaRPr lang="en-US"/>
          </a:p>
          <a:p>
            <a:r>
              <a:rPr lang="en-US"/>
              <a:t>Print(Masukan Kode Barang yang Dibeli)</a:t>
            </a:r>
            <a:endParaRPr lang="en-US"/>
          </a:p>
          <a:p>
            <a:r>
              <a:rPr lang="en-US"/>
              <a:t>Input(Kode)</a:t>
            </a:r>
            <a:endParaRPr lang="en-US"/>
          </a:p>
          <a:p>
            <a:r>
              <a:rPr lang="en-US"/>
              <a:t>Print(Masukan Jumlah Barang)</a:t>
            </a:r>
            <a:endParaRPr lang="en-US"/>
          </a:p>
          <a:p>
            <a:r>
              <a:rPr lang="en-US"/>
              <a:t>Input(jumlah)</a:t>
            </a:r>
            <a:endParaRPr lang="en-US"/>
          </a:p>
          <a:p>
            <a:r>
              <a:rPr lang="en-US"/>
              <a:t>Save data to (Data pembeli txt)</a:t>
            </a:r>
            <a:endParaRPr lang="en-US"/>
          </a:p>
          <a:p>
            <a:r>
              <a:rPr lang="en-US"/>
              <a:t>Case 5</a:t>
            </a:r>
            <a:endParaRPr lang="en-US"/>
          </a:p>
          <a:p>
            <a:r>
              <a:rPr lang="en-US"/>
              <a:t>Open(DataPembeli txt)</a:t>
            </a:r>
            <a:endParaRPr lang="en-US"/>
          </a:p>
          <a:p>
            <a:r>
              <a:rPr lang="en-US"/>
              <a:t>Print(DataPembeli)</a:t>
            </a:r>
            <a:endParaRPr lang="en-US"/>
          </a:p>
          <a:p>
            <a:r>
              <a:rPr lang="en-US"/>
              <a:t>Case 6</a:t>
            </a:r>
            <a:endParaRPr lang="en-US"/>
          </a:p>
          <a:p>
            <a:r>
              <a:rPr lang="en-US"/>
              <a:t>Print(Terima Kasih Atas Kunjunganya)</a:t>
            </a:r>
            <a:endParaRPr lang="en-US"/>
          </a:p>
          <a:p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10178415" cy="727075"/>
          </a:xfrm>
        </p:spPr>
        <p:txBody>
          <a:bodyPr>
            <a:normAutofit fontScale="90000"/>
          </a:bodyPr>
          <a:p>
            <a:r>
              <a:rPr lang="en-US"/>
              <a:t>Hasil Dari Program</a:t>
            </a:r>
            <a:endParaRPr lang="en-US"/>
          </a:p>
        </p:txBody>
      </p:sp>
      <p:pic>
        <p:nvPicPr>
          <p:cNvPr id="4" name="Content Placeholder 3" descr="WhatsApp Image 2020-01-07 at 11.43.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109345"/>
            <a:ext cx="10178415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10178415" cy="816610"/>
          </a:xfrm>
        </p:spPr>
        <p:txBody>
          <a:bodyPr>
            <a:normAutofit fontScale="90000"/>
          </a:bodyPr>
          <a:p>
            <a:r>
              <a:rPr lang="en-US"/>
              <a:t>MENU</a:t>
            </a:r>
            <a:endParaRPr lang="en-US"/>
          </a:p>
        </p:txBody>
      </p:sp>
      <p:pic>
        <p:nvPicPr>
          <p:cNvPr id="4" name="Content Placeholder 3" descr="WhatsApp Image 2020-01-07 at 11.43.29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148715"/>
            <a:ext cx="10366375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10178415" cy="787400"/>
          </a:xfrm>
        </p:spPr>
        <p:txBody>
          <a:bodyPr>
            <a:normAutofit fontScale="90000"/>
          </a:bodyPr>
          <a:p>
            <a:r>
              <a:rPr lang="en-US"/>
              <a:t>1.Daftar Laptop</a:t>
            </a:r>
            <a:endParaRPr lang="en-US"/>
          </a:p>
        </p:txBody>
      </p:sp>
      <p:pic>
        <p:nvPicPr>
          <p:cNvPr id="4" name="Content Placeholder 3" descr="WhatsApp Image 2020-01-07 at 11.43.29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169670"/>
            <a:ext cx="10062845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585" y="382270"/>
            <a:ext cx="10178415" cy="746760"/>
          </a:xfrm>
        </p:spPr>
        <p:txBody>
          <a:bodyPr>
            <a:normAutofit fontScale="90000"/>
          </a:bodyPr>
          <a:p>
            <a:r>
              <a:rPr lang="en-US"/>
              <a:t>2.Cari Laptop</a:t>
            </a:r>
            <a:endParaRPr lang="en-US"/>
          </a:p>
        </p:txBody>
      </p:sp>
      <p:pic>
        <p:nvPicPr>
          <p:cNvPr id="4" name="Content Placeholder 3" descr="WhatsApp Image 2020-01-07 at 11.43.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1585" y="1129030"/>
            <a:ext cx="10064750" cy="5032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2425</Words>
  <Application>WPS Presentation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Gill Sans MT</vt:lpstr>
      <vt:lpstr>Times New Roman</vt:lpstr>
      <vt:lpstr>Impact</vt:lpstr>
      <vt:lpstr>Microsoft YaHei</vt:lpstr>
      <vt:lpstr>Arial Unicode MS</vt:lpstr>
      <vt:lpstr>Calibri</vt:lpstr>
      <vt:lpstr>Badge</vt:lpstr>
      <vt:lpstr>Algorytm and Programming</vt:lpstr>
      <vt:lpstr>Pendahuluan</vt:lpstr>
      <vt:lpstr>Tujuan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and Programming</dc:title>
  <dc:creator>LUCAS MARCELLINO</dc:creator>
  <cp:lastModifiedBy>MY ASUS</cp:lastModifiedBy>
  <cp:revision>7</cp:revision>
  <dcterms:created xsi:type="dcterms:W3CDTF">2020-01-06T04:44:00Z</dcterms:created>
  <dcterms:modified xsi:type="dcterms:W3CDTF">2020-01-07T05:06:36Z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