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4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979b18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979b187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979b187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979b187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PSDA </a:t>
            </a:r>
            <a:r>
              <a:rPr lang="id" dirty="0" smtClean="0"/>
              <a:t>:</a:t>
            </a:r>
            <a:r>
              <a:rPr lang="id" dirty="0"/>
              <a:t/>
            </a:r>
            <a:br>
              <a:rPr lang="id" dirty="0"/>
            </a:br>
            <a:r>
              <a:rPr lang="id" dirty="0"/>
              <a:t>Perkenalan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Senin</a:t>
            </a:r>
            <a:r>
              <a:rPr lang="id" dirty="0" smtClean="0"/>
              <a:t>, 2</a:t>
            </a:r>
            <a:r>
              <a:rPr lang="en-US" dirty="0" smtClean="0"/>
              <a:t>9</a:t>
            </a:r>
            <a:r>
              <a:rPr lang="id" dirty="0" smtClean="0"/>
              <a:t> </a:t>
            </a:r>
            <a:r>
              <a:rPr lang="id" dirty="0"/>
              <a:t>Maret </a:t>
            </a:r>
            <a:r>
              <a:rPr lang="id" dirty="0" smtClean="0"/>
              <a:t>202</a:t>
            </a:r>
            <a:r>
              <a:rPr lang="en-US" dirty="0" smtClean="0"/>
              <a:t>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Ringkasan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807881" y="724200"/>
            <a:ext cx="398975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b="1" dirty="0"/>
              <a:t>Penentuan Jadwal</a:t>
            </a: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d" sz="1500" dirty="0"/>
              <a:t>Kelas A: </a:t>
            </a:r>
            <a:r>
              <a:rPr lang="en-US" sz="1500" dirty="0" err="1" smtClean="0"/>
              <a:t>Rabu</a:t>
            </a:r>
            <a:r>
              <a:rPr lang="id" sz="1500" dirty="0" smtClean="0"/>
              <a:t> </a:t>
            </a:r>
            <a:r>
              <a:rPr lang="id" sz="1500" dirty="0"/>
              <a:t>jam </a:t>
            </a:r>
            <a:r>
              <a:rPr lang="id" sz="1500" dirty="0" smtClean="0"/>
              <a:t>ke-</a:t>
            </a:r>
            <a:r>
              <a:rPr lang="en-US" sz="1500" dirty="0" smtClean="0"/>
              <a:t>1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d" sz="1500" dirty="0" smtClean="0"/>
              <a:t>Kelas </a:t>
            </a:r>
            <a:r>
              <a:rPr lang="id" sz="1500" dirty="0"/>
              <a:t>B: Selasa </a:t>
            </a:r>
            <a:r>
              <a:rPr lang="id" sz="1500" dirty="0" smtClean="0"/>
              <a:t>jam</a:t>
            </a:r>
            <a:r>
              <a:rPr lang="en-US" sz="1500" dirty="0" smtClean="0"/>
              <a:t> </a:t>
            </a:r>
            <a:r>
              <a:rPr lang="id" sz="1500" dirty="0" smtClean="0"/>
              <a:t>ke-8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d" sz="1500" dirty="0"/>
              <a:t>Kelas C: </a:t>
            </a:r>
            <a:r>
              <a:rPr lang="en-US" sz="1500" dirty="0" smtClean="0"/>
              <a:t>(</a:t>
            </a:r>
            <a:r>
              <a:rPr lang="en-US" sz="1500" dirty="0" err="1" smtClean="0"/>
              <a:t>belum</a:t>
            </a:r>
            <a:r>
              <a:rPr lang="en-US" sz="1500" dirty="0" smtClean="0"/>
              <a:t> fix)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b="1" dirty="0"/>
              <a:t>Kontrak </a:t>
            </a:r>
            <a:r>
              <a:rPr lang="id" b="1" dirty="0" smtClean="0"/>
              <a:t>Praktikum</a:t>
            </a:r>
            <a:r>
              <a:rPr lang="en-US" b="1" dirty="0" smtClean="0"/>
              <a:t> &amp; </a:t>
            </a:r>
            <a:r>
              <a:rPr lang="en-US" b="1" dirty="0" err="1" smtClean="0"/>
              <a:t>Presensi</a:t>
            </a:r>
            <a:r>
              <a:rPr lang="en-US" b="1" dirty="0" smtClean="0"/>
              <a:t> </a:t>
            </a:r>
            <a:r>
              <a:rPr lang="en-US" b="1" dirty="0" err="1" smtClean="0"/>
              <a:t>Praktikum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 dirty="0"/>
              <a:t>Kontrak praktikum hampir sama dengan kontrak kuliah</a:t>
            </a:r>
            <a:r>
              <a:rPr lang="id" sz="1500" dirty="0" smtClean="0"/>
              <a:t>.</a:t>
            </a:r>
            <a:endParaRPr lang="en-US" sz="15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/>
              <a:t>Absen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google form.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b="1" dirty="0"/>
              <a:t>Uji Teknis</a:t>
            </a: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d" sz="1500" dirty="0">
                <a:solidFill>
                  <a:srgbClr val="FFFFFF"/>
                </a:solidFill>
              </a:rPr>
              <a:t>Google Meet</a:t>
            </a:r>
            <a:endParaRPr sz="1500" dirty="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id" sz="1500" dirty="0">
                <a:solidFill>
                  <a:srgbClr val="FFFFFF"/>
                </a:solidFill>
              </a:rPr>
              <a:t>IDE dan </a:t>
            </a:r>
            <a:r>
              <a:rPr lang="id" sz="1500" i="1" dirty="0">
                <a:solidFill>
                  <a:srgbClr val="FFFFFF"/>
                </a:solidFill>
              </a:rPr>
              <a:t>compiler</a:t>
            </a:r>
            <a:endParaRPr sz="1500" i="1" dirty="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d" sz="1500" dirty="0">
                <a:solidFill>
                  <a:srgbClr val="FFFFFF"/>
                </a:solidFill>
              </a:rPr>
              <a:t>HackerRank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Kontrak Praktikum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 dirty="0"/>
              <a:t>Dilarang menyontek!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d" sz="1600" dirty="0"/>
              <a:t>Surat izin disertakan jika tidak bisa hadir.</a:t>
            </a:r>
            <a:br>
              <a:rPr lang="id" sz="1600" dirty="0"/>
            </a:br>
            <a:r>
              <a:rPr lang="id" sz="1600" dirty="0"/>
              <a:t>(tembusan: Admin Prodi)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id" sz="1600" dirty="0"/>
              <a:t>Batas ketidakhadiran 25% (sesuai aturan Siakad).</a:t>
            </a:r>
            <a:endParaRPr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Masuk</a:t>
            </a:r>
            <a:r>
              <a:rPr lang="en-US" dirty="0" smtClean="0"/>
              <a:t> Google Meet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Absen</a:t>
            </a:r>
            <a:r>
              <a:rPr lang="id" dirty="0" smtClean="0"/>
              <a:t> </a:t>
            </a:r>
            <a:r>
              <a:rPr lang="id" dirty="0"/>
              <a:t>Praktikum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 dirty="0" smtClean="0"/>
              <a:t>Dila</a:t>
            </a:r>
            <a:r>
              <a:rPr lang="en-US" sz="1600" dirty="0" err="1" smtClean="0"/>
              <a:t>kukan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google form di classroom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smtClean="0"/>
              <a:t>Google form </a:t>
            </a:r>
            <a:r>
              <a:rPr lang="en-US" sz="1600" dirty="0" err="1" smtClean="0"/>
              <a:t>akan</a:t>
            </a:r>
            <a:r>
              <a:rPr lang="en-US" sz="1600" dirty="0" smtClean="0"/>
              <a:t> di </a:t>
            </a:r>
            <a:r>
              <a:rPr lang="en-US" sz="1600" dirty="0" err="1" smtClean="0"/>
              <a:t>buka</a:t>
            </a:r>
            <a:r>
              <a:rPr lang="en-US" sz="1600" dirty="0" smtClean="0"/>
              <a:t> 24 jam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smtClean="0"/>
              <a:t>Isi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unik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syarat</a:t>
            </a:r>
            <a:r>
              <a:rPr lang="en-US" sz="1600" dirty="0" smtClean="0"/>
              <a:t> </a:t>
            </a:r>
            <a:r>
              <a:rPr lang="en-US" sz="1600" dirty="0" err="1" smtClean="0"/>
              <a:t>tercatatnya</a:t>
            </a:r>
            <a:r>
              <a:rPr lang="en-US" sz="1600" dirty="0" smtClean="0"/>
              <a:t> </a:t>
            </a:r>
            <a:r>
              <a:rPr lang="en-US" sz="1600" dirty="0" err="1" smtClean="0"/>
              <a:t>kehadiran</a:t>
            </a:r>
            <a:endParaRPr lang="en-US" sz="1600" dirty="0" smtClean="0"/>
          </a:p>
          <a:p>
            <a:pPr indent="-330200">
              <a:buSzPts val="1600"/>
            </a:pP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video </a:t>
            </a:r>
            <a:r>
              <a:rPr lang="en-US" sz="1600" dirty="0" err="1"/>
              <a:t>materi</a:t>
            </a: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 dan </a:t>
            </a:r>
            <a:r>
              <a:rPr lang="id" i="1"/>
              <a:t>compiler</a:t>
            </a:r>
            <a:endParaRPr i="1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2100" b="1">
                <a:solidFill>
                  <a:srgbClr val="F46524"/>
                </a:solidFill>
              </a:rPr>
              <a:t>IDE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Integrated Development Environment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Mencakup editor teks, </a:t>
            </a:r>
            <a:r>
              <a:rPr lang="id" sz="1600" i="1"/>
              <a:t>linter</a:t>
            </a:r>
            <a:r>
              <a:rPr lang="id" sz="1600"/>
              <a:t>, dan </a:t>
            </a:r>
            <a:r>
              <a:rPr lang="id" sz="1600" i="1"/>
              <a:t>compiler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id" sz="1600"/>
              <a:t>Dev C++, Code::Blocks, Netbeans, Eclipse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100" b="1" i="1">
                <a:solidFill>
                  <a:schemeClr val="dk1"/>
                </a:solidFill>
              </a:rPr>
              <a:t>Compiler</a:t>
            </a:r>
            <a:endParaRPr sz="2100" b="1" i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Hanya mengompilasi kode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Mencakup </a:t>
            </a:r>
            <a:r>
              <a:rPr lang="id" sz="1600" i="1"/>
              <a:t>interpreter</a:t>
            </a:r>
            <a:r>
              <a:rPr lang="id" sz="1600"/>
              <a:t> dan </a:t>
            </a:r>
            <a:r>
              <a:rPr lang="id" sz="1600" i="1"/>
              <a:t>linker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id" sz="1600"/>
              <a:t>GCC, Clang, Turbo C</a:t>
            </a:r>
            <a:br>
              <a:rPr lang="id" sz="1600"/>
            </a:br>
            <a:r>
              <a:rPr lang="id" sz="1600"/>
              <a:t>(g++, clang++)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HackerRank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6321600" cy="15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 b="1" dirty="0">
                <a:solidFill>
                  <a:srgbClr val="F46524"/>
                </a:solidFill>
              </a:rPr>
              <a:t>Perkenalan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d" sz="1600" dirty="0"/>
              <a:t>https://www.hackerrank.com/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id" sz="1600" dirty="0"/>
              <a:t>Buat akun (jika belum punya)</a:t>
            </a:r>
            <a:endParaRPr sz="16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2400375" y="3103625"/>
            <a:ext cx="6321600" cy="15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 b="1" dirty="0" smtClean="0">
                <a:solidFill>
                  <a:srgbClr val="F46524"/>
                </a:solidFill>
              </a:rPr>
              <a:t>Latihan</a:t>
            </a: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 do list</a:t>
            </a:r>
            <a:br>
              <a:rPr lang="en-US" dirty="0" smtClean="0"/>
            </a:br>
            <a:r>
              <a:rPr lang="en-US" dirty="0" err="1" smtClean="0"/>
              <a:t>pekan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Pasang IDE atau </a:t>
            </a:r>
            <a:r>
              <a:rPr lang="id" i="1" dirty="0"/>
              <a:t>compiler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Pelajari tentang bahasa C++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US" dirty="0" err="1" smtClean="0"/>
              <a:t>Tonton</a:t>
            </a:r>
            <a:r>
              <a:rPr lang="en-US" dirty="0" smtClean="0"/>
              <a:t> video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diupload</a:t>
            </a:r>
            <a:r>
              <a:rPr lang="en-US" dirty="0" smtClean="0"/>
              <a:t> di classroom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HackerRank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PSDA </a:t>
            </a:r>
            <a:r>
              <a:rPr lang="id" dirty="0" smtClean="0"/>
              <a:t>:</a:t>
            </a:r>
            <a:r>
              <a:rPr lang="id" dirty="0"/>
              <a:t/>
            </a:r>
            <a:br>
              <a:rPr lang="id" dirty="0"/>
            </a:br>
            <a:r>
              <a:rPr lang="id" dirty="0"/>
              <a:t>Perkenalan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Jangan lupa jaga kesehatan dan kebugaran!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Senin</a:t>
            </a:r>
            <a:r>
              <a:rPr lang="id" dirty="0" smtClean="0"/>
              <a:t>, 2</a:t>
            </a:r>
            <a:r>
              <a:rPr lang="en-US" dirty="0" smtClean="0"/>
              <a:t>9</a:t>
            </a:r>
            <a:r>
              <a:rPr lang="id" dirty="0" smtClean="0"/>
              <a:t> </a:t>
            </a:r>
            <a:r>
              <a:rPr lang="id" dirty="0"/>
              <a:t>Maret </a:t>
            </a:r>
            <a:r>
              <a:rPr lang="id" dirty="0" smtClean="0"/>
              <a:t>202</a:t>
            </a:r>
            <a:r>
              <a:rPr lang="en-US" dirty="0" smtClean="0"/>
              <a:t>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203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Arial</vt:lpstr>
      <vt:lpstr>Wingdings</vt:lpstr>
      <vt:lpstr>Lato</vt:lpstr>
      <vt:lpstr>Swiss</vt:lpstr>
      <vt:lpstr>PSDA : Perkenalan</vt:lpstr>
      <vt:lpstr>Ringkasan</vt:lpstr>
      <vt:lpstr>Kontrak Praktikum</vt:lpstr>
      <vt:lpstr>Absen Praktikum</vt:lpstr>
      <vt:lpstr>IDE dan compiler</vt:lpstr>
      <vt:lpstr>HackerRank</vt:lpstr>
      <vt:lpstr>To do list pekan ini </vt:lpstr>
      <vt:lpstr>PSDA : Perkenalan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I: Perkenalan</dc:title>
  <cp:lastModifiedBy>ASUS</cp:lastModifiedBy>
  <cp:revision>5</cp:revision>
  <dcterms:modified xsi:type="dcterms:W3CDTF">2021-03-29T15:34:07Z</dcterms:modified>
</cp:coreProperties>
</file>