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Source Code Pr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420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9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7c3af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7c3af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03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c7c47614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c7c47614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0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c7c47614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c7c47614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9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c7c47614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c7c47614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9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2020eb2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2020eb2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2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91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33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7c47614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7c47614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14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e6d32d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e6d32d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1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96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c7c47614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c7c47614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6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c7c47614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c7c47614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8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 smtClean="0"/>
              <a:t>Praktikum SDA 1: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Analisis Asimtotik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Program lu butuh dua jam.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Program gua cuma butuh dua detik.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885900" y="70077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Pengukuran Waktu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bahasa C (mikrodetik)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&lt;sys/time.h&gt;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timeval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t0, t1;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gettimeofday(&amp;t0, </a:t>
            </a:r>
            <a:r>
              <a:rPr lang="id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 (kode yang diukur)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gettimeofday(&amp;t1, </a:t>
            </a:r>
            <a:r>
              <a:rPr lang="id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dt = (t1.tv_sec - t0.tv_sec) * 1000000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   	+ t1.tv_usec - t0.tv_usec; </a:t>
            </a: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mikrodetik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403"/>
            <a:ext cx="9143999" cy="37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Pengukuran Waktu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bahasa C++11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&lt;chrono&gt;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std::chrono::time_point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t0 = std::chrono::high_resolution_clock::now();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 (kode yang diukur)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std::chrono::time_point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t1 = std::chrono::high_resolution_clock::now();</a:t>
            </a:r>
            <a:endParaRPr sz="14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std::chrono::time_point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dt = t1 - t0;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 long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dtms = std::chrono::duration_cast&lt;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                    std::chrono::microseconds&gt;(dt).count(); </a:t>
            </a: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mikrodetik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13"/>
            <a:ext cx="9144001" cy="31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Pengukuran Waktu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bahasa C++11 (ringkas)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&lt;chrono&gt;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std::chrono;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t0 = high_resolution_clock::now();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 (kode yang diukur)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t1 = high_resolution_clock::now();</a:t>
            </a:r>
            <a:endParaRPr sz="14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dt = t1 - t0;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long long</a:t>
            </a:r>
            <a:r>
              <a:rPr lang="id" sz="1400">
                <a:latin typeface="Source Code Pro"/>
                <a:ea typeface="Source Code Pro"/>
                <a:cs typeface="Source Code Pro"/>
                <a:sym typeface="Source Code Pro"/>
              </a:rPr>
              <a:t> dtms = duration_cast&lt;microseconds&gt;(dt).count(); </a:t>
            </a:r>
            <a:r>
              <a:rPr lang="id" sz="14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mikrodetik</a:t>
            </a:r>
            <a:endParaRPr sz="14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33"/>
            <a:ext cx="9143999" cy="305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Praktikum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Deret Aritmetika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// pakai perulangan          	//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 deret1(int n)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int s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  for (int k = 1; k &lt;= n; k ++)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	 s += 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return 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}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// pakai rumus               	//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 deret2(int n)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return (n * n + n) /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}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999900" cy="245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00" y="1489825"/>
            <a:ext cx="3999900" cy="162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Perangkat Keras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/>
              <a:t>Komputer memiliki keterbatasan daya proses sehingga hanya bisa berjalan secepat semampunya.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Perangkat Lunak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Kode program yang terlalu rumit dapat menyebabkan ukuran program menjadi besar.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00"/>
              <a:t>Namun, kode program yang terlalu sederhana dapat membebani kinerja komputer.</a:t>
            </a:r>
            <a:endParaRPr sz="16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Waktu dan Ruang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/>
              <a:t>Kapasitas komputer terbatas, begitu juga waktu yang dimiliki pengguna.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Tantangan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/>
              <a:t>Perlu ada pengukuran efektivitas program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d" sz="1600"/>
              <a:t>Kita butuh cara untuk menentukan apakah kode program yang ditulis cukup efektif dalam menyelesaikan masalah.</a:t>
            </a:r>
            <a:endParaRPr sz="1600"/>
          </a:p>
        </p:txBody>
      </p:sp>
      <p:sp>
        <p:nvSpPr>
          <p:cNvPr id="94" name="Google Shape;94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Tantangan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/>
              <a:t>Dibutuhkan pemahaman tentang kompleksitas program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d" sz="1600"/>
              <a:t>Kita harus paham kompleksitas program yang dibuat agar tepat dalam menyelesaikan masalah.</a:t>
            </a:r>
            <a:endParaRPr sz="1600"/>
          </a:p>
        </p:txBody>
      </p:sp>
      <p:sp>
        <p:nvSpPr>
          <p:cNvPr id="97" name="Google Shape;97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Tantangan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/>
              <a:t>Dipilih cara yang paling tepat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id" sz="1600"/>
              <a:t>Tiap masalah itu unik. Program yang dibuat harus tepat sesuai masalah yang dihadapi.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 Asimtotik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43100" y="2769000"/>
            <a:ext cx="4290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 efektivitas program untuk kasus besar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lim(n→∞) n</a:t>
            </a:r>
            <a:r>
              <a:rPr lang="id" baseline="30000"/>
              <a:t>2</a:t>
            </a:r>
            <a:r>
              <a:rPr lang="id"/>
              <a:t> + 3n		= n</a:t>
            </a:r>
            <a:r>
              <a:rPr lang="id" baseline="30000"/>
              <a:t>2</a:t>
            </a:r>
            <a:endParaRPr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lim(n→∞) 2</a:t>
            </a:r>
            <a:r>
              <a:rPr lang="id" baseline="30000"/>
              <a:t>n</a:t>
            </a:r>
            <a:r>
              <a:rPr lang="id"/>
              <a:t> + n</a:t>
            </a:r>
            <a:r>
              <a:rPr lang="id" baseline="30000"/>
              <a:t>2</a:t>
            </a:r>
            <a:r>
              <a:rPr lang="id"/>
              <a:t>		= 2</a:t>
            </a:r>
            <a:r>
              <a:rPr lang="id" baseline="30000"/>
              <a:t>n</a:t>
            </a:r>
            <a:endParaRPr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lim(n→∞) n! + 3n		= 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Hanya berlaku untuk data berukuran besar!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Notasi Big-O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43100" y="2769000"/>
            <a:ext cx="4290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Notasi ukuran efektivitas program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O(1)	</a:t>
            </a:r>
            <a:r>
              <a:rPr lang="id" dirty="0" smtClean="0"/>
              <a:t>= </a:t>
            </a:r>
            <a:r>
              <a:rPr lang="id" dirty="0"/>
              <a:t>tetap/konstan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O(log n)	= logaritmik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O(n)	</a:t>
            </a:r>
            <a:r>
              <a:rPr lang="id" dirty="0" smtClean="0"/>
              <a:t>= </a:t>
            </a:r>
            <a:r>
              <a:rPr lang="id" dirty="0"/>
              <a:t>linear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O(n</a:t>
            </a:r>
            <a:r>
              <a:rPr lang="id" baseline="30000" dirty="0"/>
              <a:t>2</a:t>
            </a:r>
            <a:r>
              <a:rPr lang="id" dirty="0"/>
              <a:t>)	= kuadrat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O(n</a:t>
            </a:r>
            <a:r>
              <a:rPr lang="id" baseline="30000" dirty="0"/>
              <a:t>3</a:t>
            </a:r>
            <a:r>
              <a:rPr lang="id" dirty="0"/>
              <a:t>)	= kubik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O(k</a:t>
            </a:r>
            <a:r>
              <a:rPr lang="id" baseline="30000" dirty="0"/>
              <a:t>n</a:t>
            </a:r>
            <a:r>
              <a:rPr lang="id" dirty="0"/>
              <a:t>)	= eksponensial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O(n!)	= faktorial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t="8641" b="1438"/>
          <a:stretch/>
        </p:blipFill>
        <p:spPr>
          <a:xfrm>
            <a:off x="673800" y="539250"/>
            <a:ext cx="7796400" cy="4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Sumber-Sumber Waktu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Perintah tunggal memiliki O(1).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Perulangan bisa memiliki O(log n), O(n), atau O(n</a:t>
            </a:r>
            <a:r>
              <a:rPr lang="id" baseline="30000"/>
              <a:t>k</a:t>
            </a:r>
            <a:r>
              <a:rPr lang="id"/>
              <a:t>) tergantung penggunaannya.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i="1"/>
              <a:t>Recursion</a:t>
            </a:r>
            <a:r>
              <a:rPr lang="id"/>
              <a:t> bisa memiliki O(log n) atau O(n</a:t>
            </a:r>
            <a:r>
              <a:rPr lang="id" baseline="30000"/>
              <a:t>k</a:t>
            </a:r>
            <a:r>
              <a:rPr lang="id"/>
              <a:t>) tergantung penggunaannya.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Pengukuran Waktu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/>
              <a:t>bahasa C (detik)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&lt;time.h&gt;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clock_t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t0 = clock();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 (kode yang diukur)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clock_t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t1 = clock();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 dt = (</a:t>
            </a:r>
            <a:r>
              <a:rPr lang="id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) (t1 - t0) / </a:t>
            </a:r>
            <a:r>
              <a:rPr lang="id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CLOCKS_PER_SEC</a:t>
            </a:r>
            <a:r>
              <a:rPr lang="id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id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detik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36"/>
            <a:ext cx="9143999" cy="339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440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Source Code Pro</vt:lpstr>
      <vt:lpstr>Arial</vt:lpstr>
      <vt:lpstr>Roboto Slab</vt:lpstr>
      <vt:lpstr>Roboto</vt:lpstr>
      <vt:lpstr>Marina</vt:lpstr>
      <vt:lpstr>Praktikum SDA 1: Analisis Asimtotik</vt:lpstr>
      <vt:lpstr>Masalah</vt:lpstr>
      <vt:lpstr>Analisis</vt:lpstr>
      <vt:lpstr>Analisis Asimtotik</vt:lpstr>
      <vt:lpstr>Notasi Big-O</vt:lpstr>
      <vt:lpstr>PowerPoint Presentation</vt:lpstr>
      <vt:lpstr>Implementasi</vt:lpstr>
      <vt:lpstr>Sumber-Sumber Waktu</vt:lpstr>
      <vt:lpstr>Pengukuran Waktu</vt:lpstr>
      <vt:lpstr>Pengukuran Waktu</vt:lpstr>
      <vt:lpstr>Pengukuran Waktu</vt:lpstr>
      <vt:lpstr>Pengukuran Waktu</vt:lpstr>
      <vt:lpstr>Praktikum</vt:lpstr>
      <vt:lpstr>Deret Aritmetika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Analisis Asimtotik</dc:title>
  <cp:lastModifiedBy>HP</cp:lastModifiedBy>
  <cp:revision>3</cp:revision>
  <dcterms:modified xsi:type="dcterms:W3CDTF">2021-03-29T15:58:27Z</dcterms:modified>
</cp:coreProperties>
</file>