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309" r:id="rId6"/>
    <p:sldId id="310" r:id="rId7"/>
    <p:sldId id="311" r:id="rId8"/>
  </p:sldIdLst>
  <p:sldSz cx="9144000" cy="5143500" type="screen16x9"/>
  <p:notesSz cx="6858000" cy="9144000"/>
  <p:embeddedFontLst>
    <p:embeddedFont>
      <p:font typeface="Love Ya Like A Sister" panose="020B0604020202020204" charset="0"/>
      <p:regular r:id="rId10"/>
    </p:embeddedFont>
    <p:embeddedFont>
      <p:font typeface="Abel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41AED-32E2-47C6-A9B9-7727EFF3E3A4}">
  <a:tblStyle styleId="{F9041AED-32E2-47C6-A9B9-7727EFF3E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7601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50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30070d1c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530070d1c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2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8883afdb4b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8883afdb4b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18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7bc72729b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7bc72729b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30070d1c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530070d1c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83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30070d1c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530070d1c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20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30070d1c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530070d1c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0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Google Shape;24;p2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5" name="Google Shape;25;p2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" name="Google Shape;45;p2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" name="Google Shape;47;p2"/>
          <p:cNvGrpSpPr/>
          <p:nvPr/>
        </p:nvGrpSpPr>
        <p:grpSpPr>
          <a:xfrm>
            <a:off x="2302809" y="-1946698"/>
            <a:ext cx="7339624" cy="7013998"/>
            <a:chOff x="2921674" y="-1014015"/>
            <a:chExt cx="5260248" cy="5026875"/>
          </a:xfrm>
        </p:grpSpPr>
        <p:sp>
          <p:nvSpPr>
            <p:cNvPr id="48" name="Google Shape;48;p2"/>
            <p:cNvSpPr/>
            <p:nvPr/>
          </p:nvSpPr>
          <p:spPr>
            <a:xfrm>
              <a:off x="2921674" y="365557"/>
              <a:ext cx="4110389" cy="3647303"/>
            </a:xfrm>
            <a:custGeom>
              <a:avLst/>
              <a:gdLst/>
              <a:ahLst/>
              <a:cxnLst/>
              <a:rect l="l" t="t" r="r" b="b"/>
              <a:pathLst>
                <a:path w="125126" h="111029" extrusionOk="0">
                  <a:moveTo>
                    <a:pt x="64572" y="0"/>
                  </a:moveTo>
                  <a:cubicBezTo>
                    <a:pt x="63677" y="0"/>
                    <a:pt x="62783" y="116"/>
                    <a:pt x="61917" y="355"/>
                  </a:cubicBezTo>
                  <a:cubicBezTo>
                    <a:pt x="58261" y="1364"/>
                    <a:pt x="55292" y="4531"/>
                    <a:pt x="54520" y="8244"/>
                  </a:cubicBezTo>
                  <a:cubicBezTo>
                    <a:pt x="53505" y="13125"/>
                    <a:pt x="56063" y="18149"/>
                    <a:pt x="55407" y="23090"/>
                  </a:cubicBezTo>
                  <a:cubicBezTo>
                    <a:pt x="55028" y="25941"/>
                    <a:pt x="53481" y="28690"/>
                    <a:pt x="51037" y="30205"/>
                  </a:cubicBezTo>
                  <a:cubicBezTo>
                    <a:pt x="49595" y="31098"/>
                    <a:pt x="47855" y="31537"/>
                    <a:pt x="46108" y="31537"/>
                  </a:cubicBezTo>
                  <a:cubicBezTo>
                    <a:pt x="43482" y="31537"/>
                    <a:pt x="40841" y="30546"/>
                    <a:pt x="39172" y="28616"/>
                  </a:cubicBezTo>
                  <a:cubicBezTo>
                    <a:pt x="37308" y="26462"/>
                    <a:pt x="36160" y="23733"/>
                    <a:pt x="34135" y="21728"/>
                  </a:cubicBezTo>
                  <a:cubicBezTo>
                    <a:pt x="32095" y="19710"/>
                    <a:pt x="29231" y="18682"/>
                    <a:pt x="26365" y="18682"/>
                  </a:cubicBezTo>
                  <a:cubicBezTo>
                    <a:pt x="24225" y="18682"/>
                    <a:pt x="22085" y="19254"/>
                    <a:pt x="20284" y="20414"/>
                  </a:cubicBezTo>
                  <a:cubicBezTo>
                    <a:pt x="16071" y="23125"/>
                    <a:pt x="14003" y="28689"/>
                    <a:pt x="15209" y="33552"/>
                  </a:cubicBezTo>
                  <a:cubicBezTo>
                    <a:pt x="16263" y="37806"/>
                    <a:pt x="19526" y="41750"/>
                    <a:pt x="18656" y="46046"/>
                  </a:cubicBezTo>
                  <a:cubicBezTo>
                    <a:pt x="18114" y="48725"/>
                    <a:pt x="15924" y="51113"/>
                    <a:pt x="13704" y="52596"/>
                  </a:cubicBezTo>
                  <a:cubicBezTo>
                    <a:pt x="11184" y="54278"/>
                    <a:pt x="8931" y="55545"/>
                    <a:pt x="6752" y="57829"/>
                  </a:cubicBezTo>
                  <a:cubicBezTo>
                    <a:pt x="2138" y="62664"/>
                    <a:pt x="0" y="70071"/>
                    <a:pt x="2346" y="76332"/>
                  </a:cubicBezTo>
                  <a:cubicBezTo>
                    <a:pt x="4479" y="82019"/>
                    <a:pt x="11314" y="87124"/>
                    <a:pt x="17730" y="87124"/>
                  </a:cubicBezTo>
                  <a:cubicBezTo>
                    <a:pt x="19292" y="87124"/>
                    <a:pt x="20830" y="86821"/>
                    <a:pt x="22269" y="86151"/>
                  </a:cubicBezTo>
                  <a:cubicBezTo>
                    <a:pt x="24431" y="85143"/>
                    <a:pt x="26325" y="83623"/>
                    <a:pt x="28494" y="82631"/>
                  </a:cubicBezTo>
                  <a:cubicBezTo>
                    <a:pt x="29695" y="82082"/>
                    <a:pt x="31051" y="81716"/>
                    <a:pt x="32365" y="81716"/>
                  </a:cubicBezTo>
                  <a:cubicBezTo>
                    <a:pt x="33424" y="81716"/>
                    <a:pt x="34455" y="81954"/>
                    <a:pt x="35354" y="82524"/>
                  </a:cubicBezTo>
                  <a:cubicBezTo>
                    <a:pt x="36848" y="83470"/>
                    <a:pt x="37717" y="85186"/>
                    <a:pt x="38033" y="86926"/>
                  </a:cubicBezTo>
                  <a:cubicBezTo>
                    <a:pt x="38796" y="91122"/>
                    <a:pt x="36954" y="95267"/>
                    <a:pt x="37225" y="99505"/>
                  </a:cubicBezTo>
                  <a:cubicBezTo>
                    <a:pt x="37583" y="105099"/>
                    <a:pt x="42248" y="110092"/>
                    <a:pt x="47793" y="110907"/>
                  </a:cubicBezTo>
                  <a:cubicBezTo>
                    <a:pt x="48347" y="110989"/>
                    <a:pt x="48904" y="111028"/>
                    <a:pt x="49461" y="111028"/>
                  </a:cubicBezTo>
                  <a:cubicBezTo>
                    <a:pt x="54473" y="111028"/>
                    <a:pt x="59418" y="107820"/>
                    <a:pt x="61347" y="103159"/>
                  </a:cubicBezTo>
                  <a:cubicBezTo>
                    <a:pt x="62543" y="100267"/>
                    <a:pt x="62653" y="97032"/>
                    <a:pt x="63718" y="94090"/>
                  </a:cubicBezTo>
                  <a:cubicBezTo>
                    <a:pt x="64728" y="91296"/>
                    <a:pt x="67118" y="88595"/>
                    <a:pt x="70022" y="88595"/>
                  </a:cubicBezTo>
                  <a:cubicBezTo>
                    <a:pt x="70176" y="88595"/>
                    <a:pt x="70332" y="88603"/>
                    <a:pt x="70489" y="88618"/>
                  </a:cubicBezTo>
                  <a:cubicBezTo>
                    <a:pt x="72921" y="88861"/>
                    <a:pt x="74769" y="90938"/>
                    <a:pt x="75908" y="93101"/>
                  </a:cubicBezTo>
                  <a:cubicBezTo>
                    <a:pt x="77049" y="95262"/>
                    <a:pt x="77762" y="97673"/>
                    <a:pt x="79264" y="99603"/>
                  </a:cubicBezTo>
                  <a:cubicBezTo>
                    <a:pt x="81488" y="102460"/>
                    <a:pt x="85222" y="103857"/>
                    <a:pt x="88852" y="103857"/>
                  </a:cubicBezTo>
                  <a:cubicBezTo>
                    <a:pt x="88993" y="103857"/>
                    <a:pt x="89133" y="103855"/>
                    <a:pt x="89274" y="103851"/>
                  </a:cubicBezTo>
                  <a:cubicBezTo>
                    <a:pt x="93035" y="103739"/>
                    <a:pt x="96641" y="102290"/>
                    <a:pt x="99915" y="100436"/>
                  </a:cubicBezTo>
                  <a:cubicBezTo>
                    <a:pt x="102345" y="99059"/>
                    <a:pt x="104701" y="97389"/>
                    <a:pt x="106229" y="95050"/>
                  </a:cubicBezTo>
                  <a:cubicBezTo>
                    <a:pt x="107755" y="92710"/>
                    <a:pt x="108314" y="89584"/>
                    <a:pt x="107051" y="87092"/>
                  </a:cubicBezTo>
                  <a:cubicBezTo>
                    <a:pt x="105386" y="83808"/>
                    <a:pt x="101075" y="82338"/>
                    <a:pt x="99856" y="78863"/>
                  </a:cubicBezTo>
                  <a:cubicBezTo>
                    <a:pt x="97909" y="73314"/>
                    <a:pt x="103258" y="67056"/>
                    <a:pt x="108181" y="65322"/>
                  </a:cubicBezTo>
                  <a:cubicBezTo>
                    <a:pt x="111853" y="64029"/>
                    <a:pt x="116040" y="64375"/>
                    <a:pt x="119476" y="62547"/>
                  </a:cubicBezTo>
                  <a:cubicBezTo>
                    <a:pt x="122986" y="60679"/>
                    <a:pt x="125125" y="56521"/>
                    <a:pt x="124606" y="52580"/>
                  </a:cubicBezTo>
                  <a:cubicBezTo>
                    <a:pt x="123534" y="44459"/>
                    <a:pt x="113365" y="43769"/>
                    <a:pt x="110274" y="37100"/>
                  </a:cubicBezTo>
                  <a:cubicBezTo>
                    <a:pt x="108101" y="32413"/>
                    <a:pt x="110142" y="26197"/>
                    <a:pt x="114071" y="23119"/>
                  </a:cubicBezTo>
                  <a:cubicBezTo>
                    <a:pt x="114603" y="22702"/>
                    <a:pt x="115226" y="22234"/>
                    <a:pt x="115259" y="21559"/>
                  </a:cubicBezTo>
                  <a:cubicBezTo>
                    <a:pt x="115305" y="20657"/>
                    <a:pt x="114472" y="19682"/>
                    <a:pt x="113551" y="18825"/>
                  </a:cubicBezTo>
                  <a:cubicBezTo>
                    <a:pt x="112812" y="18137"/>
                    <a:pt x="112017" y="17526"/>
                    <a:pt x="111575" y="17090"/>
                  </a:cubicBezTo>
                  <a:cubicBezTo>
                    <a:pt x="107059" y="12636"/>
                    <a:pt x="101987" y="8419"/>
                    <a:pt x="98073" y="3414"/>
                  </a:cubicBezTo>
                  <a:cubicBezTo>
                    <a:pt x="97904" y="3200"/>
                    <a:pt x="97708" y="2968"/>
                    <a:pt x="97438" y="2938"/>
                  </a:cubicBezTo>
                  <a:cubicBezTo>
                    <a:pt x="97418" y="2936"/>
                    <a:pt x="97398" y="2935"/>
                    <a:pt x="97378" y="2935"/>
                  </a:cubicBezTo>
                  <a:cubicBezTo>
                    <a:pt x="97098" y="2935"/>
                    <a:pt x="96855" y="3155"/>
                    <a:pt x="96653" y="3359"/>
                  </a:cubicBezTo>
                  <a:cubicBezTo>
                    <a:pt x="94180" y="5862"/>
                    <a:pt x="91688" y="7938"/>
                    <a:pt x="88896" y="10060"/>
                  </a:cubicBezTo>
                  <a:cubicBezTo>
                    <a:pt x="86954" y="11536"/>
                    <a:pt x="84702" y="13029"/>
                    <a:pt x="82238" y="13029"/>
                  </a:cubicBezTo>
                  <a:cubicBezTo>
                    <a:pt x="81724" y="13029"/>
                    <a:pt x="81201" y="12964"/>
                    <a:pt x="80670" y="12821"/>
                  </a:cubicBezTo>
                  <a:cubicBezTo>
                    <a:pt x="76510" y="11696"/>
                    <a:pt x="75233" y="6502"/>
                    <a:pt x="72315" y="3331"/>
                  </a:cubicBezTo>
                  <a:cubicBezTo>
                    <a:pt x="70355" y="1201"/>
                    <a:pt x="67459" y="0"/>
                    <a:pt x="64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828926" y="484904"/>
              <a:ext cx="484078" cy="336515"/>
            </a:xfrm>
            <a:custGeom>
              <a:avLst/>
              <a:gdLst/>
              <a:ahLst/>
              <a:cxnLst/>
              <a:rect l="l" t="t" r="r" b="b"/>
              <a:pathLst>
                <a:path w="14736" h="10244" extrusionOk="0">
                  <a:moveTo>
                    <a:pt x="5739" y="1"/>
                  </a:moveTo>
                  <a:cubicBezTo>
                    <a:pt x="4607" y="1"/>
                    <a:pt x="3491" y="257"/>
                    <a:pt x="2473" y="827"/>
                  </a:cubicBezTo>
                  <a:cubicBezTo>
                    <a:pt x="1373" y="1444"/>
                    <a:pt x="545" y="2526"/>
                    <a:pt x="239" y="3748"/>
                  </a:cubicBezTo>
                  <a:cubicBezTo>
                    <a:pt x="1" y="4702"/>
                    <a:pt x="129" y="5836"/>
                    <a:pt x="880" y="6467"/>
                  </a:cubicBezTo>
                  <a:cubicBezTo>
                    <a:pt x="1318" y="6836"/>
                    <a:pt x="1895" y="6973"/>
                    <a:pt x="2476" y="6973"/>
                  </a:cubicBezTo>
                  <a:cubicBezTo>
                    <a:pt x="2686" y="6973"/>
                    <a:pt x="2898" y="6955"/>
                    <a:pt x="3103" y="6923"/>
                  </a:cubicBezTo>
                  <a:cubicBezTo>
                    <a:pt x="3873" y="6804"/>
                    <a:pt x="4611" y="6520"/>
                    <a:pt x="5380" y="6389"/>
                  </a:cubicBezTo>
                  <a:cubicBezTo>
                    <a:pt x="5685" y="6337"/>
                    <a:pt x="5993" y="6312"/>
                    <a:pt x="6302" y="6312"/>
                  </a:cubicBezTo>
                  <a:cubicBezTo>
                    <a:pt x="7958" y="6312"/>
                    <a:pt x="9614" y="7036"/>
                    <a:pt x="10708" y="8285"/>
                  </a:cubicBezTo>
                  <a:cubicBezTo>
                    <a:pt x="11123" y="8758"/>
                    <a:pt x="11463" y="9302"/>
                    <a:pt x="11941" y="9713"/>
                  </a:cubicBezTo>
                  <a:cubicBezTo>
                    <a:pt x="12298" y="10020"/>
                    <a:pt x="12765" y="10243"/>
                    <a:pt x="13224" y="10243"/>
                  </a:cubicBezTo>
                  <a:cubicBezTo>
                    <a:pt x="13380" y="10243"/>
                    <a:pt x="13534" y="10218"/>
                    <a:pt x="13684" y="10161"/>
                  </a:cubicBezTo>
                  <a:cubicBezTo>
                    <a:pt x="14491" y="9851"/>
                    <a:pt x="14735" y="8825"/>
                    <a:pt x="14709" y="7961"/>
                  </a:cubicBezTo>
                  <a:cubicBezTo>
                    <a:pt x="14581" y="3716"/>
                    <a:pt x="10050" y="1"/>
                    <a:pt x="5739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1057" y="782435"/>
              <a:ext cx="139777" cy="108799"/>
            </a:xfrm>
            <a:custGeom>
              <a:avLst/>
              <a:gdLst/>
              <a:ahLst/>
              <a:cxnLst/>
              <a:rect l="l" t="t" r="r" b="b"/>
              <a:pathLst>
                <a:path w="4255" h="3312" extrusionOk="0">
                  <a:moveTo>
                    <a:pt x="1539" y="0"/>
                  </a:moveTo>
                  <a:cubicBezTo>
                    <a:pt x="781" y="0"/>
                    <a:pt x="130" y="372"/>
                    <a:pt x="40" y="1306"/>
                  </a:cubicBezTo>
                  <a:cubicBezTo>
                    <a:pt x="0" y="1707"/>
                    <a:pt x="221" y="2099"/>
                    <a:pt x="524" y="2364"/>
                  </a:cubicBezTo>
                  <a:cubicBezTo>
                    <a:pt x="827" y="2630"/>
                    <a:pt x="1204" y="2794"/>
                    <a:pt x="1575" y="2952"/>
                  </a:cubicBezTo>
                  <a:cubicBezTo>
                    <a:pt x="1995" y="3133"/>
                    <a:pt x="2469" y="3311"/>
                    <a:pt x="2913" y="3311"/>
                  </a:cubicBezTo>
                  <a:cubicBezTo>
                    <a:pt x="3149" y="3311"/>
                    <a:pt x="3377" y="3261"/>
                    <a:pt x="3584" y="3134"/>
                  </a:cubicBezTo>
                  <a:cubicBezTo>
                    <a:pt x="4072" y="2836"/>
                    <a:pt x="4254" y="2172"/>
                    <a:pt x="4097" y="1623"/>
                  </a:cubicBezTo>
                  <a:cubicBezTo>
                    <a:pt x="3834" y="708"/>
                    <a:pt x="2585" y="0"/>
                    <a:pt x="1539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30498" y="1067219"/>
              <a:ext cx="386480" cy="191647"/>
            </a:xfrm>
            <a:custGeom>
              <a:avLst/>
              <a:gdLst/>
              <a:ahLst/>
              <a:cxnLst/>
              <a:rect l="l" t="t" r="r" b="b"/>
              <a:pathLst>
                <a:path w="11765" h="5834" extrusionOk="0">
                  <a:moveTo>
                    <a:pt x="7068" y="1"/>
                  </a:moveTo>
                  <a:cubicBezTo>
                    <a:pt x="5870" y="1"/>
                    <a:pt x="4641" y="190"/>
                    <a:pt x="3517" y="570"/>
                  </a:cubicBezTo>
                  <a:cubicBezTo>
                    <a:pt x="2227" y="1005"/>
                    <a:pt x="1011" y="1827"/>
                    <a:pt x="392" y="3040"/>
                  </a:cubicBezTo>
                  <a:cubicBezTo>
                    <a:pt x="147" y="3517"/>
                    <a:pt x="1" y="4064"/>
                    <a:pt x="92" y="4593"/>
                  </a:cubicBezTo>
                  <a:cubicBezTo>
                    <a:pt x="181" y="5123"/>
                    <a:pt x="542" y="5624"/>
                    <a:pt x="1056" y="5781"/>
                  </a:cubicBezTo>
                  <a:cubicBezTo>
                    <a:pt x="1176" y="5817"/>
                    <a:pt x="1299" y="5833"/>
                    <a:pt x="1423" y="5833"/>
                  </a:cubicBezTo>
                  <a:cubicBezTo>
                    <a:pt x="1808" y="5833"/>
                    <a:pt x="2197" y="5672"/>
                    <a:pt x="2517" y="5446"/>
                  </a:cubicBezTo>
                  <a:cubicBezTo>
                    <a:pt x="2940" y="5148"/>
                    <a:pt x="3275" y="4745"/>
                    <a:pt x="3651" y="4390"/>
                  </a:cubicBezTo>
                  <a:cubicBezTo>
                    <a:pt x="4839" y="3265"/>
                    <a:pt x="6470" y="2625"/>
                    <a:pt x="8105" y="2625"/>
                  </a:cubicBezTo>
                  <a:cubicBezTo>
                    <a:pt x="8253" y="2625"/>
                    <a:pt x="8402" y="2630"/>
                    <a:pt x="8549" y="2641"/>
                  </a:cubicBezTo>
                  <a:cubicBezTo>
                    <a:pt x="8801" y="2658"/>
                    <a:pt x="9072" y="2683"/>
                    <a:pt x="9336" y="2683"/>
                  </a:cubicBezTo>
                  <a:cubicBezTo>
                    <a:pt x="9830" y="2683"/>
                    <a:pt x="10301" y="2596"/>
                    <a:pt x="10576" y="2212"/>
                  </a:cubicBezTo>
                  <a:cubicBezTo>
                    <a:pt x="11765" y="555"/>
                    <a:pt x="8654" y="76"/>
                    <a:pt x="7745" y="21"/>
                  </a:cubicBezTo>
                  <a:cubicBezTo>
                    <a:pt x="7521" y="7"/>
                    <a:pt x="7295" y="1"/>
                    <a:pt x="7068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70644" y="1305880"/>
              <a:ext cx="88334" cy="147464"/>
            </a:xfrm>
            <a:custGeom>
              <a:avLst/>
              <a:gdLst/>
              <a:ahLst/>
              <a:cxnLst/>
              <a:rect l="l" t="t" r="r" b="b"/>
              <a:pathLst>
                <a:path w="2689" h="4489" extrusionOk="0">
                  <a:moveTo>
                    <a:pt x="1245" y="0"/>
                  </a:moveTo>
                  <a:cubicBezTo>
                    <a:pt x="1" y="0"/>
                    <a:pt x="39" y="2028"/>
                    <a:pt x="88" y="2900"/>
                  </a:cubicBezTo>
                  <a:cubicBezTo>
                    <a:pt x="106" y="3239"/>
                    <a:pt x="153" y="3583"/>
                    <a:pt x="309" y="3884"/>
                  </a:cubicBezTo>
                  <a:cubicBezTo>
                    <a:pt x="465" y="4184"/>
                    <a:pt x="746" y="4437"/>
                    <a:pt x="1083" y="4482"/>
                  </a:cubicBezTo>
                  <a:cubicBezTo>
                    <a:pt x="1118" y="4486"/>
                    <a:pt x="1153" y="4488"/>
                    <a:pt x="1188" y="4488"/>
                  </a:cubicBezTo>
                  <a:cubicBezTo>
                    <a:pt x="1522" y="4488"/>
                    <a:pt x="1843" y="4287"/>
                    <a:pt x="2047" y="4017"/>
                  </a:cubicBezTo>
                  <a:cubicBezTo>
                    <a:pt x="2272" y="3719"/>
                    <a:pt x="2377" y="3347"/>
                    <a:pt x="2452" y="2981"/>
                  </a:cubicBezTo>
                  <a:cubicBezTo>
                    <a:pt x="2641" y="2044"/>
                    <a:pt x="2689" y="88"/>
                    <a:pt x="1319" y="2"/>
                  </a:cubicBezTo>
                  <a:cubicBezTo>
                    <a:pt x="1294" y="1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20693" y="3599265"/>
              <a:ext cx="516829" cy="318776"/>
            </a:xfrm>
            <a:custGeom>
              <a:avLst/>
              <a:gdLst/>
              <a:ahLst/>
              <a:cxnLst/>
              <a:rect l="l" t="t" r="r" b="b"/>
              <a:pathLst>
                <a:path w="15733" h="9704" extrusionOk="0">
                  <a:moveTo>
                    <a:pt x="1993" y="1"/>
                  </a:moveTo>
                  <a:cubicBezTo>
                    <a:pt x="1676" y="1"/>
                    <a:pt x="1355" y="91"/>
                    <a:pt x="1042" y="302"/>
                  </a:cubicBezTo>
                  <a:cubicBezTo>
                    <a:pt x="1" y="1000"/>
                    <a:pt x="272" y="2321"/>
                    <a:pt x="759" y="3337"/>
                  </a:cubicBezTo>
                  <a:cubicBezTo>
                    <a:pt x="1158" y="4170"/>
                    <a:pt x="1772" y="4878"/>
                    <a:pt x="2401" y="5553"/>
                  </a:cubicBezTo>
                  <a:cubicBezTo>
                    <a:pt x="3625" y="6865"/>
                    <a:pt x="4691" y="7919"/>
                    <a:pt x="6106" y="8663"/>
                  </a:cubicBezTo>
                  <a:cubicBezTo>
                    <a:pt x="6601" y="8922"/>
                    <a:pt x="7118" y="9136"/>
                    <a:pt x="7652" y="9302"/>
                  </a:cubicBezTo>
                  <a:cubicBezTo>
                    <a:pt x="8479" y="9561"/>
                    <a:pt x="9352" y="9704"/>
                    <a:pt x="10218" y="9704"/>
                  </a:cubicBezTo>
                  <a:cubicBezTo>
                    <a:pt x="11680" y="9704"/>
                    <a:pt x="13125" y="9297"/>
                    <a:pt x="14299" y="8351"/>
                  </a:cubicBezTo>
                  <a:cubicBezTo>
                    <a:pt x="15094" y="7709"/>
                    <a:pt x="15732" y="6515"/>
                    <a:pt x="15101" y="5712"/>
                  </a:cubicBezTo>
                  <a:cubicBezTo>
                    <a:pt x="14747" y="5265"/>
                    <a:pt x="14133" y="5134"/>
                    <a:pt x="13568" y="5070"/>
                  </a:cubicBezTo>
                  <a:cubicBezTo>
                    <a:pt x="12141" y="4906"/>
                    <a:pt x="10695" y="4967"/>
                    <a:pt x="9270" y="4780"/>
                  </a:cubicBezTo>
                  <a:cubicBezTo>
                    <a:pt x="7846" y="4593"/>
                    <a:pt x="6395" y="4117"/>
                    <a:pt x="5406" y="3075"/>
                  </a:cubicBezTo>
                  <a:cubicBezTo>
                    <a:pt x="4848" y="2487"/>
                    <a:pt x="4469" y="1751"/>
                    <a:pt x="3956" y="1123"/>
                  </a:cubicBezTo>
                  <a:cubicBezTo>
                    <a:pt x="3449" y="501"/>
                    <a:pt x="2736" y="1"/>
                    <a:pt x="1993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9407" y="3565691"/>
              <a:ext cx="158041" cy="234516"/>
            </a:xfrm>
            <a:custGeom>
              <a:avLst/>
              <a:gdLst/>
              <a:ahLst/>
              <a:cxnLst/>
              <a:rect l="l" t="t" r="r" b="b"/>
              <a:pathLst>
                <a:path w="4811" h="7139" extrusionOk="0">
                  <a:moveTo>
                    <a:pt x="3834" y="1"/>
                  </a:moveTo>
                  <a:cubicBezTo>
                    <a:pt x="3582" y="1"/>
                    <a:pt x="3299" y="116"/>
                    <a:pt x="3016" y="364"/>
                  </a:cubicBezTo>
                  <a:cubicBezTo>
                    <a:pt x="2389" y="910"/>
                    <a:pt x="2073" y="1887"/>
                    <a:pt x="1579" y="2559"/>
                  </a:cubicBezTo>
                  <a:cubicBezTo>
                    <a:pt x="1414" y="2784"/>
                    <a:pt x="1252" y="3012"/>
                    <a:pt x="1105" y="3240"/>
                  </a:cubicBezTo>
                  <a:cubicBezTo>
                    <a:pt x="403" y="4326"/>
                    <a:pt x="0" y="5456"/>
                    <a:pt x="987" y="6526"/>
                  </a:cubicBezTo>
                  <a:cubicBezTo>
                    <a:pt x="1359" y="6930"/>
                    <a:pt x="1703" y="7139"/>
                    <a:pt x="2038" y="7139"/>
                  </a:cubicBezTo>
                  <a:cubicBezTo>
                    <a:pt x="2380" y="7139"/>
                    <a:pt x="2714" y="6921"/>
                    <a:pt x="3061" y="6471"/>
                  </a:cubicBezTo>
                  <a:cubicBezTo>
                    <a:pt x="4209" y="4980"/>
                    <a:pt x="4811" y="3076"/>
                    <a:pt x="4728" y="1196"/>
                  </a:cubicBezTo>
                  <a:cubicBezTo>
                    <a:pt x="4694" y="438"/>
                    <a:pt x="4323" y="1"/>
                    <a:pt x="3834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31920" y="3205711"/>
              <a:ext cx="241415" cy="355043"/>
            </a:xfrm>
            <a:custGeom>
              <a:avLst/>
              <a:gdLst/>
              <a:ahLst/>
              <a:cxnLst/>
              <a:rect l="l" t="t" r="r" b="b"/>
              <a:pathLst>
                <a:path w="7349" h="10808" extrusionOk="0">
                  <a:moveTo>
                    <a:pt x="3725" y="0"/>
                  </a:moveTo>
                  <a:cubicBezTo>
                    <a:pt x="3570" y="0"/>
                    <a:pt x="3417" y="17"/>
                    <a:pt x="3267" y="51"/>
                  </a:cubicBezTo>
                  <a:cubicBezTo>
                    <a:pt x="1741" y="400"/>
                    <a:pt x="2087" y="2540"/>
                    <a:pt x="2161" y="3709"/>
                  </a:cubicBezTo>
                  <a:cubicBezTo>
                    <a:pt x="2249" y="5073"/>
                    <a:pt x="2259" y="6585"/>
                    <a:pt x="1370" y="7623"/>
                  </a:cubicBezTo>
                  <a:cubicBezTo>
                    <a:pt x="929" y="8138"/>
                    <a:pt x="269" y="8539"/>
                    <a:pt x="146" y="9206"/>
                  </a:cubicBezTo>
                  <a:cubicBezTo>
                    <a:pt x="1" y="9992"/>
                    <a:pt x="767" y="10723"/>
                    <a:pt x="1563" y="10798"/>
                  </a:cubicBezTo>
                  <a:cubicBezTo>
                    <a:pt x="1629" y="10804"/>
                    <a:pt x="1695" y="10808"/>
                    <a:pt x="1760" y="10808"/>
                  </a:cubicBezTo>
                  <a:cubicBezTo>
                    <a:pt x="2484" y="10808"/>
                    <a:pt x="3175" y="10433"/>
                    <a:pt x="3763" y="9993"/>
                  </a:cubicBezTo>
                  <a:cubicBezTo>
                    <a:pt x="4967" y="9090"/>
                    <a:pt x="5915" y="7891"/>
                    <a:pt x="6516" y="6511"/>
                  </a:cubicBezTo>
                  <a:cubicBezTo>
                    <a:pt x="7147" y="5056"/>
                    <a:pt x="7349" y="3320"/>
                    <a:pt x="6628" y="1907"/>
                  </a:cubicBezTo>
                  <a:cubicBezTo>
                    <a:pt x="6133" y="938"/>
                    <a:pt x="4900" y="0"/>
                    <a:pt x="3725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989414" y="3562275"/>
              <a:ext cx="135572" cy="88859"/>
            </a:xfrm>
            <a:custGeom>
              <a:avLst/>
              <a:gdLst/>
              <a:ahLst/>
              <a:cxnLst/>
              <a:rect l="l" t="t" r="r" b="b"/>
              <a:pathLst>
                <a:path w="4127" h="2705" extrusionOk="0">
                  <a:moveTo>
                    <a:pt x="2695" y="0"/>
                  </a:moveTo>
                  <a:cubicBezTo>
                    <a:pt x="1925" y="0"/>
                    <a:pt x="1007" y="760"/>
                    <a:pt x="528" y="1138"/>
                  </a:cubicBezTo>
                  <a:cubicBezTo>
                    <a:pt x="270" y="1340"/>
                    <a:pt x="1" y="1598"/>
                    <a:pt x="1" y="1926"/>
                  </a:cubicBezTo>
                  <a:cubicBezTo>
                    <a:pt x="1" y="2206"/>
                    <a:pt x="209" y="2454"/>
                    <a:pt x="462" y="2575"/>
                  </a:cubicBezTo>
                  <a:cubicBezTo>
                    <a:pt x="685" y="2680"/>
                    <a:pt x="935" y="2705"/>
                    <a:pt x="1183" y="2705"/>
                  </a:cubicBezTo>
                  <a:cubicBezTo>
                    <a:pt x="1217" y="2705"/>
                    <a:pt x="1251" y="2704"/>
                    <a:pt x="1285" y="2704"/>
                  </a:cubicBezTo>
                  <a:cubicBezTo>
                    <a:pt x="1790" y="2692"/>
                    <a:pt x="2305" y="2613"/>
                    <a:pt x="2749" y="2373"/>
                  </a:cubicBezTo>
                  <a:cubicBezTo>
                    <a:pt x="3485" y="1975"/>
                    <a:pt x="4127" y="705"/>
                    <a:pt x="3197" y="135"/>
                  </a:cubicBezTo>
                  <a:cubicBezTo>
                    <a:pt x="3043" y="41"/>
                    <a:pt x="2873" y="0"/>
                    <a:pt x="2695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03769" y="-974068"/>
              <a:ext cx="2173619" cy="2124705"/>
            </a:xfrm>
            <a:custGeom>
              <a:avLst/>
              <a:gdLst/>
              <a:ahLst/>
              <a:cxnLst/>
              <a:rect l="l" t="t" r="r" b="b"/>
              <a:pathLst>
                <a:path w="66168" h="64679" extrusionOk="0">
                  <a:moveTo>
                    <a:pt x="27131" y="1"/>
                  </a:moveTo>
                  <a:cubicBezTo>
                    <a:pt x="23970" y="1"/>
                    <a:pt x="20809" y="1213"/>
                    <a:pt x="18407" y="3635"/>
                  </a:cubicBezTo>
                  <a:lnTo>
                    <a:pt x="6751" y="15385"/>
                  </a:lnTo>
                  <a:cubicBezTo>
                    <a:pt x="1973" y="20202"/>
                    <a:pt x="2004" y="27981"/>
                    <a:pt x="6822" y="32759"/>
                  </a:cubicBezTo>
                  <a:cubicBezTo>
                    <a:pt x="7368" y="33301"/>
                    <a:pt x="7371" y="34183"/>
                    <a:pt x="6830" y="34729"/>
                  </a:cubicBezTo>
                  <a:lnTo>
                    <a:pt x="1232" y="40373"/>
                  </a:lnTo>
                  <a:cubicBezTo>
                    <a:pt x="1" y="41614"/>
                    <a:pt x="9" y="43619"/>
                    <a:pt x="1251" y="44850"/>
                  </a:cubicBezTo>
                  <a:lnTo>
                    <a:pt x="20313" y="63760"/>
                  </a:lnTo>
                  <a:cubicBezTo>
                    <a:pt x="20931" y="64372"/>
                    <a:pt x="21737" y="64678"/>
                    <a:pt x="22543" y="64678"/>
                  </a:cubicBezTo>
                  <a:cubicBezTo>
                    <a:pt x="23358" y="64678"/>
                    <a:pt x="24172" y="64365"/>
                    <a:pt x="24792" y="63741"/>
                  </a:cubicBezTo>
                  <a:lnTo>
                    <a:pt x="30389" y="58099"/>
                  </a:lnTo>
                  <a:cubicBezTo>
                    <a:pt x="30661" y="57824"/>
                    <a:pt x="31019" y="57687"/>
                    <a:pt x="31378" y="57687"/>
                  </a:cubicBezTo>
                  <a:cubicBezTo>
                    <a:pt x="31732" y="57687"/>
                    <a:pt x="32088" y="57822"/>
                    <a:pt x="32359" y="58091"/>
                  </a:cubicBezTo>
                  <a:cubicBezTo>
                    <a:pt x="34755" y="60468"/>
                    <a:pt x="37884" y="61654"/>
                    <a:pt x="41011" y="61654"/>
                  </a:cubicBezTo>
                  <a:cubicBezTo>
                    <a:pt x="44172" y="61654"/>
                    <a:pt x="47332" y="60442"/>
                    <a:pt x="49733" y="58021"/>
                  </a:cubicBezTo>
                  <a:lnTo>
                    <a:pt x="61389" y="46270"/>
                  </a:lnTo>
                  <a:cubicBezTo>
                    <a:pt x="66168" y="41453"/>
                    <a:pt x="66136" y="33674"/>
                    <a:pt x="61319" y="28895"/>
                  </a:cubicBezTo>
                  <a:lnTo>
                    <a:pt x="35781" y="3563"/>
                  </a:lnTo>
                  <a:cubicBezTo>
                    <a:pt x="33386" y="1187"/>
                    <a:pt x="30258" y="1"/>
                    <a:pt x="2713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08303" y="-1014015"/>
              <a:ext cx="2173619" cy="2124672"/>
            </a:xfrm>
            <a:custGeom>
              <a:avLst/>
              <a:gdLst/>
              <a:ahLst/>
              <a:cxnLst/>
              <a:rect l="l" t="t" r="r" b="b"/>
              <a:pathLst>
                <a:path w="66168" h="64678" extrusionOk="0">
                  <a:moveTo>
                    <a:pt x="27130" y="1"/>
                  </a:moveTo>
                  <a:cubicBezTo>
                    <a:pt x="23969" y="1"/>
                    <a:pt x="20809" y="1213"/>
                    <a:pt x="18408" y="3635"/>
                  </a:cubicBezTo>
                  <a:lnTo>
                    <a:pt x="6752" y="15385"/>
                  </a:lnTo>
                  <a:cubicBezTo>
                    <a:pt x="1973" y="20203"/>
                    <a:pt x="2005" y="27982"/>
                    <a:pt x="6822" y="32759"/>
                  </a:cubicBezTo>
                  <a:cubicBezTo>
                    <a:pt x="7367" y="33302"/>
                    <a:pt x="7371" y="34183"/>
                    <a:pt x="6830" y="34729"/>
                  </a:cubicBezTo>
                  <a:lnTo>
                    <a:pt x="1233" y="40372"/>
                  </a:lnTo>
                  <a:cubicBezTo>
                    <a:pt x="1" y="41614"/>
                    <a:pt x="9" y="43619"/>
                    <a:pt x="1250" y="44850"/>
                  </a:cubicBezTo>
                  <a:lnTo>
                    <a:pt x="20314" y="63760"/>
                  </a:lnTo>
                  <a:cubicBezTo>
                    <a:pt x="20931" y="64372"/>
                    <a:pt x="21738" y="64678"/>
                    <a:pt x="22544" y="64678"/>
                  </a:cubicBezTo>
                  <a:cubicBezTo>
                    <a:pt x="23358" y="64678"/>
                    <a:pt x="24173" y="64366"/>
                    <a:pt x="24791" y="63741"/>
                  </a:cubicBezTo>
                  <a:lnTo>
                    <a:pt x="30389" y="58099"/>
                  </a:lnTo>
                  <a:cubicBezTo>
                    <a:pt x="30662" y="57824"/>
                    <a:pt x="31020" y="57686"/>
                    <a:pt x="31378" y="57686"/>
                  </a:cubicBezTo>
                  <a:cubicBezTo>
                    <a:pt x="31733" y="57686"/>
                    <a:pt x="32087" y="57821"/>
                    <a:pt x="32359" y="58090"/>
                  </a:cubicBezTo>
                  <a:cubicBezTo>
                    <a:pt x="34755" y="60467"/>
                    <a:pt x="37883" y="61654"/>
                    <a:pt x="41011" y="61654"/>
                  </a:cubicBezTo>
                  <a:cubicBezTo>
                    <a:pt x="44172" y="61654"/>
                    <a:pt x="47332" y="60441"/>
                    <a:pt x="49734" y="58020"/>
                  </a:cubicBezTo>
                  <a:lnTo>
                    <a:pt x="61390" y="46269"/>
                  </a:lnTo>
                  <a:cubicBezTo>
                    <a:pt x="66167" y="41452"/>
                    <a:pt x="66137" y="33673"/>
                    <a:pt x="61319" y="28896"/>
                  </a:cubicBezTo>
                  <a:lnTo>
                    <a:pt x="35781" y="3564"/>
                  </a:lnTo>
                  <a:cubicBezTo>
                    <a:pt x="33385" y="1188"/>
                    <a:pt x="30257" y="1"/>
                    <a:pt x="27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159712" y="-936059"/>
              <a:ext cx="1941205" cy="1863810"/>
            </a:xfrm>
            <a:custGeom>
              <a:avLst/>
              <a:gdLst/>
              <a:ahLst/>
              <a:cxnLst/>
              <a:rect l="l" t="t" r="r" b="b"/>
              <a:pathLst>
                <a:path w="59093" h="56737" extrusionOk="0">
                  <a:moveTo>
                    <a:pt x="22726" y="1"/>
                  </a:moveTo>
                  <a:cubicBezTo>
                    <a:pt x="19802" y="1"/>
                    <a:pt x="16879" y="1122"/>
                    <a:pt x="14657" y="3362"/>
                  </a:cubicBezTo>
                  <a:lnTo>
                    <a:pt x="4420" y="13682"/>
                  </a:lnTo>
                  <a:cubicBezTo>
                    <a:pt x="0" y="18138"/>
                    <a:pt x="28" y="25334"/>
                    <a:pt x="4485" y="29754"/>
                  </a:cubicBezTo>
                  <a:lnTo>
                    <a:pt x="28365" y="53441"/>
                  </a:lnTo>
                  <a:cubicBezTo>
                    <a:pt x="30580" y="55639"/>
                    <a:pt x="33474" y="56737"/>
                    <a:pt x="36367" y="56737"/>
                  </a:cubicBezTo>
                  <a:cubicBezTo>
                    <a:pt x="39291" y="56737"/>
                    <a:pt x="42214" y="55615"/>
                    <a:pt x="44436" y="53375"/>
                  </a:cubicBezTo>
                  <a:lnTo>
                    <a:pt x="54673" y="43055"/>
                  </a:lnTo>
                  <a:cubicBezTo>
                    <a:pt x="59093" y="38599"/>
                    <a:pt x="59063" y="31403"/>
                    <a:pt x="54608" y="26983"/>
                  </a:cubicBezTo>
                  <a:lnTo>
                    <a:pt x="30729" y="3296"/>
                  </a:lnTo>
                  <a:cubicBezTo>
                    <a:pt x="28513" y="1099"/>
                    <a:pt x="25619" y="1"/>
                    <a:pt x="22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51844" y="-862999"/>
              <a:ext cx="1062698" cy="1429106"/>
            </a:xfrm>
            <a:custGeom>
              <a:avLst/>
              <a:gdLst/>
              <a:ahLst/>
              <a:cxnLst/>
              <a:rect l="l" t="t" r="r" b="b"/>
              <a:pathLst>
                <a:path w="32350" h="43504" extrusionOk="0">
                  <a:moveTo>
                    <a:pt x="1476" y="0"/>
                  </a:moveTo>
                  <a:cubicBezTo>
                    <a:pt x="1025" y="0"/>
                    <a:pt x="582" y="120"/>
                    <a:pt x="384" y="527"/>
                  </a:cubicBezTo>
                  <a:cubicBezTo>
                    <a:pt x="1" y="1314"/>
                    <a:pt x="1118" y="2249"/>
                    <a:pt x="1600" y="2743"/>
                  </a:cubicBezTo>
                  <a:cubicBezTo>
                    <a:pt x="5417" y="6659"/>
                    <a:pt x="9235" y="10575"/>
                    <a:pt x="13053" y="14494"/>
                  </a:cubicBezTo>
                  <a:cubicBezTo>
                    <a:pt x="16687" y="18223"/>
                    <a:pt x="20531" y="21833"/>
                    <a:pt x="23950" y="25797"/>
                  </a:cubicBezTo>
                  <a:cubicBezTo>
                    <a:pt x="25580" y="27687"/>
                    <a:pt x="26797" y="29811"/>
                    <a:pt x="26898" y="32361"/>
                  </a:cubicBezTo>
                  <a:cubicBezTo>
                    <a:pt x="26979" y="34371"/>
                    <a:pt x="25826" y="36025"/>
                    <a:pt x="24595" y="37496"/>
                  </a:cubicBezTo>
                  <a:cubicBezTo>
                    <a:pt x="23600" y="38683"/>
                    <a:pt x="22947" y="40180"/>
                    <a:pt x="23093" y="41750"/>
                  </a:cubicBezTo>
                  <a:cubicBezTo>
                    <a:pt x="23213" y="43040"/>
                    <a:pt x="23694" y="43503"/>
                    <a:pt x="24322" y="43503"/>
                  </a:cubicBezTo>
                  <a:cubicBezTo>
                    <a:pt x="25503" y="43503"/>
                    <a:pt x="27204" y="41870"/>
                    <a:pt x="28011" y="41020"/>
                  </a:cubicBezTo>
                  <a:cubicBezTo>
                    <a:pt x="29810" y="39125"/>
                    <a:pt x="31332" y="36769"/>
                    <a:pt x="31776" y="34157"/>
                  </a:cubicBezTo>
                  <a:cubicBezTo>
                    <a:pt x="32350" y="30780"/>
                    <a:pt x="31226" y="27266"/>
                    <a:pt x="28793" y="24853"/>
                  </a:cubicBezTo>
                  <a:lnTo>
                    <a:pt x="6536" y="2776"/>
                  </a:lnTo>
                  <a:cubicBezTo>
                    <a:pt x="5396" y="1644"/>
                    <a:pt x="3938" y="505"/>
                    <a:pt x="2348" y="117"/>
                  </a:cubicBezTo>
                  <a:cubicBezTo>
                    <a:pt x="2107" y="58"/>
                    <a:pt x="1790" y="0"/>
                    <a:pt x="147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71832" y="138854"/>
              <a:ext cx="724802" cy="714258"/>
            </a:xfrm>
            <a:custGeom>
              <a:avLst/>
              <a:gdLst/>
              <a:ahLst/>
              <a:cxnLst/>
              <a:rect l="l" t="t" r="r" b="b"/>
              <a:pathLst>
                <a:path w="22064" h="21743" extrusionOk="0">
                  <a:moveTo>
                    <a:pt x="1706" y="1"/>
                  </a:moveTo>
                  <a:cubicBezTo>
                    <a:pt x="1484" y="1"/>
                    <a:pt x="1262" y="86"/>
                    <a:pt x="1094" y="256"/>
                  </a:cubicBezTo>
                  <a:lnTo>
                    <a:pt x="336" y="1020"/>
                  </a:lnTo>
                  <a:cubicBezTo>
                    <a:pt x="0" y="1358"/>
                    <a:pt x="2" y="1904"/>
                    <a:pt x="341" y="2240"/>
                  </a:cubicBezTo>
                  <a:lnTo>
                    <a:pt x="19751" y="21493"/>
                  </a:lnTo>
                  <a:cubicBezTo>
                    <a:pt x="19919" y="21660"/>
                    <a:pt x="20138" y="21743"/>
                    <a:pt x="20357" y="21743"/>
                  </a:cubicBezTo>
                  <a:cubicBezTo>
                    <a:pt x="20579" y="21743"/>
                    <a:pt x="20801" y="21658"/>
                    <a:pt x="20970" y="21487"/>
                  </a:cubicBezTo>
                  <a:lnTo>
                    <a:pt x="21728" y="20724"/>
                  </a:lnTo>
                  <a:cubicBezTo>
                    <a:pt x="22063" y="20385"/>
                    <a:pt x="22061" y="19840"/>
                    <a:pt x="21723" y="19504"/>
                  </a:cubicBezTo>
                  <a:lnTo>
                    <a:pt x="2313" y="251"/>
                  </a:lnTo>
                  <a:cubicBezTo>
                    <a:pt x="2145" y="84"/>
                    <a:pt x="1925" y="1"/>
                    <a:pt x="17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76269" y="235238"/>
              <a:ext cx="724770" cy="714225"/>
            </a:xfrm>
            <a:custGeom>
              <a:avLst/>
              <a:gdLst/>
              <a:ahLst/>
              <a:cxnLst/>
              <a:rect l="l" t="t" r="r" b="b"/>
              <a:pathLst>
                <a:path w="22063" h="21742" extrusionOk="0">
                  <a:moveTo>
                    <a:pt x="1706" y="0"/>
                  </a:moveTo>
                  <a:cubicBezTo>
                    <a:pt x="1484" y="0"/>
                    <a:pt x="1262" y="85"/>
                    <a:pt x="1093" y="256"/>
                  </a:cubicBezTo>
                  <a:lnTo>
                    <a:pt x="336" y="1020"/>
                  </a:lnTo>
                  <a:cubicBezTo>
                    <a:pt x="0" y="1358"/>
                    <a:pt x="2" y="1903"/>
                    <a:pt x="340" y="2239"/>
                  </a:cubicBezTo>
                  <a:lnTo>
                    <a:pt x="19751" y="21492"/>
                  </a:lnTo>
                  <a:cubicBezTo>
                    <a:pt x="19918" y="21658"/>
                    <a:pt x="20138" y="21741"/>
                    <a:pt x="20358" y="21741"/>
                  </a:cubicBezTo>
                  <a:cubicBezTo>
                    <a:pt x="20579" y="21741"/>
                    <a:pt x="20801" y="21656"/>
                    <a:pt x="20970" y="21487"/>
                  </a:cubicBezTo>
                  <a:lnTo>
                    <a:pt x="21727" y="20722"/>
                  </a:lnTo>
                  <a:cubicBezTo>
                    <a:pt x="22063" y="20385"/>
                    <a:pt x="22061" y="19839"/>
                    <a:pt x="21723" y="19503"/>
                  </a:cubicBezTo>
                  <a:lnTo>
                    <a:pt x="2312" y="250"/>
                  </a:lnTo>
                  <a:cubicBezTo>
                    <a:pt x="2144" y="83"/>
                    <a:pt x="1925" y="0"/>
                    <a:pt x="1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080673" y="331590"/>
              <a:ext cx="724802" cy="714225"/>
            </a:xfrm>
            <a:custGeom>
              <a:avLst/>
              <a:gdLst/>
              <a:ahLst/>
              <a:cxnLst/>
              <a:rect l="l" t="t" r="r" b="b"/>
              <a:pathLst>
                <a:path w="22064" h="21742" extrusionOk="0">
                  <a:moveTo>
                    <a:pt x="1706" y="0"/>
                  </a:moveTo>
                  <a:cubicBezTo>
                    <a:pt x="1484" y="0"/>
                    <a:pt x="1263" y="85"/>
                    <a:pt x="1094" y="255"/>
                  </a:cubicBezTo>
                  <a:lnTo>
                    <a:pt x="336" y="1019"/>
                  </a:lnTo>
                  <a:cubicBezTo>
                    <a:pt x="1" y="1357"/>
                    <a:pt x="3" y="1903"/>
                    <a:pt x="341" y="2238"/>
                  </a:cubicBezTo>
                  <a:lnTo>
                    <a:pt x="19751" y="21491"/>
                  </a:lnTo>
                  <a:cubicBezTo>
                    <a:pt x="19919" y="21658"/>
                    <a:pt x="20139" y="21742"/>
                    <a:pt x="20359" y="21742"/>
                  </a:cubicBezTo>
                  <a:cubicBezTo>
                    <a:pt x="20581" y="21742"/>
                    <a:pt x="20802" y="21657"/>
                    <a:pt x="20970" y="21487"/>
                  </a:cubicBezTo>
                  <a:lnTo>
                    <a:pt x="21728" y="20723"/>
                  </a:lnTo>
                  <a:cubicBezTo>
                    <a:pt x="22064" y="20385"/>
                    <a:pt x="22061" y="19838"/>
                    <a:pt x="21724" y="19504"/>
                  </a:cubicBezTo>
                  <a:lnTo>
                    <a:pt x="2314" y="251"/>
                  </a:lnTo>
                  <a:cubicBezTo>
                    <a:pt x="2146" y="84"/>
                    <a:pt x="1926" y="0"/>
                    <a:pt x="1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70954" y="504878"/>
              <a:ext cx="360989" cy="346929"/>
            </a:xfrm>
            <a:custGeom>
              <a:avLst/>
              <a:gdLst/>
              <a:ahLst/>
              <a:cxnLst/>
              <a:rect l="l" t="t" r="r" b="b"/>
              <a:pathLst>
                <a:path w="10989" h="10561" extrusionOk="0">
                  <a:moveTo>
                    <a:pt x="8907" y="1"/>
                  </a:moveTo>
                  <a:cubicBezTo>
                    <a:pt x="8697" y="1"/>
                    <a:pt x="8441" y="98"/>
                    <a:pt x="8254" y="246"/>
                  </a:cubicBezTo>
                  <a:cubicBezTo>
                    <a:pt x="5618" y="2340"/>
                    <a:pt x="3183" y="4674"/>
                    <a:pt x="980" y="7220"/>
                  </a:cubicBezTo>
                  <a:cubicBezTo>
                    <a:pt x="517" y="7755"/>
                    <a:pt x="1" y="8584"/>
                    <a:pt x="13" y="9322"/>
                  </a:cubicBezTo>
                  <a:cubicBezTo>
                    <a:pt x="28" y="10243"/>
                    <a:pt x="1073" y="10561"/>
                    <a:pt x="1952" y="10561"/>
                  </a:cubicBezTo>
                  <a:cubicBezTo>
                    <a:pt x="2228" y="10561"/>
                    <a:pt x="2487" y="10529"/>
                    <a:pt x="2693" y="10475"/>
                  </a:cubicBezTo>
                  <a:cubicBezTo>
                    <a:pt x="3964" y="10144"/>
                    <a:pt x="5028" y="9198"/>
                    <a:pt x="6012" y="8377"/>
                  </a:cubicBezTo>
                  <a:cubicBezTo>
                    <a:pt x="7396" y="7225"/>
                    <a:pt x="8615" y="5857"/>
                    <a:pt x="9814" y="4484"/>
                  </a:cubicBezTo>
                  <a:cubicBezTo>
                    <a:pt x="10988" y="3139"/>
                    <a:pt x="8343" y="2750"/>
                    <a:pt x="8956" y="1211"/>
                  </a:cubicBezTo>
                  <a:cubicBezTo>
                    <a:pt x="9033" y="1014"/>
                    <a:pt x="9157" y="835"/>
                    <a:pt x="9227" y="635"/>
                  </a:cubicBezTo>
                  <a:cubicBezTo>
                    <a:pt x="9387" y="175"/>
                    <a:pt x="9188" y="1"/>
                    <a:pt x="89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272062" y="-660671"/>
              <a:ext cx="484472" cy="972886"/>
            </a:xfrm>
            <a:custGeom>
              <a:avLst/>
              <a:gdLst/>
              <a:ahLst/>
              <a:cxnLst/>
              <a:rect l="l" t="t" r="r" b="b"/>
              <a:pathLst>
                <a:path w="14748" h="29616" extrusionOk="0">
                  <a:moveTo>
                    <a:pt x="10502" y="0"/>
                  </a:moveTo>
                  <a:cubicBezTo>
                    <a:pt x="10446" y="0"/>
                    <a:pt x="10389" y="5"/>
                    <a:pt x="10333" y="16"/>
                  </a:cubicBezTo>
                  <a:cubicBezTo>
                    <a:pt x="10012" y="76"/>
                    <a:pt x="9751" y="296"/>
                    <a:pt x="9506" y="509"/>
                  </a:cubicBezTo>
                  <a:cubicBezTo>
                    <a:pt x="8043" y="1788"/>
                    <a:pt x="6556" y="3127"/>
                    <a:pt x="5217" y="4520"/>
                  </a:cubicBezTo>
                  <a:cubicBezTo>
                    <a:pt x="2692" y="7147"/>
                    <a:pt x="1" y="10168"/>
                    <a:pt x="25" y="13811"/>
                  </a:cubicBezTo>
                  <a:cubicBezTo>
                    <a:pt x="45" y="16706"/>
                    <a:pt x="1904" y="18917"/>
                    <a:pt x="3748" y="20948"/>
                  </a:cubicBezTo>
                  <a:cubicBezTo>
                    <a:pt x="6146" y="23592"/>
                    <a:pt x="8610" y="26157"/>
                    <a:pt x="11242" y="28569"/>
                  </a:cubicBezTo>
                  <a:cubicBezTo>
                    <a:pt x="11621" y="28915"/>
                    <a:pt x="12011" y="29266"/>
                    <a:pt x="12483" y="29466"/>
                  </a:cubicBezTo>
                  <a:cubicBezTo>
                    <a:pt x="12722" y="29567"/>
                    <a:pt x="12952" y="29615"/>
                    <a:pt x="13170" y="29615"/>
                  </a:cubicBezTo>
                  <a:cubicBezTo>
                    <a:pt x="13787" y="29615"/>
                    <a:pt x="14303" y="29233"/>
                    <a:pt x="14613" y="28605"/>
                  </a:cubicBezTo>
                  <a:cubicBezTo>
                    <a:pt x="14715" y="28402"/>
                    <a:pt x="14747" y="28172"/>
                    <a:pt x="14706" y="27949"/>
                  </a:cubicBezTo>
                  <a:cubicBezTo>
                    <a:pt x="14555" y="27074"/>
                    <a:pt x="13428" y="26234"/>
                    <a:pt x="12926" y="25658"/>
                  </a:cubicBezTo>
                  <a:cubicBezTo>
                    <a:pt x="10855" y="23279"/>
                    <a:pt x="9084" y="20656"/>
                    <a:pt x="7652" y="17847"/>
                  </a:cubicBezTo>
                  <a:cubicBezTo>
                    <a:pt x="6684" y="15947"/>
                    <a:pt x="5858" y="13848"/>
                    <a:pt x="6149" y="11737"/>
                  </a:cubicBezTo>
                  <a:cubicBezTo>
                    <a:pt x="6375" y="10096"/>
                    <a:pt x="7259" y="8653"/>
                    <a:pt x="8319" y="7413"/>
                  </a:cubicBezTo>
                  <a:cubicBezTo>
                    <a:pt x="9409" y="6137"/>
                    <a:pt x="10970" y="5030"/>
                    <a:pt x="11704" y="3497"/>
                  </a:cubicBezTo>
                  <a:cubicBezTo>
                    <a:pt x="12160" y="2542"/>
                    <a:pt x="12190" y="1305"/>
                    <a:pt x="11494" y="508"/>
                  </a:cubicBezTo>
                  <a:cubicBezTo>
                    <a:pt x="11242" y="220"/>
                    <a:pt x="10877" y="0"/>
                    <a:pt x="10502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41730" y="317628"/>
              <a:ext cx="168586" cy="136360"/>
            </a:xfrm>
            <a:custGeom>
              <a:avLst/>
              <a:gdLst/>
              <a:ahLst/>
              <a:cxnLst/>
              <a:rect l="l" t="t" r="r" b="b"/>
              <a:pathLst>
                <a:path w="5132" h="4151" extrusionOk="0">
                  <a:moveTo>
                    <a:pt x="1652" y="0"/>
                  </a:moveTo>
                  <a:cubicBezTo>
                    <a:pt x="930" y="0"/>
                    <a:pt x="0" y="857"/>
                    <a:pt x="320" y="1541"/>
                  </a:cubicBezTo>
                  <a:cubicBezTo>
                    <a:pt x="578" y="2094"/>
                    <a:pt x="1463" y="2806"/>
                    <a:pt x="1925" y="3236"/>
                  </a:cubicBezTo>
                  <a:cubicBezTo>
                    <a:pt x="2439" y="3712"/>
                    <a:pt x="3142" y="4038"/>
                    <a:pt x="3840" y="4133"/>
                  </a:cubicBezTo>
                  <a:cubicBezTo>
                    <a:pt x="3930" y="4145"/>
                    <a:pt x="4014" y="4151"/>
                    <a:pt x="4093" y="4151"/>
                  </a:cubicBezTo>
                  <a:cubicBezTo>
                    <a:pt x="5058" y="4151"/>
                    <a:pt x="5132" y="3253"/>
                    <a:pt x="4565" y="2483"/>
                  </a:cubicBezTo>
                  <a:cubicBezTo>
                    <a:pt x="3960" y="1662"/>
                    <a:pt x="3219" y="946"/>
                    <a:pt x="2405" y="331"/>
                  </a:cubicBezTo>
                  <a:cubicBezTo>
                    <a:pt x="2212" y="185"/>
                    <a:pt x="2004" y="40"/>
                    <a:pt x="1765" y="8"/>
                  </a:cubicBezTo>
                  <a:cubicBezTo>
                    <a:pt x="1728" y="3"/>
                    <a:pt x="1690" y="0"/>
                    <a:pt x="1652" y="0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645806" y="-773251"/>
              <a:ext cx="141255" cy="119935"/>
            </a:xfrm>
            <a:custGeom>
              <a:avLst/>
              <a:gdLst/>
              <a:ahLst/>
              <a:cxnLst/>
              <a:rect l="l" t="t" r="r" b="b"/>
              <a:pathLst>
                <a:path w="4300" h="3651" extrusionOk="0">
                  <a:moveTo>
                    <a:pt x="3449" y="1"/>
                  </a:moveTo>
                  <a:cubicBezTo>
                    <a:pt x="3189" y="1"/>
                    <a:pt x="2935" y="94"/>
                    <a:pt x="2696" y="200"/>
                  </a:cubicBezTo>
                  <a:cubicBezTo>
                    <a:pt x="1981" y="520"/>
                    <a:pt x="1334" y="976"/>
                    <a:pt x="791" y="1542"/>
                  </a:cubicBezTo>
                  <a:cubicBezTo>
                    <a:pt x="241" y="2116"/>
                    <a:pt x="1" y="2926"/>
                    <a:pt x="746" y="3428"/>
                  </a:cubicBezTo>
                  <a:cubicBezTo>
                    <a:pt x="979" y="3584"/>
                    <a:pt x="1205" y="3650"/>
                    <a:pt x="1420" y="3650"/>
                  </a:cubicBezTo>
                  <a:cubicBezTo>
                    <a:pt x="1949" y="3650"/>
                    <a:pt x="2419" y="3253"/>
                    <a:pt x="2790" y="2808"/>
                  </a:cubicBezTo>
                  <a:cubicBezTo>
                    <a:pt x="3161" y="2364"/>
                    <a:pt x="3508" y="1901"/>
                    <a:pt x="3856" y="1440"/>
                  </a:cubicBezTo>
                  <a:cubicBezTo>
                    <a:pt x="4071" y="1152"/>
                    <a:pt x="4300" y="803"/>
                    <a:pt x="4188" y="461"/>
                  </a:cubicBezTo>
                  <a:cubicBezTo>
                    <a:pt x="4099" y="189"/>
                    <a:pt x="3807" y="24"/>
                    <a:pt x="3521" y="3"/>
                  </a:cubicBezTo>
                  <a:cubicBezTo>
                    <a:pt x="3497" y="2"/>
                    <a:pt x="3473" y="1"/>
                    <a:pt x="3449" y="1"/>
                  </a:cubicBezTo>
                  <a:close/>
                </a:path>
              </a:pathLst>
            </a:custGeom>
            <a:solidFill>
              <a:srgbClr val="F5C6DC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2872654" y="1176081"/>
            <a:ext cx="439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3262800" y="3259181"/>
            <a:ext cx="3617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0" name="Google Shape;70;p2"/>
          <p:cNvGrpSpPr/>
          <p:nvPr/>
        </p:nvGrpSpPr>
        <p:grpSpPr>
          <a:xfrm>
            <a:off x="-465388" y="943244"/>
            <a:ext cx="1452956" cy="3257012"/>
            <a:chOff x="1577125" y="951200"/>
            <a:chExt cx="1105750" cy="2478700"/>
          </a:xfrm>
        </p:grpSpPr>
        <p:sp>
          <p:nvSpPr>
            <p:cNvPr id="71" name="Google Shape;71;p2"/>
            <p:cNvSpPr/>
            <p:nvPr/>
          </p:nvSpPr>
          <p:spPr>
            <a:xfrm>
              <a:off x="1622850" y="2165100"/>
              <a:ext cx="1060025" cy="1264800"/>
            </a:xfrm>
            <a:custGeom>
              <a:avLst/>
              <a:gdLst/>
              <a:ahLst/>
              <a:cxnLst/>
              <a:rect l="l" t="t" r="r" b="b"/>
              <a:pathLst>
                <a:path w="42401" h="50592" extrusionOk="0">
                  <a:moveTo>
                    <a:pt x="39640" y="1"/>
                  </a:moveTo>
                  <a:cubicBezTo>
                    <a:pt x="39477" y="1"/>
                    <a:pt x="39387" y="188"/>
                    <a:pt x="39486" y="317"/>
                  </a:cubicBezTo>
                  <a:cubicBezTo>
                    <a:pt x="40021" y="1019"/>
                    <a:pt x="40506" y="1757"/>
                    <a:pt x="40883" y="2528"/>
                  </a:cubicBezTo>
                  <a:cubicBezTo>
                    <a:pt x="41068" y="2916"/>
                    <a:pt x="41223" y="3310"/>
                    <a:pt x="41331" y="3708"/>
                  </a:cubicBezTo>
                  <a:cubicBezTo>
                    <a:pt x="41430" y="4108"/>
                    <a:pt x="41474" y="4508"/>
                    <a:pt x="41443" y="4889"/>
                  </a:cubicBezTo>
                  <a:cubicBezTo>
                    <a:pt x="41421" y="5261"/>
                    <a:pt x="41305" y="5620"/>
                    <a:pt x="41107" y="5936"/>
                  </a:cubicBezTo>
                  <a:cubicBezTo>
                    <a:pt x="40931" y="6256"/>
                    <a:pt x="40658" y="6511"/>
                    <a:pt x="40342" y="6743"/>
                  </a:cubicBezTo>
                  <a:cubicBezTo>
                    <a:pt x="39710" y="7197"/>
                    <a:pt x="38872" y="7541"/>
                    <a:pt x="38083" y="7926"/>
                  </a:cubicBezTo>
                  <a:cubicBezTo>
                    <a:pt x="34880" y="9391"/>
                    <a:pt x="31523" y="10571"/>
                    <a:pt x="28216" y="12029"/>
                  </a:cubicBezTo>
                  <a:cubicBezTo>
                    <a:pt x="26569" y="12768"/>
                    <a:pt x="24928" y="13571"/>
                    <a:pt x="23355" y="14530"/>
                  </a:cubicBezTo>
                  <a:cubicBezTo>
                    <a:pt x="22967" y="14779"/>
                    <a:pt x="22566" y="15006"/>
                    <a:pt x="22190" y="15275"/>
                  </a:cubicBezTo>
                  <a:cubicBezTo>
                    <a:pt x="21808" y="15545"/>
                    <a:pt x="21434" y="15789"/>
                    <a:pt x="21045" y="16099"/>
                  </a:cubicBezTo>
                  <a:cubicBezTo>
                    <a:pt x="20285" y="16705"/>
                    <a:pt x="19576" y="17388"/>
                    <a:pt x="18979" y="18215"/>
                  </a:cubicBezTo>
                  <a:cubicBezTo>
                    <a:pt x="18680" y="18627"/>
                    <a:pt x="18406" y="19075"/>
                    <a:pt x="18196" y="19576"/>
                  </a:cubicBezTo>
                  <a:cubicBezTo>
                    <a:pt x="17984" y="20074"/>
                    <a:pt x="17818" y="20620"/>
                    <a:pt x="17781" y="21210"/>
                  </a:cubicBezTo>
                  <a:cubicBezTo>
                    <a:pt x="17741" y="21791"/>
                    <a:pt x="17798" y="22409"/>
                    <a:pt x="18006" y="22969"/>
                  </a:cubicBezTo>
                  <a:cubicBezTo>
                    <a:pt x="18207" y="23523"/>
                    <a:pt x="18511" y="24035"/>
                    <a:pt x="18902" y="24475"/>
                  </a:cubicBezTo>
                  <a:cubicBezTo>
                    <a:pt x="19684" y="25323"/>
                    <a:pt x="20605" y="25815"/>
                    <a:pt x="21447" y="26219"/>
                  </a:cubicBezTo>
                  <a:cubicBezTo>
                    <a:pt x="22299" y="26614"/>
                    <a:pt x="23118" y="26930"/>
                    <a:pt x="23831" y="27304"/>
                  </a:cubicBezTo>
                  <a:lnTo>
                    <a:pt x="24093" y="27446"/>
                  </a:lnTo>
                  <a:lnTo>
                    <a:pt x="24330" y="27601"/>
                  </a:lnTo>
                  <a:cubicBezTo>
                    <a:pt x="24482" y="27711"/>
                    <a:pt x="24658" y="27787"/>
                    <a:pt x="24796" y="27918"/>
                  </a:cubicBezTo>
                  <a:lnTo>
                    <a:pt x="25236" y="28282"/>
                  </a:lnTo>
                  <a:lnTo>
                    <a:pt x="25634" y="28698"/>
                  </a:lnTo>
                  <a:cubicBezTo>
                    <a:pt x="26138" y="29282"/>
                    <a:pt x="26556" y="29955"/>
                    <a:pt x="26870" y="30686"/>
                  </a:cubicBezTo>
                  <a:cubicBezTo>
                    <a:pt x="27182" y="31421"/>
                    <a:pt x="27358" y="32215"/>
                    <a:pt x="27436" y="33016"/>
                  </a:cubicBezTo>
                  <a:cubicBezTo>
                    <a:pt x="27443" y="33217"/>
                    <a:pt x="27478" y="33420"/>
                    <a:pt x="27467" y="33621"/>
                  </a:cubicBezTo>
                  <a:lnTo>
                    <a:pt x="27453" y="34227"/>
                  </a:lnTo>
                  <a:cubicBezTo>
                    <a:pt x="27404" y="34626"/>
                    <a:pt x="27365" y="35031"/>
                    <a:pt x="27254" y="35419"/>
                  </a:cubicBezTo>
                  <a:cubicBezTo>
                    <a:pt x="27053" y="36197"/>
                    <a:pt x="26735" y="36954"/>
                    <a:pt x="26254" y="37605"/>
                  </a:cubicBezTo>
                  <a:cubicBezTo>
                    <a:pt x="25771" y="38265"/>
                    <a:pt x="25155" y="38845"/>
                    <a:pt x="24473" y="39347"/>
                  </a:cubicBezTo>
                  <a:cubicBezTo>
                    <a:pt x="23791" y="39853"/>
                    <a:pt x="23031" y="40269"/>
                    <a:pt x="22245" y="40643"/>
                  </a:cubicBezTo>
                  <a:cubicBezTo>
                    <a:pt x="21455" y="41013"/>
                    <a:pt x="20642" y="41349"/>
                    <a:pt x="19805" y="41647"/>
                  </a:cubicBezTo>
                  <a:cubicBezTo>
                    <a:pt x="16481" y="42868"/>
                    <a:pt x="13041" y="43838"/>
                    <a:pt x="9667" y="45040"/>
                  </a:cubicBezTo>
                  <a:cubicBezTo>
                    <a:pt x="7980" y="45642"/>
                    <a:pt x="6313" y="46321"/>
                    <a:pt x="4708" y="47136"/>
                  </a:cubicBezTo>
                  <a:cubicBezTo>
                    <a:pt x="3099" y="47941"/>
                    <a:pt x="1563" y="48907"/>
                    <a:pt x="152" y="50042"/>
                  </a:cubicBezTo>
                  <a:lnTo>
                    <a:pt x="147" y="50047"/>
                  </a:lnTo>
                  <a:cubicBezTo>
                    <a:pt x="17" y="50157"/>
                    <a:pt x="0" y="50352"/>
                    <a:pt x="111" y="50482"/>
                  </a:cubicBezTo>
                  <a:cubicBezTo>
                    <a:pt x="171" y="50554"/>
                    <a:pt x="259" y="50591"/>
                    <a:pt x="347" y="50591"/>
                  </a:cubicBezTo>
                  <a:cubicBezTo>
                    <a:pt x="417" y="50591"/>
                    <a:pt x="488" y="50568"/>
                    <a:pt x="546" y="50519"/>
                  </a:cubicBezTo>
                  <a:cubicBezTo>
                    <a:pt x="1890" y="49384"/>
                    <a:pt x="3396" y="48450"/>
                    <a:pt x="4967" y="47649"/>
                  </a:cubicBezTo>
                  <a:cubicBezTo>
                    <a:pt x="6546" y="46856"/>
                    <a:pt x="8198" y="46208"/>
                    <a:pt x="9874" y="45626"/>
                  </a:cubicBezTo>
                  <a:cubicBezTo>
                    <a:pt x="13228" y="44463"/>
                    <a:pt x="16697" y="43619"/>
                    <a:pt x="20093" y="42455"/>
                  </a:cubicBezTo>
                  <a:cubicBezTo>
                    <a:pt x="21790" y="41886"/>
                    <a:pt x="23513" y="41255"/>
                    <a:pt x="25087" y="40238"/>
                  </a:cubicBezTo>
                  <a:cubicBezTo>
                    <a:pt x="25871" y="39729"/>
                    <a:pt x="26611" y="39118"/>
                    <a:pt x="27227" y="38375"/>
                  </a:cubicBezTo>
                  <a:cubicBezTo>
                    <a:pt x="27865" y="37631"/>
                    <a:pt x="28321" y="36747"/>
                    <a:pt x="28633" y="35823"/>
                  </a:cubicBezTo>
                  <a:cubicBezTo>
                    <a:pt x="28798" y="35360"/>
                    <a:pt x="28885" y="34881"/>
                    <a:pt x="28976" y="34400"/>
                  </a:cubicBezTo>
                  <a:lnTo>
                    <a:pt x="29049" y="33672"/>
                  </a:lnTo>
                  <a:cubicBezTo>
                    <a:pt x="29077" y="33430"/>
                    <a:pt x="29059" y="33186"/>
                    <a:pt x="29065" y="32941"/>
                  </a:cubicBezTo>
                  <a:cubicBezTo>
                    <a:pt x="29046" y="31966"/>
                    <a:pt x="28895" y="30986"/>
                    <a:pt x="28574" y="30051"/>
                  </a:cubicBezTo>
                  <a:cubicBezTo>
                    <a:pt x="28253" y="29116"/>
                    <a:pt x="27780" y="28224"/>
                    <a:pt x="27152" y="27430"/>
                  </a:cubicBezTo>
                  <a:cubicBezTo>
                    <a:pt x="26545" y="26627"/>
                    <a:pt x="25702" y="25958"/>
                    <a:pt x="24841" y="25459"/>
                  </a:cubicBezTo>
                  <a:cubicBezTo>
                    <a:pt x="23987" y="24981"/>
                    <a:pt x="23148" y="24631"/>
                    <a:pt x="22394" y="24252"/>
                  </a:cubicBezTo>
                  <a:cubicBezTo>
                    <a:pt x="21637" y="23888"/>
                    <a:pt x="20971" y="23487"/>
                    <a:pt x="20542" y="23011"/>
                  </a:cubicBezTo>
                  <a:cubicBezTo>
                    <a:pt x="20137" y="22534"/>
                    <a:pt x="19919" y="21965"/>
                    <a:pt x="19959" y="21363"/>
                  </a:cubicBezTo>
                  <a:cubicBezTo>
                    <a:pt x="19967" y="21060"/>
                    <a:pt x="20058" y="20737"/>
                    <a:pt x="20189" y="20416"/>
                  </a:cubicBezTo>
                  <a:cubicBezTo>
                    <a:pt x="20316" y="20092"/>
                    <a:pt x="20504" y="19769"/>
                    <a:pt x="20723" y="19457"/>
                  </a:cubicBezTo>
                  <a:cubicBezTo>
                    <a:pt x="21159" y="18830"/>
                    <a:pt x="21734" y="18251"/>
                    <a:pt x="22357" y="17737"/>
                  </a:cubicBezTo>
                  <a:cubicBezTo>
                    <a:pt x="22663" y="17486"/>
                    <a:pt x="23031" y="17236"/>
                    <a:pt x="23374" y="16985"/>
                  </a:cubicBezTo>
                  <a:cubicBezTo>
                    <a:pt x="23717" y="16729"/>
                    <a:pt x="24085" y="16501"/>
                    <a:pt x="24440" y="16257"/>
                  </a:cubicBezTo>
                  <a:cubicBezTo>
                    <a:pt x="25883" y="15314"/>
                    <a:pt x="27427" y="14495"/>
                    <a:pt x="29009" y="13725"/>
                  </a:cubicBezTo>
                  <a:cubicBezTo>
                    <a:pt x="32165" y="12170"/>
                    <a:pt x="35494" y="10829"/>
                    <a:pt x="38675" y="9108"/>
                  </a:cubicBezTo>
                  <a:lnTo>
                    <a:pt x="39861" y="8448"/>
                  </a:lnTo>
                  <a:cubicBezTo>
                    <a:pt x="40258" y="8214"/>
                    <a:pt x="40666" y="7957"/>
                    <a:pt x="41047" y="7632"/>
                  </a:cubicBezTo>
                  <a:cubicBezTo>
                    <a:pt x="41826" y="7007"/>
                    <a:pt x="42401" y="5953"/>
                    <a:pt x="42369" y="4922"/>
                  </a:cubicBezTo>
                  <a:cubicBezTo>
                    <a:pt x="42366" y="4411"/>
                    <a:pt x="42256" y="3922"/>
                    <a:pt x="42099" y="3470"/>
                  </a:cubicBezTo>
                  <a:cubicBezTo>
                    <a:pt x="41932" y="3019"/>
                    <a:pt x="41717" y="2600"/>
                    <a:pt x="41480" y="2202"/>
                  </a:cubicBezTo>
                  <a:cubicBezTo>
                    <a:pt x="40993" y="1412"/>
                    <a:pt x="40403" y="717"/>
                    <a:pt x="39784" y="62"/>
                  </a:cubicBezTo>
                  <a:cubicBezTo>
                    <a:pt x="39746" y="23"/>
                    <a:pt x="39695" y="1"/>
                    <a:pt x="39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77125" y="997100"/>
              <a:ext cx="1089250" cy="1261425"/>
            </a:xfrm>
            <a:custGeom>
              <a:avLst/>
              <a:gdLst/>
              <a:ahLst/>
              <a:cxnLst/>
              <a:rect l="l" t="t" r="r" b="b"/>
              <a:pathLst>
                <a:path w="43570" h="50457" extrusionOk="0">
                  <a:moveTo>
                    <a:pt x="10579" y="1"/>
                  </a:moveTo>
                  <a:cubicBezTo>
                    <a:pt x="10527" y="1"/>
                    <a:pt x="10475" y="10"/>
                    <a:pt x="10424" y="29"/>
                  </a:cubicBezTo>
                  <a:cubicBezTo>
                    <a:pt x="10406" y="35"/>
                    <a:pt x="10390" y="40"/>
                    <a:pt x="10373" y="48"/>
                  </a:cubicBezTo>
                  <a:cubicBezTo>
                    <a:pt x="10346" y="61"/>
                    <a:pt x="10320" y="77"/>
                    <a:pt x="10297" y="96"/>
                  </a:cubicBezTo>
                  <a:lnTo>
                    <a:pt x="7504" y="2403"/>
                  </a:lnTo>
                  <a:lnTo>
                    <a:pt x="5243" y="4270"/>
                  </a:lnTo>
                  <a:lnTo>
                    <a:pt x="193" y="8439"/>
                  </a:lnTo>
                  <a:lnTo>
                    <a:pt x="188" y="8442"/>
                  </a:lnTo>
                  <a:cubicBezTo>
                    <a:pt x="151" y="8474"/>
                    <a:pt x="120" y="8512"/>
                    <a:pt x="99" y="8555"/>
                  </a:cubicBezTo>
                  <a:cubicBezTo>
                    <a:pt x="0" y="8714"/>
                    <a:pt x="13" y="8919"/>
                    <a:pt x="132" y="9064"/>
                  </a:cubicBezTo>
                  <a:lnTo>
                    <a:pt x="171" y="9111"/>
                  </a:lnTo>
                  <a:cubicBezTo>
                    <a:pt x="176" y="9118"/>
                    <a:pt x="180" y="9124"/>
                    <a:pt x="186" y="9132"/>
                  </a:cubicBezTo>
                  <a:lnTo>
                    <a:pt x="235" y="9190"/>
                  </a:lnTo>
                  <a:lnTo>
                    <a:pt x="448" y="9447"/>
                  </a:lnTo>
                  <a:cubicBezTo>
                    <a:pt x="457" y="9458"/>
                    <a:pt x="470" y="9463"/>
                    <a:pt x="480" y="9473"/>
                  </a:cubicBezTo>
                  <a:lnTo>
                    <a:pt x="29845" y="43491"/>
                  </a:lnTo>
                  <a:cubicBezTo>
                    <a:pt x="29912" y="43571"/>
                    <a:pt x="30000" y="43631"/>
                    <a:pt x="30100" y="43665"/>
                  </a:cubicBezTo>
                  <a:cubicBezTo>
                    <a:pt x="30110" y="43668"/>
                    <a:pt x="30120" y="43667"/>
                    <a:pt x="30129" y="43670"/>
                  </a:cubicBezTo>
                  <a:lnTo>
                    <a:pt x="32339" y="44885"/>
                  </a:lnTo>
                  <a:lnTo>
                    <a:pt x="32667" y="45065"/>
                  </a:lnTo>
                  <a:lnTo>
                    <a:pt x="33792" y="45684"/>
                  </a:lnTo>
                  <a:lnTo>
                    <a:pt x="34460" y="46052"/>
                  </a:lnTo>
                  <a:lnTo>
                    <a:pt x="35279" y="46503"/>
                  </a:lnTo>
                  <a:lnTo>
                    <a:pt x="35806" y="46793"/>
                  </a:lnTo>
                  <a:lnTo>
                    <a:pt x="36396" y="47118"/>
                  </a:lnTo>
                  <a:lnTo>
                    <a:pt x="37201" y="47560"/>
                  </a:lnTo>
                  <a:lnTo>
                    <a:pt x="37859" y="47922"/>
                  </a:lnTo>
                  <a:lnTo>
                    <a:pt x="39501" y="48825"/>
                  </a:lnTo>
                  <a:lnTo>
                    <a:pt x="40109" y="49160"/>
                  </a:lnTo>
                  <a:lnTo>
                    <a:pt x="40342" y="49288"/>
                  </a:lnTo>
                  <a:lnTo>
                    <a:pt x="40708" y="49489"/>
                  </a:lnTo>
                  <a:cubicBezTo>
                    <a:pt x="41260" y="49793"/>
                    <a:pt x="41694" y="50032"/>
                    <a:pt x="41959" y="50177"/>
                  </a:cubicBezTo>
                  <a:lnTo>
                    <a:pt x="42147" y="50281"/>
                  </a:lnTo>
                  <a:lnTo>
                    <a:pt x="42180" y="50299"/>
                  </a:lnTo>
                  <a:lnTo>
                    <a:pt x="42244" y="50334"/>
                  </a:lnTo>
                  <a:cubicBezTo>
                    <a:pt x="42367" y="50403"/>
                    <a:pt x="42503" y="50445"/>
                    <a:pt x="42643" y="50454"/>
                  </a:cubicBezTo>
                  <a:cubicBezTo>
                    <a:pt x="42661" y="50456"/>
                    <a:pt x="42679" y="50456"/>
                    <a:pt x="42697" y="50456"/>
                  </a:cubicBezTo>
                  <a:cubicBezTo>
                    <a:pt x="42722" y="50456"/>
                    <a:pt x="42747" y="50455"/>
                    <a:pt x="42771" y="50453"/>
                  </a:cubicBezTo>
                  <a:cubicBezTo>
                    <a:pt x="42975" y="50435"/>
                    <a:pt x="43164" y="50341"/>
                    <a:pt x="43302" y="50189"/>
                  </a:cubicBezTo>
                  <a:cubicBezTo>
                    <a:pt x="43487" y="49981"/>
                    <a:pt x="43569" y="49670"/>
                    <a:pt x="43460" y="49330"/>
                  </a:cubicBezTo>
                  <a:lnTo>
                    <a:pt x="43315" y="48879"/>
                  </a:lnTo>
                  <a:lnTo>
                    <a:pt x="42696" y="46967"/>
                  </a:lnTo>
                  <a:lnTo>
                    <a:pt x="39193" y="36123"/>
                  </a:lnTo>
                  <a:cubicBezTo>
                    <a:pt x="39187" y="36107"/>
                    <a:pt x="39180" y="36094"/>
                    <a:pt x="39173" y="36079"/>
                  </a:cubicBezTo>
                  <a:cubicBezTo>
                    <a:pt x="39160" y="35974"/>
                    <a:pt x="39117" y="35875"/>
                    <a:pt x="39051" y="35793"/>
                  </a:cubicBezTo>
                  <a:lnTo>
                    <a:pt x="11254" y="579"/>
                  </a:lnTo>
                  <a:cubicBezTo>
                    <a:pt x="11247" y="566"/>
                    <a:pt x="11240" y="554"/>
                    <a:pt x="11234" y="542"/>
                  </a:cubicBezTo>
                  <a:lnTo>
                    <a:pt x="11022" y="285"/>
                  </a:lnTo>
                  <a:lnTo>
                    <a:pt x="10974" y="225"/>
                  </a:lnTo>
                  <a:cubicBezTo>
                    <a:pt x="10968" y="217"/>
                    <a:pt x="10962" y="213"/>
                    <a:pt x="10956" y="205"/>
                  </a:cubicBezTo>
                  <a:lnTo>
                    <a:pt x="10918" y="159"/>
                  </a:lnTo>
                  <a:cubicBezTo>
                    <a:pt x="10832" y="57"/>
                    <a:pt x="10708" y="1"/>
                    <a:pt x="105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327525" y="1869300"/>
              <a:ext cx="342525" cy="389850"/>
            </a:xfrm>
            <a:custGeom>
              <a:avLst/>
              <a:gdLst/>
              <a:ahLst/>
              <a:cxnLst/>
              <a:rect l="l" t="t" r="r" b="b"/>
              <a:pathLst>
                <a:path w="13701" h="15594" extrusionOk="0">
                  <a:moveTo>
                    <a:pt x="7217" y="0"/>
                  </a:moveTo>
                  <a:cubicBezTo>
                    <a:pt x="6343" y="0"/>
                    <a:pt x="5490" y="152"/>
                    <a:pt x="4706" y="451"/>
                  </a:cubicBezTo>
                  <a:cubicBezTo>
                    <a:pt x="2266" y="1386"/>
                    <a:pt x="599" y="3683"/>
                    <a:pt x="139" y="6399"/>
                  </a:cubicBezTo>
                  <a:cubicBezTo>
                    <a:pt x="39" y="6985"/>
                    <a:pt x="1" y="7688"/>
                    <a:pt x="539" y="8027"/>
                  </a:cubicBezTo>
                  <a:lnTo>
                    <a:pt x="12271" y="15443"/>
                  </a:lnTo>
                  <a:cubicBezTo>
                    <a:pt x="12436" y="15547"/>
                    <a:pt x="12606" y="15594"/>
                    <a:pt x="12767" y="15594"/>
                  </a:cubicBezTo>
                  <a:cubicBezTo>
                    <a:pt x="13281" y="15594"/>
                    <a:pt x="13700" y="15117"/>
                    <a:pt x="13545" y="14515"/>
                  </a:cubicBezTo>
                  <a:lnTo>
                    <a:pt x="10088" y="1074"/>
                  </a:lnTo>
                  <a:cubicBezTo>
                    <a:pt x="9943" y="511"/>
                    <a:pt x="9417" y="355"/>
                    <a:pt x="8962" y="226"/>
                  </a:cubicBezTo>
                  <a:cubicBezTo>
                    <a:pt x="8483" y="92"/>
                    <a:pt x="8005" y="26"/>
                    <a:pt x="7523" y="7"/>
                  </a:cubicBezTo>
                  <a:cubicBezTo>
                    <a:pt x="7421" y="2"/>
                    <a:pt x="7319" y="0"/>
                    <a:pt x="7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327525" y="1950425"/>
              <a:ext cx="287100" cy="282175"/>
            </a:xfrm>
            <a:custGeom>
              <a:avLst/>
              <a:gdLst/>
              <a:ahLst/>
              <a:cxnLst/>
              <a:rect l="l" t="t" r="r" b="b"/>
              <a:pathLst>
                <a:path w="11484" h="11287" extrusionOk="0">
                  <a:moveTo>
                    <a:pt x="1341" y="1"/>
                  </a:moveTo>
                  <a:cubicBezTo>
                    <a:pt x="745" y="929"/>
                    <a:pt x="333" y="2004"/>
                    <a:pt x="139" y="3154"/>
                  </a:cubicBezTo>
                  <a:cubicBezTo>
                    <a:pt x="39" y="3740"/>
                    <a:pt x="1" y="4443"/>
                    <a:pt x="539" y="4782"/>
                  </a:cubicBezTo>
                  <a:lnTo>
                    <a:pt x="10827" y="11286"/>
                  </a:lnTo>
                  <a:lnTo>
                    <a:pt x="9480" y="10434"/>
                  </a:lnTo>
                  <a:cubicBezTo>
                    <a:pt x="10208" y="10245"/>
                    <a:pt x="10890" y="9908"/>
                    <a:pt x="11484" y="9446"/>
                  </a:cubicBezTo>
                  <a:cubicBezTo>
                    <a:pt x="7794" y="6730"/>
                    <a:pt x="4382" y="3513"/>
                    <a:pt x="134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564500" y="2152075"/>
              <a:ext cx="105550" cy="107075"/>
            </a:xfrm>
            <a:custGeom>
              <a:avLst/>
              <a:gdLst/>
              <a:ahLst/>
              <a:cxnLst/>
              <a:rect l="l" t="t" r="r" b="b"/>
              <a:pathLst>
                <a:path w="4222" h="4283" extrusionOk="0">
                  <a:moveTo>
                    <a:pt x="3242" y="0"/>
                  </a:moveTo>
                  <a:cubicBezTo>
                    <a:pt x="2936" y="488"/>
                    <a:pt x="2555" y="925"/>
                    <a:pt x="2113" y="1295"/>
                  </a:cubicBezTo>
                  <a:cubicBezTo>
                    <a:pt x="1503" y="1800"/>
                    <a:pt x="781" y="2164"/>
                    <a:pt x="1" y="2368"/>
                  </a:cubicBezTo>
                  <a:lnTo>
                    <a:pt x="2792" y="4132"/>
                  </a:lnTo>
                  <a:cubicBezTo>
                    <a:pt x="2957" y="4236"/>
                    <a:pt x="3127" y="4283"/>
                    <a:pt x="3288" y="4283"/>
                  </a:cubicBezTo>
                  <a:cubicBezTo>
                    <a:pt x="3802" y="4283"/>
                    <a:pt x="4221" y="3806"/>
                    <a:pt x="4066" y="3204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42850" y="951400"/>
              <a:ext cx="939775" cy="1119950"/>
            </a:xfrm>
            <a:custGeom>
              <a:avLst/>
              <a:gdLst/>
              <a:ahLst/>
              <a:cxnLst/>
              <a:rect l="l" t="t" r="r" b="b"/>
              <a:pathLst>
                <a:path w="37591" h="44798" extrusionOk="0">
                  <a:moveTo>
                    <a:pt x="11052" y="1"/>
                  </a:moveTo>
                  <a:cubicBezTo>
                    <a:pt x="10969" y="1"/>
                    <a:pt x="10888" y="24"/>
                    <a:pt x="10819" y="75"/>
                  </a:cubicBezTo>
                  <a:lnTo>
                    <a:pt x="221" y="7793"/>
                  </a:lnTo>
                  <a:cubicBezTo>
                    <a:pt x="21" y="7938"/>
                    <a:pt x="1" y="8249"/>
                    <a:pt x="178" y="8480"/>
                  </a:cubicBezTo>
                  <a:lnTo>
                    <a:pt x="27696" y="44576"/>
                  </a:lnTo>
                  <a:cubicBezTo>
                    <a:pt x="27812" y="44727"/>
                    <a:pt x="27968" y="44797"/>
                    <a:pt x="28112" y="44797"/>
                  </a:cubicBezTo>
                  <a:cubicBezTo>
                    <a:pt x="28319" y="44797"/>
                    <a:pt x="28503" y="44654"/>
                    <a:pt x="28513" y="44399"/>
                  </a:cubicBezTo>
                  <a:lnTo>
                    <a:pt x="28641" y="41022"/>
                  </a:lnTo>
                  <a:cubicBezTo>
                    <a:pt x="28657" y="40586"/>
                    <a:pt x="28976" y="40299"/>
                    <a:pt x="29362" y="40299"/>
                  </a:cubicBezTo>
                  <a:cubicBezTo>
                    <a:pt x="29483" y="40299"/>
                    <a:pt x="29610" y="40327"/>
                    <a:pt x="29736" y="40387"/>
                  </a:cubicBezTo>
                  <a:lnTo>
                    <a:pt x="32009" y="41464"/>
                  </a:lnTo>
                  <a:cubicBezTo>
                    <a:pt x="32137" y="41524"/>
                    <a:pt x="32264" y="41552"/>
                    <a:pt x="32384" y="41552"/>
                  </a:cubicBezTo>
                  <a:cubicBezTo>
                    <a:pt x="32824" y="41552"/>
                    <a:pt x="33169" y="41177"/>
                    <a:pt x="33096" y="40663"/>
                  </a:cubicBezTo>
                  <a:lnTo>
                    <a:pt x="32719" y="37975"/>
                  </a:lnTo>
                  <a:cubicBezTo>
                    <a:pt x="32647" y="37469"/>
                    <a:pt x="32984" y="37086"/>
                    <a:pt x="33430" y="37086"/>
                  </a:cubicBezTo>
                  <a:cubicBezTo>
                    <a:pt x="33514" y="37086"/>
                    <a:pt x="33602" y="37099"/>
                    <a:pt x="33692" y="37128"/>
                  </a:cubicBezTo>
                  <a:lnTo>
                    <a:pt x="36916" y="38168"/>
                  </a:lnTo>
                  <a:cubicBezTo>
                    <a:pt x="36968" y="38185"/>
                    <a:pt x="37017" y="38192"/>
                    <a:pt x="37064" y="38192"/>
                  </a:cubicBezTo>
                  <a:cubicBezTo>
                    <a:pt x="37400" y="38192"/>
                    <a:pt x="37590" y="37792"/>
                    <a:pt x="37353" y="37451"/>
                  </a:cubicBezTo>
                  <a:lnTo>
                    <a:pt x="11487" y="243"/>
                  </a:lnTo>
                  <a:cubicBezTo>
                    <a:pt x="11378" y="87"/>
                    <a:pt x="11211" y="1"/>
                    <a:pt x="11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42850" y="1091950"/>
              <a:ext cx="726425" cy="979400"/>
            </a:xfrm>
            <a:custGeom>
              <a:avLst/>
              <a:gdLst/>
              <a:ahLst/>
              <a:cxnLst/>
              <a:rect l="l" t="t" r="r" b="b"/>
              <a:pathLst>
                <a:path w="29057" h="39176" extrusionOk="0">
                  <a:moveTo>
                    <a:pt x="3202" y="0"/>
                  </a:moveTo>
                  <a:lnTo>
                    <a:pt x="221" y="2171"/>
                  </a:lnTo>
                  <a:cubicBezTo>
                    <a:pt x="21" y="2316"/>
                    <a:pt x="1" y="2627"/>
                    <a:pt x="178" y="2858"/>
                  </a:cubicBezTo>
                  <a:lnTo>
                    <a:pt x="27696" y="38954"/>
                  </a:lnTo>
                  <a:cubicBezTo>
                    <a:pt x="27812" y="39106"/>
                    <a:pt x="27967" y="39176"/>
                    <a:pt x="28112" y="39176"/>
                  </a:cubicBezTo>
                  <a:cubicBezTo>
                    <a:pt x="28319" y="39176"/>
                    <a:pt x="28503" y="39032"/>
                    <a:pt x="28513" y="38777"/>
                  </a:cubicBezTo>
                  <a:lnTo>
                    <a:pt x="28641" y="35400"/>
                  </a:lnTo>
                  <a:cubicBezTo>
                    <a:pt x="28653" y="35088"/>
                    <a:pt x="28820" y="34853"/>
                    <a:pt x="29056" y="34744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40075" y="951400"/>
              <a:ext cx="742550" cy="954825"/>
            </a:xfrm>
            <a:custGeom>
              <a:avLst/>
              <a:gdLst/>
              <a:ahLst/>
              <a:cxnLst/>
              <a:rect l="l" t="t" r="r" b="b"/>
              <a:pathLst>
                <a:path w="29702" h="38193" extrusionOk="0">
                  <a:moveTo>
                    <a:pt x="3163" y="1"/>
                  </a:moveTo>
                  <a:cubicBezTo>
                    <a:pt x="3080" y="1"/>
                    <a:pt x="2999" y="24"/>
                    <a:pt x="2930" y="75"/>
                  </a:cubicBezTo>
                  <a:lnTo>
                    <a:pt x="1" y="2207"/>
                  </a:lnTo>
                  <a:lnTo>
                    <a:pt x="25209" y="37165"/>
                  </a:lnTo>
                  <a:cubicBezTo>
                    <a:pt x="25309" y="37114"/>
                    <a:pt x="25422" y="37086"/>
                    <a:pt x="25543" y="37086"/>
                  </a:cubicBezTo>
                  <a:cubicBezTo>
                    <a:pt x="25626" y="37086"/>
                    <a:pt x="25713" y="37100"/>
                    <a:pt x="25803" y="37128"/>
                  </a:cubicBezTo>
                  <a:lnTo>
                    <a:pt x="29027" y="38168"/>
                  </a:lnTo>
                  <a:cubicBezTo>
                    <a:pt x="29079" y="38185"/>
                    <a:pt x="29128" y="38192"/>
                    <a:pt x="29175" y="38192"/>
                  </a:cubicBezTo>
                  <a:cubicBezTo>
                    <a:pt x="29511" y="38192"/>
                    <a:pt x="29701" y="37792"/>
                    <a:pt x="29464" y="37451"/>
                  </a:cubicBezTo>
                  <a:lnTo>
                    <a:pt x="3598" y="243"/>
                  </a:lnTo>
                  <a:cubicBezTo>
                    <a:pt x="3489" y="87"/>
                    <a:pt x="3322" y="1"/>
                    <a:pt x="316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564500" y="2186575"/>
              <a:ext cx="105550" cy="72575"/>
            </a:xfrm>
            <a:custGeom>
              <a:avLst/>
              <a:gdLst/>
              <a:ahLst/>
              <a:cxnLst/>
              <a:rect l="l" t="t" r="r" b="b"/>
              <a:pathLst>
                <a:path w="4222" h="2903" extrusionOk="0">
                  <a:moveTo>
                    <a:pt x="2005" y="0"/>
                  </a:moveTo>
                  <a:cubicBezTo>
                    <a:pt x="1411" y="462"/>
                    <a:pt x="729" y="799"/>
                    <a:pt x="1" y="988"/>
                  </a:cubicBezTo>
                  <a:lnTo>
                    <a:pt x="1348" y="1840"/>
                  </a:lnTo>
                  <a:lnTo>
                    <a:pt x="1514" y="1944"/>
                  </a:lnTo>
                  <a:lnTo>
                    <a:pt x="1551" y="1968"/>
                  </a:lnTo>
                  <a:lnTo>
                    <a:pt x="1727" y="2079"/>
                  </a:lnTo>
                  <a:lnTo>
                    <a:pt x="2208" y="2383"/>
                  </a:lnTo>
                  <a:lnTo>
                    <a:pt x="2326" y="2458"/>
                  </a:lnTo>
                  <a:lnTo>
                    <a:pt x="2420" y="2517"/>
                  </a:lnTo>
                  <a:lnTo>
                    <a:pt x="2698" y="2693"/>
                  </a:lnTo>
                  <a:lnTo>
                    <a:pt x="2730" y="2712"/>
                  </a:lnTo>
                  <a:lnTo>
                    <a:pt x="2792" y="2752"/>
                  </a:lnTo>
                  <a:cubicBezTo>
                    <a:pt x="2957" y="2856"/>
                    <a:pt x="3127" y="2903"/>
                    <a:pt x="3288" y="2903"/>
                  </a:cubicBezTo>
                  <a:cubicBezTo>
                    <a:pt x="3802" y="2903"/>
                    <a:pt x="4221" y="2426"/>
                    <a:pt x="4066" y="1824"/>
                  </a:cubicBezTo>
                  <a:lnTo>
                    <a:pt x="3948" y="1364"/>
                  </a:lnTo>
                  <a:cubicBezTo>
                    <a:pt x="3292" y="925"/>
                    <a:pt x="2644" y="470"/>
                    <a:pt x="200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42475" y="951200"/>
              <a:ext cx="297200" cy="225025"/>
            </a:xfrm>
            <a:custGeom>
              <a:avLst/>
              <a:gdLst/>
              <a:ahLst/>
              <a:cxnLst/>
              <a:rect l="l" t="t" r="r" b="b"/>
              <a:pathLst>
                <a:path w="11888" h="9001" extrusionOk="0">
                  <a:moveTo>
                    <a:pt x="11092" y="0"/>
                  </a:moveTo>
                  <a:cubicBezTo>
                    <a:pt x="11001" y="0"/>
                    <a:pt x="10909" y="28"/>
                    <a:pt x="10831" y="85"/>
                  </a:cubicBezTo>
                  <a:lnTo>
                    <a:pt x="242" y="7796"/>
                  </a:lnTo>
                  <a:cubicBezTo>
                    <a:pt x="44" y="7941"/>
                    <a:pt x="0" y="8218"/>
                    <a:pt x="145" y="8417"/>
                  </a:cubicBezTo>
                  <a:lnTo>
                    <a:pt x="437" y="8817"/>
                  </a:lnTo>
                  <a:cubicBezTo>
                    <a:pt x="523" y="8937"/>
                    <a:pt x="659" y="9001"/>
                    <a:pt x="796" y="9001"/>
                  </a:cubicBezTo>
                  <a:cubicBezTo>
                    <a:pt x="887" y="9001"/>
                    <a:pt x="978" y="8973"/>
                    <a:pt x="1058" y="8916"/>
                  </a:cubicBezTo>
                  <a:lnTo>
                    <a:pt x="11646" y="1204"/>
                  </a:lnTo>
                  <a:cubicBezTo>
                    <a:pt x="11844" y="1059"/>
                    <a:pt x="11888" y="782"/>
                    <a:pt x="11743" y="584"/>
                  </a:cubicBezTo>
                  <a:lnTo>
                    <a:pt x="11452" y="182"/>
                  </a:lnTo>
                  <a:cubicBezTo>
                    <a:pt x="11365" y="63"/>
                    <a:pt x="11229" y="0"/>
                    <a:pt x="1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496067" y="-177376"/>
            <a:ext cx="1040589" cy="1909800"/>
            <a:chOff x="1986275" y="390525"/>
            <a:chExt cx="791925" cy="1453425"/>
          </a:xfrm>
        </p:grpSpPr>
        <p:sp>
          <p:nvSpPr>
            <p:cNvPr id="82" name="Google Shape;82;p2"/>
            <p:cNvSpPr/>
            <p:nvPr/>
          </p:nvSpPr>
          <p:spPr>
            <a:xfrm>
              <a:off x="1986275" y="415100"/>
              <a:ext cx="784925" cy="1428475"/>
            </a:xfrm>
            <a:custGeom>
              <a:avLst/>
              <a:gdLst/>
              <a:ahLst/>
              <a:cxnLst/>
              <a:rect l="l" t="t" r="r" b="b"/>
              <a:pathLst>
                <a:path w="31397" h="57139" extrusionOk="0">
                  <a:moveTo>
                    <a:pt x="12414" y="0"/>
                  </a:moveTo>
                  <a:cubicBezTo>
                    <a:pt x="12401" y="0"/>
                    <a:pt x="12387" y="1"/>
                    <a:pt x="12373" y="2"/>
                  </a:cubicBezTo>
                  <a:cubicBezTo>
                    <a:pt x="12371" y="2"/>
                    <a:pt x="12368" y="2"/>
                    <a:pt x="12366" y="2"/>
                  </a:cubicBezTo>
                  <a:cubicBezTo>
                    <a:pt x="12319" y="2"/>
                    <a:pt x="12274" y="13"/>
                    <a:pt x="12233" y="34"/>
                  </a:cubicBezTo>
                  <a:lnTo>
                    <a:pt x="8933" y="1531"/>
                  </a:lnTo>
                  <a:lnTo>
                    <a:pt x="6263" y="2741"/>
                  </a:lnTo>
                  <a:lnTo>
                    <a:pt x="299" y="5448"/>
                  </a:lnTo>
                  <a:lnTo>
                    <a:pt x="294" y="5450"/>
                  </a:lnTo>
                  <a:cubicBezTo>
                    <a:pt x="250" y="5470"/>
                    <a:pt x="211" y="5499"/>
                    <a:pt x="178" y="5534"/>
                  </a:cubicBezTo>
                  <a:cubicBezTo>
                    <a:pt x="41" y="5663"/>
                    <a:pt x="1" y="5864"/>
                    <a:pt x="77" y="6035"/>
                  </a:cubicBezTo>
                  <a:lnTo>
                    <a:pt x="103" y="6090"/>
                  </a:lnTo>
                  <a:cubicBezTo>
                    <a:pt x="106" y="6098"/>
                    <a:pt x="108" y="6106"/>
                    <a:pt x="111" y="6114"/>
                  </a:cubicBezTo>
                  <a:lnTo>
                    <a:pt x="144" y="6184"/>
                  </a:lnTo>
                  <a:lnTo>
                    <a:pt x="282" y="6488"/>
                  </a:lnTo>
                  <a:cubicBezTo>
                    <a:pt x="290" y="6498"/>
                    <a:pt x="298" y="6510"/>
                    <a:pt x="307" y="6520"/>
                  </a:cubicBezTo>
                  <a:lnTo>
                    <a:pt x="19763" y="47029"/>
                  </a:lnTo>
                  <a:cubicBezTo>
                    <a:pt x="19808" y="47124"/>
                    <a:pt x="19877" y="47205"/>
                    <a:pt x="19965" y="47263"/>
                  </a:cubicBezTo>
                  <a:cubicBezTo>
                    <a:pt x="19973" y="47269"/>
                    <a:pt x="19983" y="47271"/>
                    <a:pt x="19992" y="47276"/>
                  </a:cubicBezTo>
                  <a:lnTo>
                    <a:pt x="21807" y="49026"/>
                  </a:lnTo>
                  <a:lnTo>
                    <a:pt x="22077" y="49286"/>
                  </a:lnTo>
                  <a:lnTo>
                    <a:pt x="23001" y="50177"/>
                  </a:lnTo>
                  <a:lnTo>
                    <a:pt x="23550" y="50706"/>
                  </a:lnTo>
                  <a:lnTo>
                    <a:pt x="24223" y="51356"/>
                  </a:lnTo>
                  <a:lnTo>
                    <a:pt x="24655" y="51772"/>
                  </a:lnTo>
                  <a:lnTo>
                    <a:pt x="25141" y="52241"/>
                  </a:lnTo>
                  <a:cubicBezTo>
                    <a:pt x="25362" y="52454"/>
                    <a:pt x="25582" y="52666"/>
                    <a:pt x="25802" y="52877"/>
                  </a:cubicBezTo>
                  <a:lnTo>
                    <a:pt x="26343" y="53400"/>
                  </a:lnTo>
                  <a:lnTo>
                    <a:pt x="27691" y="54700"/>
                  </a:lnTo>
                  <a:lnTo>
                    <a:pt x="28191" y="55182"/>
                  </a:lnTo>
                  <a:lnTo>
                    <a:pt x="28382" y="55366"/>
                  </a:lnTo>
                  <a:lnTo>
                    <a:pt x="28683" y="55657"/>
                  </a:lnTo>
                  <a:lnTo>
                    <a:pt x="29710" y="56647"/>
                  </a:lnTo>
                  <a:lnTo>
                    <a:pt x="29864" y="56796"/>
                  </a:lnTo>
                  <a:lnTo>
                    <a:pt x="29891" y="56822"/>
                  </a:lnTo>
                  <a:lnTo>
                    <a:pt x="29944" y="56873"/>
                  </a:lnTo>
                  <a:cubicBezTo>
                    <a:pt x="30045" y="56972"/>
                    <a:pt x="30165" y="57047"/>
                    <a:pt x="30299" y="57093"/>
                  </a:cubicBezTo>
                  <a:cubicBezTo>
                    <a:pt x="30339" y="57107"/>
                    <a:pt x="30379" y="57118"/>
                    <a:pt x="30422" y="57126"/>
                  </a:cubicBezTo>
                  <a:cubicBezTo>
                    <a:pt x="30469" y="57134"/>
                    <a:pt x="30516" y="57138"/>
                    <a:pt x="30564" y="57138"/>
                  </a:cubicBezTo>
                  <a:cubicBezTo>
                    <a:pt x="30638" y="57138"/>
                    <a:pt x="30713" y="57128"/>
                    <a:pt x="30785" y="57107"/>
                  </a:cubicBezTo>
                  <a:cubicBezTo>
                    <a:pt x="30862" y="57086"/>
                    <a:pt x="30935" y="57053"/>
                    <a:pt x="31002" y="57009"/>
                  </a:cubicBezTo>
                  <a:cubicBezTo>
                    <a:pt x="31237" y="56857"/>
                    <a:pt x="31396" y="56579"/>
                    <a:pt x="31380" y="56222"/>
                  </a:cubicBezTo>
                  <a:lnTo>
                    <a:pt x="31357" y="55748"/>
                  </a:lnTo>
                  <a:lnTo>
                    <a:pt x="31260" y="53740"/>
                  </a:lnTo>
                  <a:lnTo>
                    <a:pt x="30712" y="42359"/>
                  </a:lnTo>
                  <a:cubicBezTo>
                    <a:pt x="30711" y="42341"/>
                    <a:pt x="30705" y="42327"/>
                    <a:pt x="30704" y="42311"/>
                  </a:cubicBezTo>
                  <a:cubicBezTo>
                    <a:pt x="30718" y="42206"/>
                    <a:pt x="30703" y="42100"/>
                    <a:pt x="30660" y="42002"/>
                  </a:cubicBezTo>
                  <a:lnTo>
                    <a:pt x="13030" y="750"/>
                  </a:lnTo>
                  <a:cubicBezTo>
                    <a:pt x="13025" y="736"/>
                    <a:pt x="13027" y="723"/>
                    <a:pt x="13020" y="708"/>
                  </a:cubicBezTo>
                  <a:lnTo>
                    <a:pt x="12882" y="404"/>
                  </a:lnTo>
                  <a:lnTo>
                    <a:pt x="12853" y="334"/>
                  </a:lnTo>
                  <a:cubicBezTo>
                    <a:pt x="12849" y="326"/>
                    <a:pt x="12844" y="319"/>
                    <a:pt x="12841" y="311"/>
                  </a:cubicBezTo>
                  <a:lnTo>
                    <a:pt x="12816" y="257"/>
                  </a:lnTo>
                  <a:cubicBezTo>
                    <a:pt x="12743" y="99"/>
                    <a:pt x="12586" y="0"/>
                    <a:pt x="1241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489200" y="1424300"/>
              <a:ext cx="286775" cy="419625"/>
            </a:xfrm>
            <a:custGeom>
              <a:avLst/>
              <a:gdLst/>
              <a:ahLst/>
              <a:cxnLst/>
              <a:rect l="l" t="t" r="r" b="b"/>
              <a:pathLst>
                <a:path w="11471" h="16785" extrusionOk="0">
                  <a:moveTo>
                    <a:pt x="7102" y="1"/>
                  </a:moveTo>
                  <a:cubicBezTo>
                    <a:pt x="6877" y="1"/>
                    <a:pt x="6653" y="12"/>
                    <a:pt x="6430" y="35"/>
                  </a:cubicBezTo>
                  <a:cubicBezTo>
                    <a:pt x="3832" y="302"/>
                    <a:pt x="1623" y="2084"/>
                    <a:pt x="470" y="4584"/>
                  </a:cubicBezTo>
                  <a:cubicBezTo>
                    <a:pt x="220" y="5124"/>
                    <a:pt x="1" y="5793"/>
                    <a:pt x="430" y="6261"/>
                  </a:cubicBezTo>
                  <a:lnTo>
                    <a:pt x="9822" y="16480"/>
                  </a:lnTo>
                  <a:cubicBezTo>
                    <a:pt x="10014" y="16690"/>
                    <a:pt x="10249" y="16784"/>
                    <a:pt x="10475" y="16784"/>
                  </a:cubicBezTo>
                  <a:cubicBezTo>
                    <a:pt x="10899" y="16784"/>
                    <a:pt x="11288" y="16451"/>
                    <a:pt x="11295" y="15917"/>
                  </a:cubicBezTo>
                  <a:lnTo>
                    <a:pt x="11463" y="2039"/>
                  </a:lnTo>
                  <a:cubicBezTo>
                    <a:pt x="11471" y="1458"/>
                    <a:pt x="11004" y="1172"/>
                    <a:pt x="10597" y="928"/>
                  </a:cubicBezTo>
                  <a:cubicBezTo>
                    <a:pt x="10171" y="672"/>
                    <a:pt x="9726" y="485"/>
                    <a:pt x="9265" y="340"/>
                  </a:cubicBezTo>
                  <a:cubicBezTo>
                    <a:pt x="8552" y="116"/>
                    <a:pt x="7822" y="1"/>
                    <a:pt x="7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489200" y="1470675"/>
              <a:ext cx="244525" cy="334225"/>
            </a:xfrm>
            <a:custGeom>
              <a:avLst/>
              <a:gdLst/>
              <a:ahLst/>
              <a:cxnLst/>
              <a:rect l="l" t="t" r="r" b="b"/>
              <a:pathLst>
                <a:path w="9781" h="13369" extrusionOk="0">
                  <a:moveTo>
                    <a:pt x="2453" y="0"/>
                  </a:moveTo>
                  <a:cubicBezTo>
                    <a:pt x="1636" y="740"/>
                    <a:pt x="958" y="1670"/>
                    <a:pt x="470" y="2729"/>
                  </a:cubicBezTo>
                  <a:cubicBezTo>
                    <a:pt x="220" y="3269"/>
                    <a:pt x="1" y="3938"/>
                    <a:pt x="430" y="4406"/>
                  </a:cubicBezTo>
                  <a:lnTo>
                    <a:pt x="8666" y="13368"/>
                  </a:lnTo>
                  <a:lnTo>
                    <a:pt x="7587" y="12194"/>
                  </a:lnTo>
                  <a:lnTo>
                    <a:pt x="7587" y="12194"/>
                  </a:lnTo>
                  <a:cubicBezTo>
                    <a:pt x="7608" y="12194"/>
                    <a:pt x="7630" y="12194"/>
                    <a:pt x="7651" y="12194"/>
                  </a:cubicBezTo>
                  <a:cubicBezTo>
                    <a:pt x="8382" y="12194"/>
                    <a:pt x="9107" y="12048"/>
                    <a:pt x="9780" y="11763"/>
                  </a:cubicBezTo>
                  <a:cubicBezTo>
                    <a:pt x="6927" y="8179"/>
                    <a:pt x="4471" y="4183"/>
                    <a:pt x="245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678900" y="1739500"/>
              <a:ext cx="93675" cy="104425"/>
            </a:xfrm>
            <a:custGeom>
              <a:avLst/>
              <a:gdLst/>
              <a:ahLst/>
              <a:cxnLst/>
              <a:rect l="l" t="t" r="r" b="b"/>
              <a:pathLst>
                <a:path w="3747" h="4177" extrusionOk="0">
                  <a:moveTo>
                    <a:pt x="3747" y="1"/>
                  </a:moveTo>
                  <a:lnTo>
                    <a:pt x="3747" y="1"/>
                  </a:lnTo>
                  <a:cubicBezTo>
                    <a:pt x="3324" y="392"/>
                    <a:pt x="2843" y="715"/>
                    <a:pt x="2319" y="956"/>
                  </a:cubicBezTo>
                  <a:cubicBezTo>
                    <a:pt x="1613" y="1279"/>
                    <a:pt x="838" y="1441"/>
                    <a:pt x="47" y="1441"/>
                  </a:cubicBezTo>
                  <a:cubicBezTo>
                    <a:pt x="32" y="1441"/>
                    <a:pt x="16" y="1441"/>
                    <a:pt x="0" y="1441"/>
                  </a:cubicBezTo>
                  <a:lnTo>
                    <a:pt x="0" y="1441"/>
                  </a:lnTo>
                  <a:lnTo>
                    <a:pt x="2234" y="3872"/>
                  </a:lnTo>
                  <a:cubicBezTo>
                    <a:pt x="2426" y="4082"/>
                    <a:pt x="2661" y="4176"/>
                    <a:pt x="2887" y="4176"/>
                  </a:cubicBezTo>
                  <a:cubicBezTo>
                    <a:pt x="3311" y="4176"/>
                    <a:pt x="3700" y="3843"/>
                    <a:pt x="3707" y="3309"/>
                  </a:cubicBezTo>
                  <a:lnTo>
                    <a:pt x="3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064050" y="390575"/>
              <a:ext cx="714150" cy="1193175"/>
            </a:xfrm>
            <a:custGeom>
              <a:avLst/>
              <a:gdLst/>
              <a:ahLst/>
              <a:cxnLst/>
              <a:rect l="l" t="t" r="r" b="b"/>
              <a:pathLst>
                <a:path w="28566" h="47727" extrusionOk="0">
                  <a:moveTo>
                    <a:pt x="12712" y="0"/>
                  </a:moveTo>
                  <a:cubicBezTo>
                    <a:pt x="12666" y="0"/>
                    <a:pt x="12620" y="8"/>
                    <a:pt x="12576" y="25"/>
                  </a:cubicBezTo>
                  <a:lnTo>
                    <a:pt x="332" y="4711"/>
                  </a:lnTo>
                  <a:cubicBezTo>
                    <a:pt x="100" y="4800"/>
                    <a:pt x="0" y="5095"/>
                    <a:pt x="110" y="5364"/>
                  </a:cubicBezTo>
                  <a:lnTo>
                    <a:pt x="17259" y="47389"/>
                  </a:lnTo>
                  <a:cubicBezTo>
                    <a:pt x="17350" y="47612"/>
                    <a:pt x="17537" y="47726"/>
                    <a:pt x="17714" y="47726"/>
                  </a:cubicBezTo>
                  <a:cubicBezTo>
                    <a:pt x="17877" y="47726"/>
                    <a:pt x="18031" y="47629"/>
                    <a:pt x="18093" y="47430"/>
                  </a:cubicBezTo>
                  <a:lnTo>
                    <a:pt x="19098" y="44205"/>
                  </a:lnTo>
                  <a:cubicBezTo>
                    <a:pt x="19205" y="43860"/>
                    <a:pt x="19484" y="43667"/>
                    <a:pt x="19788" y="43667"/>
                  </a:cubicBezTo>
                  <a:cubicBezTo>
                    <a:pt x="19967" y="43667"/>
                    <a:pt x="20155" y="43735"/>
                    <a:pt x="20322" y="43877"/>
                  </a:cubicBezTo>
                  <a:lnTo>
                    <a:pt x="22235" y="45508"/>
                  </a:lnTo>
                  <a:cubicBezTo>
                    <a:pt x="22403" y="45651"/>
                    <a:pt x="22590" y="45717"/>
                    <a:pt x="22768" y="45717"/>
                  </a:cubicBezTo>
                  <a:cubicBezTo>
                    <a:pt x="23122" y="45717"/>
                    <a:pt x="23440" y="45455"/>
                    <a:pt x="23494" y="45018"/>
                  </a:cubicBezTo>
                  <a:lnTo>
                    <a:pt x="23830" y="42326"/>
                  </a:lnTo>
                  <a:cubicBezTo>
                    <a:pt x="23884" y="41895"/>
                    <a:pt x="24198" y="41626"/>
                    <a:pt x="24555" y="41626"/>
                  </a:cubicBezTo>
                  <a:cubicBezTo>
                    <a:pt x="24698" y="41626"/>
                    <a:pt x="24847" y="41669"/>
                    <a:pt x="24990" y="41762"/>
                  </a:cubicBezTo>
                  <a:lnTo>
                    <a:pt x="27831" y="43607"/>
                  </a:lnTo>
                  <a:cubicBezTo>
                    <a:pt x="27913" y="43659"/>
                    <a:pt x="27995" y="43683"/>
                    <a:pt x="28072" y="43683"/>
                  </a:cubicBezTo>
                  <a:cubicBezTo>
                    <a:pt x="28351" y="43683"/>
                    <a:pt x="28565" y="43378"/>
                    <a:pt x="28440" y="43029"/>
                  </a:cubicBezTo>
                  <a:lnTo>
                    <a:pt x="13177" y="363"/>
                  </a:lnTo>
                  <a:cubicBezTo>
                    <a:pt x="13097" y="142"/>
                    <a:pt x="12905" y="0"/>
                    <a:pt x="12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064050" y="475400"/>
              <a:ext cx="491725" cy="1108350"/>
            </a:xfrm>
            <a:custGeom>
              <a:avLst/>
              <a:gdLst/>
              <a:ahLst/>
              <a:cxnLst/>
              <a:rect l="l" t="t" r="r" b="b"/>
              <a:pathLst>
                <a:path w="19669" h="44334" extrusionOk="0">
                  <a:moveTo>
                    <a:pt x="3776" y="1"/>
                  </a:moveTo>
                  <a:lnTo>
                    <a:pt x="332" y="1318"/>
                  </a:lnTo>
                  <a:cubicBezTo>
                    <a:pt x="100" y="1407"/>
                    <a:pt x="0" y="1702"/>
                    <a:pt x="110" y="1971"/>
                  </a:cubicBezTo>
                  <a:lnTo>
                    <a:pt x="17259" y="43996"/>
                  </a:lnTo>
                  <a:cubicBezTo>
                    <a:pt x="17350" y="44219"/>
                    <a:pt x="17537" y="44333"/>
                    <a:pt x="17714" y="44333"/>
                  </a:cubicBezTo>
                  <a:cubicBezTo>
                    <a:pt x="17877" y="44333"/>
                    <a:pt x="18032" y="44236"/>
                    <a:pt x="18093" y="44038"/>
                  </a:cubicBezTo>
                  <a:lnTo>
                    <a:pt x="19097" y="40813"/>
                  </a:lnTo>
                  <a:cubicBezTo>
                    <a:pt x="19190" y="40513"/>
                    <a:pt x="19413" y="40331"/>
                    <a:pt x="19669" y="40287"/>
                  </a:cubicBezTo>
                  <a:lnTo>
                    <a:pt x="3776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293825" y="390575"/>
              <a:ext cx="484375" cy="1092125"/>
            </a:xfrm>
            <a:custGeom>
              <a:avLst/>
              <a:gdLst/>
              <a:ahLst/>
              <a:cxnLst/>
              <a:rect l="l" t="t" r="r" b="b"/>
              <a:pathLst>
                <a:path w="19375" h="43685" extrusionOk="0">
                  <a:moveTo>
                    <a:pt x="3521" y="0"/>
                  </a:moveTo>
                  <a:cubicBezTo>
                    <a:pt x="3475" y="0"/>
                    <a:pt x="3429" y="8"/>
                    <a:pt x="3385" y="25"/>
                  </a:cubicBezTo>
                  <a:lnTo>
                    <a:pt x="1" y="1321"/>
                  </a:lnTo>
                  <a:lnTo>
                    <a:pt x="15216" y="41644"/>
                  </a:lnTo>
                  <a:cubicBezTo>
                    <a:pt x="15264" y="41634"/>
                    <a:pt x="15314" y="41629"/>
                    <a:pt x="15364" y="41629"/>
                  </a:cubicBezTo>
                  <a:cubicBezTo>
                    <a:pt x="15507" y="41629"/>
                    <a:pt x="15657" y="41671"/>
                    <a:pt x="15799" y="41763"/>
                  </a:cubicBezTo>
                  <a:lnTo>
                    <a:pt x="18639" y="43609"/>
                  </a:lnTo>
                  <a:cubicBezTo>
                    <a:pt x="18721" y="43661"/>
                    <a:pt x="18803" y="43685"/>
                    <a:pt x="18880" y="43685"/>
                  </a:cubicBezTo>
                  <a:cubicBezTo>
                    <a:pt x="19159" y="43685"/>
                    <a:pt x="19374" y="43380"/>
                    <a:pt x="19249" y="43030"/>
                  </a:cubicBezTo>
                  <a:lnTo>
                    <a:pt x="3985" y="363"/>
                  </a:lnTo>
                  <a:cubicBezTo>
                    <a:pt x="3906" y="142"/>
                    <a:pt x="3714" y="0"/>
                    <a:pt x="352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78900" y="1764750"/>
              <a:ext cx="92800" cy="79200"/>
            </a:xfrm>
            <a:custGeom>
              <a:avLst/>
              <a:gdLst/>
              <a:ahLst/>
              <a:cxnLst/>
              <a:rect l="l" t="t" r="r" b="b"/>
              <a:pathLst>
                <a:path w="3712" h="3168" extrusionOk="0">
                  <a:moveTo>
                    <a:pt x="2192" y="0"/>
                  </a:moveTo>
                  <a:cubicBezTo>
                    <a:pt x="1519" y="285"/>
                    <a:pt x="794" y="431"/>
                    <a:pt x="64" y="431"/>
                  </a:cubicBezTo>
                  <a:cubicBezTo>
                    <a:pt x="43" y="431"/>
                    <a:pt x="21" y="431"/>
                    <a:pt x="0" y="431"/>
                  </a:cubicBezTo>
                  <a:lnTo>
                    <a:pt x="0" y="431"/>
                  </a:lnTo>
                  <a:lnTo>
                    <a:pt x="1078" y="1605"/>
                  </a:lnTo>
                  <a:lnTo>
                    <a:pt x="1212" y="1749"/>
                  </a:lnTo>
                  <a:lnTo>
                    <a:pt x="1241" y="1782"/>
                  </a:lnTo>
                  <a:lnTo>
                    <a:pt x="1382" y="1935"/>
                  </a:lnTo>
                  <a:lnTo>
                    <a:pt x="1767" y="2354"/>
                  </a:lnTo>
                  <a:lnTo>
                    <a:pt x="1861" y="2458"/>
                  </a:lnTo>
                  <a:lnTo>
                    <a:pt x="1936" y="2540"/>
                  </a:lnTo>
                  <a:lnTo>
                    <a:pt x="2158" y="2781"/>
                  </a:lnTo>
                  <a:lnTo>
                    <a:pt x="2184" y="2809"/>
                  </a:lnTo>
                  <a:lnTo>
                    <a:pt x="2234" y="2863"/>
                  </a:lnTo>
                  <a:cubicBezTo>
                    <a:pt x="2426" y="3073"/>
                    <a:pt x="2661" y="3167"/>
                    <a:pt x="2886" y="3167"/>
                  </a:cubicBezTo>
                  <a:cubicBezTo>
                    <a:pt x="3310" y="3167"/>
                    <a:pt x="3699" y="2833"/>
                    <a:pt x="3707" y="2300"/>
                  </a:cubicBezTo>
                  <a:lnTo>
                    <a:pt x="3712" y="1826"/>
                  </a:lnTo>
                  <a:cubicBezTo>
                    <a:pt x="3194" y="1230"/>
                    <a:pt x="2688" y="621"/>
                    <a:pt x="219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063850" y="390525"/>
              <a:ext cx="335425" cy="150875"/>
            </a:xfrm>
            <a:custGeom>
              <a:avLst/>
              <a:gdLst/>
              <a:ahLst/>
              <a:cxnLst/>
              <a:rect l="l" t="t" r="r" b="b"/>
              <a:pathLst>
                <a:path w="13417" h="6035" extrusionOk="0">
                  <a:moveTo>
                    <a:pt x="12736" y="0"/>
                  </a:moveTo>
                  <a:cubicBezTo>
                    <a:pt x="12684" y="0"/>
                    <a:pt x="12630" y="10"/>
                    <a:pt x="12578" y="30"/>
                  </a:cubicBezTo>
                  <a:lnTo>
                    <a:pt x="345" y="4711"/>
                  </a:lnTo>
                  <a:cubicBezTo>
                    <a:pt x="116" y="4799"/>
                    <a:pt x="1" y="5057"/>
                    <a:pt x="88" y="5285"/>
                  </a:cubicBezTo>
                  <a:lnTo>
                    <a:pt x="266" y="5749"/>
                  </a:lnTo>
                  <a:cubicBezTo>
                    <a:pt x="334" y="5926"/>
                    <a:pt x="502" y="6034"/>
                    <a:pt x="681" y="6034"/>
                  </a:cubicBezTo>
                  <a:cubicBezTo>
                    <a:pt x="734" y="6034"/>
                    <a:pt x="788" y="6025"/>
                    <a:pt x="840" y="6004"/>
                  </a:cubicBezTo>
                  <a:lnTo>
                    <a:pt x="13073" y="1323"/>
                  </a:lnTo>
                  <a:cubicBezTo>
                    <a:pt x="13302" y="1234"/>
                    <a:pt x="13417" y="977"/>
                    <a:pt x="13329" y="749"/>
                  </a:cubicBezTo>
                  <a:lnTo>
                    <a:pt x="13151" y="285"/>
                  </a:lnTo>
                  <a:cubicBezTo>
                    <a:pt x="13083" y="109"/>
                    <a:pt x="12915" y="0"/>
                    <a:pt x="1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305143" y="3997768"/>
            <a:ext cx="2741694" cy="1642631"/>
            <a:chOff x="1690100" y="4210450"/>
            <a:chExt cx="2086525" cy="1250100"/>
          </a:xfrm>
        </p:grpSpPr>
        <p:sp>
          <p:nvSpPr>
            <p:cNvPr id="92" name="Google Shape;92;p2"/>
            <p:cNvSpPr/>
            <p:nvPr/>
          </p:nvSpPr>
          <p:spPr>
            <a:xfrm>
              <a:off x="2818300" y="4210450"/>
              <a:ext cx="958325" cy="1250100"/>
            </a:xfrm>
            <a:custGeom>
              <a:avLst/>
              <a:gdLst/>
              <a:ahLst/>
              <a:cxnLst/>
              <a:rect l="l" t="t" r="r" b="b"/>
              <a:pathLst>
                <a:path w="38333" h="50004" extrusionOk="0">
                  <a:moveTo>
                    <a:pt x="32092" y="13501"/>
                  </a:moveTo>
                  <a:cubicBezTo>
                    <a:pt x="32154" y="13501"/>
                    <a:pt x="32215" y="13503"/>
                    <a:pt x="32277" y="13507"/>
                  </a:cubicBezTo>
                  <a:lnTo>
                    <a:pt x="32718" y="13521"/>
                  </a:lnTo>
                  <a:cubicBezTo>
                    <a:pt x="33020" y="13525"/>
                    <a:pt x="33297" y="13541"/>
                    <a:pt x="33569" y="13593"/>
                  </a:cubicBezTo>
                  <a:cubicBezTo>
                    <a:pt x="33845" y="13634"/>
                    <a:pt x="34115" y="13704"/>
                    <a:pt x="34380" y="13785"/>
                  </a:cubicBezTo>
                  <a:cubicBezTo>
                    <a:pt x="34902" y="13957"/>
                    <a:pt x="35406" y="14193"/>
                    <a:pt x="35783" y="14512"/>
                  </a:cubicBezTo>
                  <a:cubicBezTo>
                    <a:pt x="36173" y="14825"/>
                    <a:pt x="36414" y="15199"/>
                    <a:pt x="36507" y="15599"/>
                  </a:cubicBezTo>
                  <a:cubicBezTo>
                    <a:pt x="36543" y="15804"/>
                    <a:pt x="36555" y="16020"/>
                    <a:pt x="36522" y="16228"/>
                  </a:cubicBezTo>
                  <a:cubicBezTo>
                    <a:pt x="36479" y="16446"/>
                    <a:pt x="36404" y="16657"/>
                    <a:pt x="36300" y="16854"/>
                  </a:cubicBezTo>
                  <a:cubicBezTo>
                    <a:pt x="36067" y="17269"/>
                    <a:pt x="35696" y="17672"/>
                    <a:pt x="35253" y="18026"/>
                  </a:cubicBezTo>
                  <a:cubicBezTo>
                    <a:pt x="34811" y="18384"/>
                    <a:pt x="34309" y="18697"/>
                    <a:pt x="33773" y="18985"/>
                  </a:cubicBezTo>
                  <a:cubicBezTo>
                    <a:pt x="32668" y="19582"/>
                    <a:pt x="31532" y="20122"/>
                    <a:pt x="30377" y="20618"/>
                  </a:cubicBezTo>
                  <a:cubicBezTo>
                    <a:pt x="29220" y="21107"/>
                    <a:pt x="28042" y="21544"/>
                    <a:pt x="26844" y="21930"/>
                  </a:cubicBezTo>
                  <a:cubicBezTo>
                    <a:pt x="25646" y="22314"/>
                    <a:pt x="24428" y="22632"/>
                    <a:pt x="23200" y="22907"/>
                  </a:cubicBezTo>
                  <a:cubicBezTo>
                    <a:pt x="22115" y="23146"/>
                    <a:pt x="21018" y="23329"/>
                    <a:pt x="19917" y="23476"/>
                  </a:cubicBezTo>
                  <a:cubicBezTo>
                    <a:pt x="20220" y="22541"/>
                    <a:pt x="20601" y="21636"/>
                    <a:pt x="21076" y="20784"/>
                  </a:cubicBezTo>
                  <a:cubicBezTo>
                    <a:pt x="21653" y="19714"/>
                    <a:pt x="22393" y="18735"/>
                    <a:pt x="23211" y="17839"/>
                  </a:cubicBezTo>
                  <a:cubicBezTo>
                    <a:pt x="24035" y="16949"/>
                    <a:pt x="24947" y="16132"/>
                    <a:pt x="25965" y="15483"/>
                  </a:cubicBezTo>
                  <a:cubicBezTo>
                    <a:pt x="26978" y="14828"/>
                    <a:pt x="28071" y="14308"/>
                    <a:pt x="29211" y="13961"/>
                  </a:cubicBezTo>
                  <a:cubicBezTo>
                    <a:pt x="29500" y="13888"/>
                    <a:pt x="29783" y="13793"/>
                    <a:pt x="30074" y="13735"/>
                  </a:cubicBezTo>
                  <a:lnTo>
                    <a:pt x="30950" y="13583"/>
                  </a:lnTo>
                  <a:cubicBezTo>
                    <a:pt x="31244" y="13552"/>
                    <a:pt x="31540" y="13539"/>
                    <a:pt x="31834" y="13514"/>
                  </a:cubicBezTo>
                  <a:cubicBezTo>
                    <a:pt x="31920" y="13505"/>
                    <a:pt x="32006" y="13501"/>
                    <a:pt x="32092" y="13501"/>
                  </a:cubicBezTo>
                  <a:close/>
                  <a:moveTo>
                    <a:pt x="3633" y="0"/>
                  </a:moveTo>
                  <a:cubicBezTo>
                    <a:pt x="2408" y="0"/>
                    <a:pt x="1174" y="338"/>
                    <a:pt x="167" y="1058"/>
                  </a:cubicBezTo>
                  <a:cubicBezTo>
                    <a:pt x="32" y="1156"/>
                    <a:pt x="0" y="1344"/>
                    <a:pt x="94" y="1482"/>
                  </a:cubicBezTo>
                  <a:cubicBezTo>
                    <a:pt x="154" y="1569"/>
                    <a:pt x="251" y="1616"/>
                    <a:pt x="350" y="1616"/>
                  </a:cubicBezTo>
                  <a:cubicBezTo>
                    <a:pt x="407" y="1616"/>
                    <a:pt x="465" y="1600"/>
                    <a:pt x="516" y="1567"/>
                  </a:cubicBezTo>
                  <a:lnTo>
                    <a:pt x="520" y="1564"/>
                  </a:lnTo>
                  <a:cubicBezTo>
                    <a:pt x="1361" y="1014"/>
                    <a:pt x="2370" y="755"/>
                    <a:pt x="3375" y="755"/>
                  </a:cubicBezTo>
                  <a:cubicBezTo>
                    <a:pt x="3576" y="755"/>
                    <a:pt x="3778" y="765"/>
                    <a:pt x="3977" y="786"/>
                  </a:cubicBezTo>
                  <a:cubicBezTo>
                    <a:pt x="4577" y="848"/>
                    <a:pt x="5168" y="995"/>
                    <a:pt x="5707" y="1236"/>
                  </a:cubicBezTo>
                  <a:cubicBezTo>
                    <a:pt x="6245" y="1478"/>
                    <a:pt x="6735" y="1821"/>
                    <a:pt x="7068" y="2252"/>
                  </a:cubicBezTo>
                  <a:cubicBezTo>
                    <a:pt x="7150" y="2359"/>
                    <a:pt x="7232" y="2466"/>
                    <a:pt x="7302" y="2601"/>
                  </a:cubicBezTo>
                  <a:cubicBezTo>
                    <a:pt x="7380" y="2724"/>
                    <a:pt x="7443" y="2858"/>
                    <a:pt x="7506" y="2990"/>
                  </a:cubicBezTo>
                  <a:cubicBezTo>
                    <a:pt x="7631" y="3254"/>
                    <a:pt x="7726" y="3534"/>
                    <a:pt x="7807" y="3817"/>
                  </a:cubicBezTo>
                  <a:cubicBezTo>
                    <a:pt x="7959" y="4389"/>
                    <a:pt x="8023" y="4988"/>
                    <a:pt x="8018" y="5591"/>
                  </a:cubicBezTo>
                  <a:cubicBezTo>
                    <a:pt x="8005" y="6804"/>
                    <a:pt x="7721" y="8003"/>
                    <a:pt x="7290" y="9171"/>
                  </a:cubicBezTo>
                  <a:cubicBezTo>
                    <a:pt x="6863" y="10345"/>
                    <a:pt x="6315" y="11497"/>
                    <a:pt x="5821" y="12704"/>
                  </a:cubicBezTo>
                  <a:cubicBezTo>
                    <a:pt x="5322" y="13902"/>
                    <a:pt x="4872" y="15182"/>
                    <a:pt x="4676" y="16535"/>
                  </a:cubicBezTo>
                  <a:cubicBezTo>
                    <a:pt x="4488" y="17878"/>
                    <a:pt x="4522" y="19328"/>
                    <a:pt x="5073" y="20674"/>
                  </a:cubicBezTo>
                  <a:cubicBezTo>
                    <a:pt x="5343" y="21345"/>
                    <a:pt x="5746" y="21959"/>
                    <a:pt x="6223" y="22501"/>
                  </a:cubicBezTo>
                  <a:cubicBezTo>
                    <a:pt x="6703" y="23044"/>
                    <a:pt x="7285" y="23474"/>
                    <a:pt x="7888" y="23835"/>
                  </a:cubicBezTo>
                  <a:cubicBezTo>
                    <a:pt x="8494" y="24198"/>
                    <a:pt x="9139" y="24469"/>
                    <a:pt x="9791" y="24677"/>
                  </a:cubicBezTo>
                  <a:cubicBezTo>
                    <a:pt x="10438" y="24887"/>
                    <a:pt x="11100" y="25046"/>
                    <a:pt x="11773" y="25152"/>
                  </a:cubicBezTo>
                  <a:cubicBezTo>
                    <a:pt x="12925" y="25348"/>
                    <a:pt x="14097" y="25405"/>
                    <a:pt x="15237" y="25405"/>
                  </a:cubicBezTo>
                  <a:cubicBezTo>
                    <a:pt x="15408" y="25405"/>
                    <a:pt x="15578" y="25404"/>
                    <a:pt x="15747" y="25401"/>
                  </a:cubicBezTo>
                  <a:cubicBezTo>
                    <a:pt x="16424" y="25393"/>
                    <a:pt x="17098" y="25366"/>
                    <a:pt x="17774" y="25323"/>
                  </a:cubicBezTo>
                  <a:lnTo>
                    <a:pt x="17774" y="25323"/>
                  </a:lnTo>
                  <a:cubicBezTo>
                    <a:pt x="17635" y="26106"/>
                    <a:pt x="17542" y="26896"/>
                    <a:pt x="17494" y="27690"/>
                  </a:cubicBezTo>
                  <a:cubicBezTo>
                    <a:pt x="17332" y="30355"/>
                    <a:pt x="17678" y="33006"/>
                    <a:pt x="18313" y="35555"/>
                  </a:cubicBezTo>
                  <a:cubicBezTo>
                    <a:pt x="18626" y="36832"/>
                    <a:pt x="19044" y="38077"/>
                    <a:pt x="19512" y="39300"/>
                  </a:cubicBezTo>
                  <a:cubicBezTo>
                    <a:pt x="19986" y="40520"/>
                    <a:pt x="20505" y="41717"/>
                    <a:pt x="21123" y="42881"/>
                  </a:cubicBezTo>
                  <a:cubicBezTo>
                    <a:pt x="21739" y="44046"/>
                    <a:pt x="22452" y="45172"/>
                    <a:pt x="23321" y="46188"/>
                  </a:cubicBezTo>
                  <a:cubicBezTo>
                    <a:pt x="24192" y="47201"/>
                    <a:pt x="25197" y="48114"/>
                    <a:pt x="26380" y="48786"/>
                  </a:cubicBezTo>
                  <a:cubicBezTo>
                    <a:pt x="27558" y="49444"/>
                    <a:pt x="28864" y="49878"/>
                    <a:pt x="30213" y="49982"/>
                  </a:cubicBezTo>
                  <a:cubicBezTo>
                    <a:pt x="30401" y="49996"/>
                    <a:pt x="30590" y="50003"/>
                    <a:pt x="30779" y="50003"/>
                  </a:cubicBezTo>
                  <a:cubicBezTo>
                    <a:pt x="31942" y="50003"/>
                    <a:pt x="33113" y="49737"/>
                    <a:pt x="34133" y="49167"/>
                  </a:cubicBezTo>
                  <a:cubicBezTo>
                    <a:pt x="34282" y="49087"/>
                    <a:pt x="34338" y="48902"/>
                    <a:pt x="34260" y="48752"/>
                  </a:cubicBezTo>
                  <a:cubicBezTo>
                    <a:pt x="34205" y="48646"/>
                    <a:pt x="34097" y="48586"/>
                    <a:pt x="33986" y="48586"/>
                  </a:cubicBezTo>
                  <a:cubicBezTo>
                    <a:pt x="33938" y="48586"/>
                    <a:pt x="33890" y="48597"/>
                    <a:pt x="33845" y="48620"/>
                  </a:cubicBezTo>
                  <a:lnTo>
                    <a:pt x="33843" y="48621"/>
                  </a:lnTo>
                  <a:cubicBezTo>
                    <a:pt x="33001" y="49036"/>
                    <a:pt x="32069" y="49224"/>
                    <a:pt x="31135" y="49224"/>
                  </a:cubicBezTo>
                  <a:cubicBezTo>
                    <a:pt x="30853" y="49224"/>
                    <a:pt x="30570" y="49206"/>
                    <a:pt x="30290" y="49173"/>
                  </a:cubicBezTo>
                  <a:cubicBezTo>
                    <a:pt x="29079" y="49033"/>
                    <a:pt x="27907" y="48592"/>
                    <a:pt x="26869" y="47958"/>
                  </a:cubicBezTo>
                  <a:cubicBezTo>
                    <a:pt x="25837" y="47320"/>
                    <a:pt x="24942" y="46448"/>
                    <a:pt x="24178" y="45484"/>
                  </a:cubicBezTo>
                  <a:cubicBezTo>
                    <a:pt x="23413" y="44516"/>
                    <a:pt x="22788" y="43434"/>
                    <a:pt x="22228" y="42316"/>
                  </a:cubicBezTo>
                  <a:cubicBezTo>
                    <a:pt x="21673" y="41195"/>
                    <a:pt x="21200" y="40017"/>
                    <a:pt x="20777" y="38832"/>
                  </a:cubicBezTo>
                  <a:cubicBezTo>
                    <a:pt x="20361" y="37642"/>
                    <a:pt x="19994" y="36437"/>
                    <a:pt x="19717" y="35215"/>
                  </a:cubicBezTo>
                  <a:cubicBezTo>
                    <a:pt x="19160" y="32773"/>
                    <a:pt x="18889" y="30263"/>
                    <a:pt x="19090" y="27798"/>
                  </a:cubicBezTo>
                  <a:cubicBezTo>
                    <a:pt x="19153" y="26917"/>
                    <a:pt x="19276" y="26041"/>
                    <a:pt x="19460" y="25177"/>
                  </a:cubicBezTo>
                  <a:cubicBezTo>
                    <a:pt x="20832" y="25032"/>
                    <a:pt x="22194" y="24820"/>
                    <a:pt x="23548" y="24540"/>
                  </a:cubicBezTo>
                  <a:cubicBezTo>
                    <a:pt x="24829" y="24267"/>
                    <a:pt x="26102" y="23946"/>
                    <a:pt x="27354" y="23558"/>
                  </a:cubicBezTo>
                  <a:cubicBezTo>
                    <a:pt x="28604" y="23165"/>
                    <a:pt x="29843" y="22728"/>
                    <a:pt x="31052" y="22220"/>
                  </a:cubicBezTo>
                  <a:cubicBezTo>
                    <a:pt x="32259" y="21706"/>
                    <a:pt x="33446" y="21145"/>
                    <a:pt x="34604" y="20525"/>
                  </a:cubicBezTo>
                  <a:cubicBezTo>
                    <a:pt x="35199" y="20207"/>
                    <a:pt x="35795" y="19843"/>
                    <a:pt x="36353" y="19395"/>
                  </a:cubicBezTo>
                  <a:cubicBezTo>
                    <a:pt x="36911" y="18947"/>
                    <a:pt x="37447" y="18408"/>
                    <a:pt x="37845" y="17701"/>
                  </a:cubicBezTo>
                  <a:cubicBezTo>
                    <a:pt x="38045" y="17331"/>
                    <a:pt x="38186" y="16933"/>
                    <a:pt x="38262" y="16519"/>
                  </a:cubicBezTo>
                  <a:cubicBezTo>
                    <a:pt x="38332" y="16091"/>
                    <a:pt x="38317" y="15658"/>
                    <a:pt x="38236" y="15230"/>
                  </a:cubicBezTo>
                  <a:cubicBezTo>
                    <a:pt x="38136" y="14810"/>
                    <a:pt x="37973" y="14395"/>
                    <a:pt x="37733" y="14046"/>
                  </a:cubicBezTo>
                  <a:cubicBezTo>
                    <a:pt x="37497" y="13699"/>
                    <a:pt x="37219" y="13388"/>
                    <a:pt x="36911" y="13144"/>
                  </a:cubicBezTo>
                  <a:cubicBezTo>
                    <a:pt x="36301" y="12635"/>
                    <a:pt x="35615" y="12323"/>
                    <a:pt x="34923" y="12091"/>
                  </a:cubicBezTo>
                  <a:cubicBezTo>
                    <a:pt x="34575" y="11982"/>
                    <a:pt x="34222" y="11892"/>
                    <a:pt x="33863" y="11835"/>
                  </a:cubicBezTo>
                  <a:cubicBezTo>
                    <a:pt x="33503" y="11767"/>
                    <a:pt x="33137" y="11744"/>
                    <a:pt x="32797" y="11741"/>
                  </a:cubicBezTo>
                  <a:lnTo>
                    <a:pt x="32277" y="11726"/>
                  </a:lnTo>
                  <a:cubicBezTo>
                    <a:pt x="32212" y="11723"/>
                    <a:pt x="32148" y="11721"/>
                    <a:pt x="32084" y="11721"/>
                  </a:cubicBezTo>
                  <a:cubicBezTo>
                    <a:pt x="31975" y="11721"/>
                    <a:pt x="31865" y="11726"/>
                    <a:pt x="31757" y="11737"/>
                  </a:cubicBezTo>
                  <a:cubicBezTo>
                    <a:pt x="31412" y="11765"/>
                    <a:pt x="31065" y="11784"/>
                    <a:pt x="30721" y="11823"/>
                  </a:cubicBezTo>
                  <a:lnTo>
                    <a:pt x="29700" y="12004"/>
                  </a:lnTo>
                  <a:cubicBezTo>
                    <a:pt x="29362" y="12074"/>
                    <a:pt x="29034" y="12181"/>
                    <a:pt x="28701" y="12269"/>
                  </a:cubicBezTo>
                  <a:cubicBezTo>
                    <a:pt x="27385" y="12673"/>
                    <a:pt x="26143" y="13275"/>
                    <a:pt x="25003" y="14018"/>
                  </a:cubicBezTo>
                  <a:cubicBezTo>
                    <a:pt x="23858" y="14759"/>
                    <a:pt x="22842" y="15673"/>
                    <a:pt x="21928" y="16668"/>
                  </a:cubicBezTo>
                  <a:cubicBezTo>
                    <a:pt x="21021" y="17672"/>
                    <a:pt x="20221" y="18774"/>
                    <a:pt x="19589" y="19971"/>
                  </a:cubicBezTo>
                  <a:cubicBezTo>
                    <a:pt x="18954" y="21151"/>
                    <a:pt x="18475" y="22396"/>
                    <a:pt x="18132" y="23673"/>
                  </a:cubicBezTo>
                  <a:cubicBezTo>
                    <a:pt x="17328" y="23741"/>
                    <a:pt x="16522" y="23784"/>
                    <a:pt x="15715" y="23813"/>
                  </a:cubicBezTo>
                  <a:cubicBezTo>
                    <a:pt x="15364" y="23824"/>
                    <a:pt x="15015" y="23831"/>
                    <a:pt x="14668" y="23831"/>
                  </a:cubicBezTo>
                  <a:cubicBezTo>
                    <a:pt x="13767" y="23831"/>
                    <a:pt x="12882" y="23785"/>
                    <a:pt x="12007" y="23653"/>
                  </a:cubicBezTo>
                  <a:cubicBezTo>
                    <a:pt x="11408" y="23570"/>
                    <a:pt x="10816" y="23440"/>
                    <a:pt x="10238" y="23264"/>
                  </a:cubicBezTo>
                  <a:cubicBezTo>
                    <a:pt x="9664" y="23094"/>
                    <a:pt x="9113" y="22872"/>
                    <a:pt x="8611" y="22583"/>
                  </a:cubicBezTo>
                  <a:cubicBezTo>
                    <a:pt x="8109" y="22294"/>
                    <a:pt x="7639" y="21962"/>
                    <a:pt x="7261" y="21545"/>
                  </a:cubicBezTo>
                  <a:cubicBezTo>
                    <a:pt x="6885" y="21131"/>
                    <a:pt x="6561" y="20664"/>
                    <a:pt x="6342" y="20147"/>
                  </a:cubicBezTo>
                  <a:cubicBezTo>
                    <a:pt x="5891" y="19113"/>
                    <a:pt x="5822" y="17900"/>
                    <a:pt x="5966" y="16711"/>
                  </a:cubicBezTo>
                  <a:cubicBezTo>
                    <a:pt x="6117" y="15513"/>
                    <a:pt x="6499" y="14341"/>
                    <a:pt x="6963" y="13162"/>
                  </a:cubicBezTo>
                  <a:cubicBezTo>
                    <a:pt x="7425" y="11986"/>
                    <a:pt x="7947" y="10797"/>
                    <a:pt x="8361" y="9542"/>
                  </a:cubicBezTo>
                  <a:cubicBezTo>
                    <a:pt x="8778" y="8292"/>
                    <a:pt x="9062" y="6945"/>
                    <a:pt x="9034" y="5585"/>
                  </a:cubicBezTo>
                  <a:cubicBezTo>
                    <a:pt x="9002" y="4227"/>
                    <a:pt x="8668" y="2824"/>
                    <a:pt x="7767" y="1688"/>
                  </a:cubicBezTo>
                  <a:cubicBezTo>
                    <a:pt x="7292" y="1118"/>
                    <a:pt x="6678" y="731"/>
                    <a:pt x="6039" y="465"/>
                  </a:cubicBezTo>
                  <a:cubicBezTo>
                    <a:pt x="5403" y="205"/>
                    <a:pt x="4727" y="52"/>
                    <a:pt x="4042" y="13"/>
                  </a:cubicBezTo>
                  <a:cubicBezTo>
                    <a:pt x="3906" y="4"/>
                    <a:pt x="3770" y="0"/>
                    <a:pt x="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90100" y="4214175"/>
              <a:ext cx="1182125" cy="1177650"/>
            </a:xfrm>
            <a:custGeom>
              <a:avLst/>
              <a:gdLst/>
              <a:ahLst/>
              <a:cxnLst/>
              <a:rect l="l" t="t" r="r" b="b"/>
              <a:pathLst>
                <a:path w="47285" h="47106" extrusionOk="0">
                  <a:moveTo>
                    <a:pt x="46466" y="0"/>
                  </a:moveTo>
                  <a:cubicBezTo>
                    <a:pt x="46344" y="0"/>
                    <a:pt x="46216" y="26"/>
                    <a:pt x="46086" y="81"/>
                  </a:cubicBezTo>
                  <a:lnTo>
                    <a:pt x="45650" y="269"/>
                  </a:lnTo>
                  <a:lnTo>
                    <a:pt x="43803" y="1062"/>
                  </a:lnTo>
                  <a:lnTo>
                    <a:pt x="33335" y="5562"/>
                  </a:lnTo>
                  <a:cubicBezTo>
                    <a:pt x="33319" y="5569"/>
                    <a:pt x="33307" y="5578"/>
                    <a:pt x="33292" y="5586"/>
                  </a:cubicBezTo>
                  <a:cubicBezTo>
                    <a:pt x="33189" y="5609"/>
                    <a:pt x="33094" y="5660"/>
                    <a:pt x="33019" y="5735"/>
                  </a:cubicBezTo>
                  <a:lnTo>
                    <a:pt x="553" y="36697"/>
                  </a:lnTo>
                  <a:cubicBezTo>
                    <a:pt x="541" y="36704"/>
                    <a:pt x="530" y="36711"/>
                    <a:pt x="518" y="36720"/>
                  </a:cubicBezTo>
                  <a:lnTo>
                    <a:pt x="282" y="36955"/>
                  </a:lnTo>
                  <a:lnTo>
                    <a:pt x="227" y="37009"/>
                  </a:lnTo>
                  <a:cubicBezTo>
                    <a:pt x="221" y="37014"/>
                    <a:pt x="215" y="37022"/>
                    <a:pt x="210" y="37027"/>
                  </a:cubicBezTo>
                  <a:lnTo>
                    <a:pt x="167" y="37070"/>
                  </a:lnTo>
                  <a:cubicBezTo>
                    <a:pt x="35" y="37203"/>
                    <a:pt x="1" y="37406"/>
                    <a:pt x="84" y="37574"/>
                  </a:cubicBezTo>
                  <a:cubicBezTo>
                    <a:pt x="91" y="37590"/>
                    <a:pt x="98" y="37607"/>
                    <a:pt x="106" y="37623"/>
                  </a:cubicBezTo>
                  <a:cubicBezTo>
                    <a:pt x="122" y="37648"/>
                    <a:pt x="141" y="37672"/>
                    <a:pt x="163" y="37694"/>
                  </a:cubicBezTo>
                  <a:lnTo>
                    <a:pt x="2719" y="40260"/>
                  </a:lnTo>
                  <a:lnTo>
                    <a:pt x="4790" y="42338"/>
                  </a:lnTo>
                  <a:lnTo>
                    <a:pt x="9413" y="46976"/>
                  </a:lnTo>
                  <a:lnTo>
                    <a:pt x="9416" y="46981"/>
                  </a:lnTo>
                  <a:cubicBezTo>
                    <a:pt x="9450" y="47015"/>
                    <a:pt x="9491" y="47041"/>
                    <a:pt x="9536" y="47061"/>
                  </a:cubicBezTo>
                  <a:cubicBezTo>
                    <a:pt x="9597" y="47091"/>
                    <a:pt x="9664" y="47105"/>
                    <a:pt x="9729" y="47105"/>
                  </a:cubicBezTo>
                  <a:cubicBezTo>
                    <a:pt x="9843" y="47105"/>
                    <a:pt x="9955" y="47062"/>
                    <a:pt x="10040" y="46979"/>
                  </a:cubicBezTo>
                  <a:lnTo>
                    <a:pt x="10082" y="46936"/>
                  </a:lnTo>
                  <a:cubicBezTo>
                    <a:pt x="10089" y="46929"/>
                    <a:pt x="10096" y="46925"/>
                    <a:pt x="10102" y="46918"/>
                  </a:cubicBezTo>
                  <a:lnTo>
                    <a:pt x="10156" y="46864"/>
                  </a:lnTo>
                  <a:lnTo>
                    <a:pt x="10392" y="46629"/>
                  </a:lnTo>
                  <a:cubicBezTo>
                    <a:pt x="10399" y="46618"/>
                    <a:pt x="10407" y="46606"/>
                    <a:pt x="10415" y="46594"/>
                  </a:cubicBezTo>
                  <a:lnTo>
                    <a:pt x="41543" y="14183"/>
                  </a:lnTo>
                  <a:cubicBezTo>
                    <a:pt x="41616" y="14108"/>
                    <a:pt x="41668" y="14014"/>
                    <a:pt x="41692" y="13913"/>
                  </a:cubicBezTo>
                  <a:cubicBezTo>
                    <a:pt x="41694" y="13903"/>
                    <a:pt x="41693" y="13893"/>
                    <a:pt x="41695" y="13882"/>
                  </a:cubicBezTo>
                  <a:cubicBezTo>
                    <a:pt x="41785" y="13673"/>
                    <a:pt x="42171" y="12787"/>
                    <a:pt x="42699" y="11570"/>
                  </a:cubicBezTo>
                  <a:lnTo>
                    <a:pt x="42847" y="11225"/>
                  </a:lnTo>
                  <a:lnTo>
                    <a:pt x="43359" y="10048"/>
                  </a:lnTo>
                  <a:lnTo>
                    <a:pt x="43662" y="9348"/>
                  </a:lnTo>
                  <a:lnTo>
                    <a:pt x="44035" y="8491"/>
                  </a:lnTo>
                  <a:cubicBezTo>
                    <a:pt x="44113" y="8307"/>
                    <a:pt x="44193" y="8124"/>
                    <a:pt x="44274" y="7939"/>
                  </a:cubicBezTo>
                  <a:lnTo>
                    <a:pt x="44542" y="7320"/>
                  </a:lnTo>
                  <a:cubicBezTo>
                    <a:pt x="44664" y="7038"/>
                    <a:pt x="44786" y="6757"/>
                    <a:pt x="44907" y="6479"/>
                  </a:cubicBezTo>
                  <a:lnTo>
                    <a:pt x="45207" y="5789"/>
                  </a:lnTo>
                  <a:lnTo>
                    <a:pt x="45952" y="4071"/>
                  </a:lnTo>
                  <a:cubicBezTo>
                    <a:pt x="46049" y="3850"/>
                    <a:pt x="46142" y="3637"/>
                    <a:pt x="46229" y="3435"/>
                  </a:cubicBezTo>
                  <a:cubicBezTo>
                    <a:pt x="46265" y="3351"/>
                    <a:pt x="46300" y="3271"/>
                    <a:pt x="46335" y="3191"/>
                  </a:cubicBezTo>
                  <a:cubicBezTo>
                    <a:pt x="46392" y="3058"/>
                    <a:pt x="46448" y="2929"/>
                    <a:pt x="46501" y="2807"/>
                  </a:cubicBezTo>
                  <a:cubicBezTo>
                    <a:pt x="46752" y="2229"/>
                    <a:pt x="46950" y="1774"/>
                    <a:pt x="47070" y="1498"/>
                  </a:cubicBezTo>
                  <a:lnTo>
                    <a:pt x="47155" y="1300"/>
                  </a:lnTo>
                  <a:cubicBezTo>
                    <a:pt x="47161" y="1289"/>
                    <a:pt x="47165" y="1276"/>
                    <a:pt x="47169" y="1267"/>
                  </a:cubicBezTo>
                  <a:cubicBezTo>
                    <a:pt x="47189" y="1224"/>
                    <a:pt x="47199" y="1199"/>
                    <a:pt x="47199" y="1199"/>
                  </a:cubicBezTo>
                  <a:cubicBezTo>
                    <a:pt x="47257" y="1070"/>
                    <a:pt x="47284" y="930"/>
                    <a:pt x="47281" y="789"/>
                  </a:cubicBezTo>
                  <a:cubicBezTo>
                    <a:pt x="47280" y="746"/>
                    <a:pt x="47275" y="705"/>
                    <a:pt x="47268" y="662"/>
                  </a:cubicBezTo>
                  <a:cubicBezTo>
                    <a:pt x="47246" y="542"/>
                    <a:pt x="47197" y="427"/>
                    <a:pt x="47123" y="328"/>
                  </a:cubicBezTo>
                  <a:cubicBezTo>
                    <a:pt x="47076" y="264"/>
                    <a:pt x="47019" y="207"/>
                    <a:pt x="46955" y="160"/>
                  </a:cubicBezTo>
                  <a:cubicBezTo>
                    <a:pt x="46820" y="59"/>
                    <a:pt x="46651" y="0"/>
                    <a:pt x="4646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510025" y="4213675"/>
              <a:ext cx="366950" cy="368375"/>
            </a:xfrm>
            <a:custGeom>
              <a:avLst/>
              <a:gdLst/>
              <a:ahLst/>
              <a:cxnLst/>
              <a:rect l="l" t="t" r="r" b="b"/>
              <a:pathLst>
                <a:path w="14678" h="14735" extrusionOk="0">
                  <a:moveTo>
                    <a:pt x="13688" y="1"/>
                  </a:moveTo>
                  <a:cubicBezTo>
                    <a:pt x="13559" y="1"/>
                    <a:pt x="13424" y="30"/>
                    <a:pt x="13287" y="93"/>
                  </a:cubicBezTo>
                  <a:lnTo>
                    <a:pt x="680" y="5897"/>
                  </a:lnTo>
                  <a:cubicBezTo>
                    <a:pt x="153" y="6140"/>
                    <a:pt x="94" y="6684"/>
                    <a:pt x="49" y="7156"/>
                  </a:cubicBezTo>
                  <a:cubicBezTo>
                    <a:pt x="1" y="7651"/>
                    <a:pt x="23" y="8133"/>
                    <a:pt x="89" y="8611"/>
                  </a:cubicBezTo>
                  <a:cubicBezTo>
                    <a:pt x="225" y="9582"/>
                    <a:pt x="544" y="10501"/>
                    <a:pt x="1031" y="11302"/>
                  </a:cubicBezTo>
                  <a:cubicBezTo>
                    <a:pt x="2369" y="13508"/>
                    <a:pt x="4879" y="14735"/>
                    <a:pt x="7595" y="14735"/>
                  </a:cubicBezTo>
                  <a:cubicBezTo>
                    <a:pt x="7629" y="14735"/>
                    <a:pt x="7664" y="14735"/>
                    <a:pt x="7699" y="14734"/>
                  </a:cubicBezTo>
                  <a:cubicBezTo>
                    <a:pt x="8293" y="14726"/>
                    <a:pt x="8991" y="14639"/>
                    <a:pt x="9229" y="14049"/>
                  </a:cubicBezTo>
                  <a:lnTo>
                    <a:pt x="14428" y="1180"/>
                  </a:lnTo>
                  <a:cubicBezTo>
                    <a:pt x="14678" y="562"/>
                    <a:pt x="14255" y="1"/>
                    <a:pt x="13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19550" y="4274825"/>
              <a:ext cx="235200" cy="307225"/>
            </a:xfrm>
            <a:custGeom>
              <a:avLst/>
              <a:gdLst/>
              <a:ahLst/>
              <a:cxnLst/>
              <a:rect l="l" t="t" r="r" b="b"/>
              <a:pathLst>
                <a:path w="9408" h="12289" extrusionOk="0">
                  <a:moveTo>
                    <a:pt x="9407" y="318"/>
                  </a:moveTo>
                  <a:lnTo>
                    <a:pt x="8810" y="1795"/>
                  </a:lnTo>
                  <a:lnTo>
                    <a:pt x="8810" y="1795"/>
                  </a:lnTo>
                  <a:cubicBezTo>
                    <a:pt x="8810" y="1796"/>
                    <a:pt x="8810" y="1796"/>
                    <a:pt x="8810" y="1796"/>
                  </a:cubicBezTo>
                  <a:lnTo>
                    <a:pt x="9407" y="318"/>
                  </a:lnTo>
                  <a:close/>
                  <a:moveTo>
                    <a:pt x="7480" y="0"/>
                  </a:moveTo>
                  <a:cubicBezTo>
                    <a:pt x="5468" y="4116"/>
                    <a:pt x="2912" y="8048"/>
                    <a:pt x="1" y="11668"/>
                  </a:cubicBezTo>
                  <a:cubicBezTo>
                    <a:pt x="990" y="12075"/>
                    <a:pt x="2086" y="12289"/>
                    <a:pt x="3217" y="12289"/>
                  </a:cubicBezTo>
                  <a:cubicBezTo>
                    <a:pt x="3250" y="12289"/>
                    <a:pt x="3284" y="12289"/>
                    <a:pt x="3318" y="12288"/>
                  </a:cubicBezTo>
                  <a:cubicBezTo>
                    <a:pt x="3912" y="12280"/>
                    <a:pt x="4610" y="12192"/>
                    <a:pt x="4848" y="11603"/>
                  </a:cubicBezTo>
                  <a:lnTo>
                    <a:pt x="8810" y="1795"/>
                  </a:lnTo>
                  <a:lnTo>
                    <a:pt x="8810" y="1795"/>
                  </a:lnTo>
                  <a:cubicBezTo>
                    <a:pt x="8494" y="1112"/>
                    <a:pt x="8042" y="501"/>
                    <a:pt x="74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767075" y="4213675"/>
              <a:ext cx="109925" cy="106050"/>
            </a:xfrm>
            <a:custGeom>
              <a:avLst/>
              <a:gdLst/>
              <a:ahLst/>
              <a:cxnLst/>
              <a:rect l="l" t="t" r="r" b="b"/>
              <a:pathLst>
                <a:path w="4397" h="4242" extrusionOk="0">
                  <a:moveTo>
                    <a:pt x="3406" y="1"/>
                  </a:moveTo>
                  <a:cubicBezTo>
                    <a:pt x="3278" y="1"/>
                    <a:pt x="3142" y="30"/>
                    <a:pt x="3006" y="93"/>
                  </a:cubicBezTo>
                  <a:lnTo>
                    <a:pt x="0" y="1476"/>
                  </a:lnTo>
                  <a:cubicBezTo>
                    <a:pt x="535" y="1689"/>
                    <a:pt x="1033" y="1986"/>
                    <a:pt x="1476" y="2355"/>
                  </a:cubicBezTo>
                  <a:cubicBezTo>
                    <a:pt x="2083" y="2864"/>
                    <a:pt x="2569" y="3510"/>
                    <a:pt x="2909" y="4242"/>
                  </a:cubicBezTo>
                  <a:cubicBezTo>
                    <a:pt x="3623" y="2475"/>
                    <a:pt x="4146" y="1180"/>
                    <a:pt x="4146" y="1180"/>
                  </a:cubicBezTo>
                  <a:cubicBezTo>
                    <a:pt x="4397" y="562"/>
                    <a:pt x="3973" y="1"/>
                    <a:pt x="3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713975" y="4361325"/>
              <a:ext cx="1031075" cy="1052850"/>
            </a:xfrm>
            <a:custGeom>
              <a:avLst/>
              <a:gdLst/>
              <a:ahLst/>
              <a:cxnLst/>
              <a:rect l="l" t="t" r="r" b="b"/>
              <a:pathLst>
                <a:path w="41243" h="42114" extrusionOk="0">
                  <a:moveTo>
                    <a:pt x="32593" y="1"/>
                  </a:moveTo>
                  <a:cubicBezTo>
                    <a:pt x="32465" y="1"/>
                    <a:pt x="32328" y="53"/>
                    <a:pt x="32211" y="170"/>
                  </a:cubicBezTo>
                  <a:lnTo>
                    <a:pt x="227" y="32271"/>
                  </a:lnTo>
                  <a:cubicBezTo>
                    <a:pt x="21" y="32476"/>
                    <a:pt x="0" y="32787"/>
                    <a:pt x="180" y="32958"/>
                  </a:cubicBezTo>
                  <a:lnTo>
                    <a:pt x="9667" y="42005"/>
                  </a:lnTo>
                  <a:cubicBezTo>
                    <a:pt x="9743" y="42078"/>
                    <a:pt x="9843" y="42113"/>
                    <a:pt x="9947" y="42113"/>
                  </a:cubicBezTo>
                  <a:cubicBezTo>
                    <a:pt x="10089" y="42113"/>
                    <a:pt x="10239" y="42049"/>
                    <a:pt x="10352" y="41926"/>
                  </a:cubicBezTo>
                  <a:lnTo>
                    <a:pt x="40948" y="8398"/>
                  </a:lnTo>
                  <a:cubicBezTo>
                    <a:pt x="41243" y="8075"/>
                    <a:pt x="41078" y="7620"/>
                    <a:pt x="40698" y="7620"/>
                  </a:cubicBezTo>
                  <a:cubicBezTo>
                    <a:pt x="40675" y="7620"/>
                    <a:pt x="40652" y="7622"/>
                    <a:pt x="40627" y="7625"/>
                  </a:cubicBezTo>
                  <a:lnTo>
                    <a:pt x="37282" y="8104"/>
                  </a:lnTo>
                  <a:cubicBezTo>
                    <a:pt x="37239" y="8110"/>
                    <a:pt x="37198" y="8113"/>
                    <a:pt x="37157" y="8113"/>
                  </a:cubicBezTo>
                  <a:cubicBezTo>
                    <a:pt x="36657" y="8113"/>
                    <a:pt x="36319" y="7666"/>
                    <a:pt x="36461" y="7140"/>
                  </a:cubicBezTo>
                  <a:lnTo>
                    <a:pt x="37114" y="4711"/>
                  </a:lnTo>
                  <a:cubicBezTo>
                    <a:pt x="37258" y="4174"/>
                    <a:pt x="36907" y="3737"/>
                    <a:pt x="36417" y="3737"/>
                  </a:cubicBezTo>
                  <a:cubicBezTo>
                    <a:pt x="36326" y="3737"/>
                    <a:pt x="36230" y="3752"/>
                    <a:pt x="36131" y="3785"/>
                  </a:cubicBezTo>
                  <a:lnTo>
                    <a:pt x="33556" y="4636"/>
                  </a:lnTo>
                  <a:cubicBezTo>
                    <a:pt x="33458" y="4669"/>
                    <a:pt x="33362" y="4684"/>
                    <a:pt x="33270" y="4684"/>
                  </a:cubicBezTo>
                  <a:cubicBezTo>
                    <a:pt x="32823" y="4684"/>
                    <a:pt x="32484" y="4321"/>
                    <a:pt x="32548" y="3831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888925" y="4551850"/>
              <a:ext cx="856125" cy="862325"/>
            </a:xfrm>
            <a:custGeom>
              <a:avLst/>
              <a:gdLst/>
              <a:ahLst/>
              <a:cxnLst/>
              <a:rect l="l" t="t" r="r" b="b"/>
              <a:pathLst>
                <a:path w="34245" h="34493" extrusionOk="0">
                  <a:moveTo>
                    <a:pt x="33701" y="0"/>
                  </a:moveTo>
                  <a:cubicBezTo>
                    <a:pt x="33678" y="0"/>
                    <a:pt x="33654" y="2"/>
                    <a:pt x="33629" y="6"/>
                  </a:cubicBezTo>
                  <a:lnTo>
                    <a:pt x="30285" y="483"/>
                  </a:lnTo>
                  <a:cubicBezTo>
                    <a:pt x="30242" y="490"/>
                    <a:pt x="30200" y="493"/>
                    <a:pt x="30159" y="493"/>
                  </a:cubicBezTo>
                  <a:cubicBezTo>
                    <a:pt x="29904" y="493"/>
                    <a:pt x="29693" y="376"/>
                    <a:pt x="29565" y="193"/>
                  </a:cubicBezTo>
                  <a:lnTo>
                    <a:pt x="1" y="31840"/>
                  </a:lnTo>
                  <a:lnTo>
                    <a:pt x="2669" y="34384"/>
                  </a:lnTo>
                  <a:cubicBezTo>
                    <a:pt x="2746" y="34457"/>
                    <a:pt x="2846" y="34492"/>
                    <a:pt x="2950" y="34492"/>
                  </a:cubicBezTo>
                  <a:cubicBezTo>
                    <a:pt x="3092" y="34492"/>
                    <a:pt x="3241" y="34428"/>
                    <a:pt x="3354" y="34305"/>
                  </a:cubicBezTo>
                  <a:lnTo>
                    <a:pt x="33950" y="777"/>
                  </a:lnTo>
                  <a:cubicBezTo>
                    <a:pt x="34244" y="454"/>
                    <a:pt x="34081" y="0"/>
                    <a:pt x="3370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13975" y="4361350"/>
              <a:ext cx="825850" cy="886450"/>
            </a:xfrm>
            <a:custGeom>
              <a:avLst/>
              <a:gdLst/>
              <a:ahLst/>
              <a:cxnLst/>
              <a:rect l="l" t="t" r="r" b="b"/>
              <a:pathLst>
                <a:path w="33034" h="35458" extrusionOk="0">
                  <a:moveTo>
                    <a:pt x="32592" y="1"/>
                  </a:moveTo>
                  <a:cubicBezTo>
                    <a:pt x="32465" y="1"/>
                    <a:pt x="32328" y="53"/>
                    <a:pt x="32211" y="169"/>
                  </a:cubicBezTo>
                  <a:lnTo>
                    <a:pt x="227" y="32270"/>
                  </a:lnTo>
                  <a:cubicBezTo>
                    <a:pt x="21" y="32475"/>
                    <a:pt x="0" y="32787"/>
                    <a:pt x="180" y="32957"/>
                  </a:cubicBezTo>
                  <a:lnTo>
                    <a:pt x="2801" y="35458"/>
                  </a:lnTo>
                  <a:lnTo>
                    <a:pt x="32690" y="4407"/>
                  </a:lnTo>
                  <a:cubicBezTo>
                    <a:pt x="32576" y="4257"/>
                    <a:pt x="32518" y="4057"/>
                    <a:pt x="32548" y="3830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806525" y="4213675"/>
              <a:ext cx="70450" cy="106050"/>
            </a:xfrm>
            <a:custGeom>
              <a:avLst/>
              <a:gdLst/>
              <a:ahLst/>
              <a:cxnLst/>
              <a:rect l="l" t="t" r="r" b="b"/>
              <a:pathLst>
                <a:path w="2818" h="4242" extrusionOk="0">
                  <a:moveTo>
                    <a:pt x="1827" y="1"/>
                  </a:moveTo>
                  <a:cubicBezTo>
                    <a:pt x="1699" y="1"/>
                    <a:pt x="1563" y="30"/>
                    <a:pt x="1427" y="93"/>
                  </a:cubicBezTo>
                  <a:lnTo>
                    <a:pt x="996" y="291"/>
                  </a:lnTo>
                  <a:cubicBezTo>
                    <a:pt x="681" y="1014"/>
                    <a:pt x="350" y="1733"/>
                    <a:pt x="1" y="2446"/>
                  </a:cubicBezTo>
                  <a:cubicBezTo>
                    <a:pt x="563" y="2947"/>
                    <a:pt x="1016" y="3558"/>
                    <a:pt x="1331" y="4242"/>
                  </a:cubicBezTo>
                  <a:lnTo>
                    <a:pt x="1928" y="2764"/>
                  </a:lnTo>
                  <a:lnTo>
                    <a:pt x="2003" y="2582"/>
                  </a:lnTo>
                  <a:lnTo>
                    <a:pt x="2019" y="2541"/>
                  </a:lnTo>
                  <a:cubicBezTo>
                    <a:pt x="2045" y="2475"/>
                    <a:pt x="2072" y="2410"/>
                    <a:pt x="2097" y="2348"/>
                  </a:cubicBezTo>
                  <a:cubicBezTo>
                    <a:pt x="2177" y="2150"/>
                    <a:pt x="2248" y="1973"/>
                    <a:pt x="2310" y="1820"/>
                  </a:cubicBezTo>
                  <a:lnTo>
                    <a:pt x="2362" y="1691"/>
                  </a:lnTo>
                  <a:cubicBezTo>
                    <a:pt x="2378" y="1654"/>
                    <a:pt x="2391" y="1621"/>
                    <a:pt x="2403" y="1588"/>
                  </a:cubicBezTo>
                  <a:cubicBezTo>
                    <a:pt x="2458" y="1455"/>
                    <a:pt x="2499" y="1352"/>
                    <a:pt x="2526" y="1283"/>
                  </a:cubicBezTo>
                  <a:lnTo>
                    <a:pt x="2540" y="1248"/>
                  </a:lnTo>
                  <a:lnTo>
                    <a:pt x="2567" y="1180"/>
                  </a:lnTo>
                  <a:cubicBezTo>
                    <a:pt x="2818" y="562"/>
                    <a:pt x="2395" y="1"/>
                    <a:pt x="182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13950" y="5157250"/>
              <a:ext cx="270125" cy="257225"/>
            </a:xfrm>
            <a:custGeom>
              <a:avLst/>
              <a:gdLst/>
              <a:ahLst/>
              <a:cxnLst/>
              <a:rect l="l" t="t" r="r" b="b"/>
              <a:pathLst>
                <a:path w="10805" h="10289" extrusionOk="0">
                  <a:moveTo>
                    <a:pt x="833" y="0"/>
                  </a:moveTo>
                  <a:cubicBezTo>
                    <a:pt x="716" y="0"/>
                    <a:pt x="599" y="47"/>
                    <a:pt x="512" y="139"/>
                  </a:cubicBezTo>
                  <a:lnTo>
                    <a:pt x="170" y="497"/>
                  </a:lnTo>
                  <a:cubicBezTo>
                    <a:pt x="0" y="674"/>
                    <a:pt x="7" y="955"/>
                    <a:pt x="185" y="1125"/>
                  </a:cubicBezTo>
                  <a:lnTo>
                    <a:pt x="9664" y="10165"/>
                  </a:lnTo>
                  <a:cubicBezTo>
                    <a:pt x="9750" y="10247"/>
                    <a:pt x="9861" y="10288"/>
                    <a:pt x="9971" y="10288"/>
                  </a:cubicBezTo>
                  <a:cubicBezTo>
                    <a:pt x="10088" y="10288"/>
                    <a:pt x="10205" y="10242"/>
                    <a:pt x="10293" y="10150"/>
                  </a:cubicBezTo>
                  <a:lnTo>
                    <a:pt x="10635" y="9791"/>
                  </a:lnTo>
                  <a:cubicBezTo>
                    <a:pt x="10804" y="9613"/>
                    <a:pt x="10798" y="9332"/>
                    <a:pt x="10620" y="9163"/>
                  </a:cubicBezTo>
                  <a:lnTo>
                    <a:pt x="1141" y="123"/>
                  </a:lnTo>
                  <a:cubicBezTo>
                    <a:pt x="1054" y="41"/>
                    <a:pt x="944" y="0"/>
                    <a:pt x="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415651" y="-409596"/>
            <a:ext cx="2229004" cy="1948629"/>
            <a:chOff x="2636425" y="520675"/>
            <a:chExt cx="1696350" cy="1482975"/>
          </a:xfrm>
        </p:grpSpPr>
        <p:sp>
          <p:nvSpPr>
            <p:cNvPr id="103" name="Google Shape;103;p2"/>
            <p:cNvSpPr/>
            <p:nvPr/>
          </p:nvSpPr>
          <p:spPr>
            <a:xfrm>
              <a:off x="3258925" y="698350"/>
              <a:ext cx="1073850" cy="1302900"/>
            </a:xfrm>
            <a:custGeom>
              <a:avLst/>
              <a:gdLst/>
              <a:ahLst/>
              <a:cxnLst/>
              <a:rect l="l" t="t" r="r" b="b"/>
              <a:pathLst>
                <a:path w="42954" h="52116" extrusionOk="0">
                  <a:moveTo>
                    <a:pt x="16522" y="22002"/>
                  </a:moveTo>
                  <a:cubicBezTo>
                    <a:pt x="16588" y="22002"/>
                    <a:pt x="16653" y="22006"/>
                    <a:pt x="16719" y="22013"/>
                  </a:cubicBezTo>
                  <a:cubicBezTo>
                    <a:pt x="17011" y="22053"/>
                    <a:pt x="17265" y="22151"/>
                    <a:pt x="17520" y="22346"/>
                  </a:cubicBezTo>
                  <a:cubicBezTo>
                    <a:pt x="18021" y="22722"/>
                    <a:pt x="18393" y="23438"/>
                    <a:pt x="18513" y="24189"/>
                  </a:cubicBezTo>
                  <a:cubicBezTo>
                    <a:pt x="18642" y="24970"/>
                    <a:pt x="18554" y="25845"/>
                    <a:pt x="18379" y="26765"/>
                  </a:cubicBezTo>
                  <a:cubicBezTo>
                    <a:pt x="18292" y="27226"/>
                    <a:pt x="18177" y="27699"/>
                    <a:pt x="18075" y="28165"/>
                  </a:cubicBezTo>
                  <a:cubicBezTo>
                    <a:pt x="18057" y="28235"/>
                    <a:pt x="18040" y="28305"/>
                    <a:pt x="18022" y="28375"/>
                  </a:cubicBezTo>
                  <a:lnTo>
                    <a:pt x="18009" y="28373"/>
                  </a:lnTo>
                  <a:cubicBezTo>
                    <a:pt x="17596" y="28306"/>
                    <a:pt x="17190" y="28193"/>
                    <a:pt x="16803" y="28033"/>
                  </a:cubicBezTo>
                  <a:cubicBezTo>
                    <a:pt x="16415" y="27877"/>
                    <a:pt x="16073" y="27693"/>
                    <a:pt x="15755" y="27454"/>
                  </a:cubicBezTo>
                  <a:cubicBezTo>
                    <a:pt x="15118" y="26979"/>
                    <a:pt x="14600" y="26319"/>
                    <a:pt x="14326" y="25607"/>
                  </a:cubicBezTo>
                  <a:cubicBezTo>
                    <a:pt x="14189" y="25252"/>
                    <a:pt x="14113" y="24884"/>
                    <a:pt x="14107" y="24528"/>
                  </a:cubicBezTo>
                  <a:cubicBezTo>
                    <a:pt x="14105" y="24351"/>
                    <a:pt x="14119" y="24174"/>
                    <a:pt x="14148" y="24000"/>
                  </a:cubicBezTo>
                  <a:cubicBezTo>
                    <a:pt x="14178" y="23840"/>
                    <a:pt x="14225" y="23684"/>
                    <a:pt x="14290" y="23535"/>
                  </a:cubicBezTo>
                  <a:cubicBezTo>
                    <a:pt x="14549" y="22929"/>
                    <a:pt x="15137" y="22384"/>
                    <a:pt x="15780" y="22146"/>
                  </a:cubicBezTo>
                  <a:cubicBezTo>
                    <a:pt x="16030" y="22051"/>
                    <a:pt x="16284" y="22002"/>
                    <a:pt x="16522" y="22002"/>
                  </a:cubicBezTo>
                  <a:close/>
                  <a:moveTo>
                    <a:pt x="42620" y="1"/>
                  </a:moveTo>
                  <a:cubicBezTo>
                    <a:pt x="42482" y="1"/>
                    <a:pt x="42360" y="94"/>
                    <a:pt x="42323" y="228"/>
                  </a:cubicBezTo>
                  <a:cubicBezTo>
                    <a:pt x="41267" y="4038"/>
                    <a:pt x="40150" y="7830"/>
                    <a:pt x="38625" y="11432"/>
                  </a:cubicBezTo>
                  <a:cubicBezTo>
                    <a:pt x="37105" y="15029"/>
                    <a:pt x="35165" y="18441"/>
                    <a:pt x="32594" y="21298"/>
                  </a:cubicBezTo>
                  <a:cubicBezTo>
                    <a:pt x="31325" y="22739"/>
                    <a:pt x="29888" y="24016"/>
                    <a:pt x="28342" y="25118"/>
                  </a:cubicBezTo>
                  <a:cubicBezTo>
                    <a:pt x="26784" y="26197"/>
                    <a:pt x="25106" y="27094"/>
                    <a:pt x="23332" y="27703"/>
                  </a:cubicBezTo>
                  <a:cubicBezTo>
                    <a:pt x="22442" y="28000"/>
                    <a:pt x="21543" y="28253"/>
                    <a:pt x="20643" y="28372"/>
                  </a:cubicBezTo>
                  <a:cubicBezTo>
                    <a:pt x="20503" y="28393"/>
                    <a:pt x="20363" y="28409"/>
                    <a:pt x="20224" y="28425"/>
                  </a:cubicBezTo>
                  <a:cubicBezTo>
                    <a:pt x="20322" y="28011"/>
                    <a:pt x="20414" y="27595"/>
                    <a:pt x="20501" y="27175"/>
                  </a:cubicBezTo>
                  <a:cubicBezTo>
                    <a:pt x="20701" y="26157"/>
                    <a:pt x="20852" y="25033"/>
                    <a:pt x="20671" y="23849"/>
                  </a:cubicBezTo>
                  <a:cubicBezTo>
                    <a:pt x="20576" y="23249"/>
                    <a:pt x="20396" y="22657"/>
                    <a:pt x="20103" y="22102"/>
                  </a:cubicBezTo>
                  <a:cubicBezTo>
                    <a:pt x="19812" y="21549"/>
                    <a:pt x="19412" y="21021"/>
                    <a:pt x="18876" y="20604"/>
                  </a:cubicBezTo>
                  <a:cubicBezTo>
                    <a:pt x="18356" y="20184"/>
                    <a:pt x="17657" y="19896"/>
                    <a:pt x="16968" y="19821"/>
                  </a:cubicBezTo>
                  <a:cubicBezTo>
                    <a:pt x="16825" y="19806"/>
                    <a:pt x="16681" y="19797"/>
                    <a:pt x="16536" y="19797"/>
                  </a:cubicBezTo>
                  <a:cubicBezTo>
                    <a:pt x="15995" y="19797"/>
                    <a:pt x="15473" y="19908"/>
                    <a:pt x="14997" y="20091"/>
                  </a:cubicBezTo>
                  <a:cubicBezTo>
                    <a:pt x="13798" y="20563"/>
                    <a:pt x="12816" y="21462"/>
                    <a:pt x="12285" y="22674"/>
                  </a:cubicBezTo>
                  <a:cubicBezTo>
                    <a:pt x="12153" y="22974"/>
                    <a:pt x="12060" y="23306"/>
                    <a:pt x="12001" y="23628"/>
                  </a:cubicBezTo>
                  <a:cubicBezTo>
                    <a:pt x="11949" y="23942"/>
                    <a:pt x="11926" y="24260"/>
                    <a:pt x="11932" y="24578"/>
                  </a:cubicBezTo>
                  <a:cubicBezTo>
                    <a:pt x="11948" y="25211"/>
                    <a:pt x="12084" y="25828"/>
                    <a:pt x="12306" y="26394"/>
                  </a:cubicBezTo>
                  <a:cubicBezTo>
                    <a:pt x="12756" y="27528"/>
                    <a:pt x="13523" y="28474"/>
                    <a:pt x="14471" y="29180"/>
                  </a:cubicBezTo>
                  <a:cubicBezTo>
                    <a:pt x="15381" y="29849"/>
                    <a:pt x="16416" y="30246"/>
                    <a:pt x="17461" y="30430"/>
                  </a:cubicBezTo>
                  <a:cubicBezTo>
                    <a:pt x="16991" y="31983"/>
                    <a:pt x="16415" y="33502"/>
                    <a:pt x="15736" y="34976"/>
                  </a:cubicBezTo>
                  <a:cubicBezTo>
                    <a:pt x="14928" y="36725"/>
                    <a:pt x="14009" y="38427"/>
                    <a:pt x="12945" y="40042"/>
                  </a:cubicBezTo>
                  <a:cubicBezTo>
                    <a:pt x="11879" y="41646"/>
                    <a:pt x="10701" y="43221"/>
                    <a:pt x="9443" y="44695"/>
                  </a:cubicBezTo>
                  <a:cubicBezTo>
                    <a:pt x="8814" y="45435"/>
                    <a:pt x="8144" y="46136"/>
                    <a:pt x="7464" y="46825"/>
                  </a:cubicBezTo>
                  <a:cubicBezTo>
                    <a:pt x="6776" y="47504"/>
                    <a:pt x="6053" y="48146"/>
                    <a:pt x="5296" y="48746"/>
                  </a:cubicBezTo>
                  <a:cubicBezTo>
                    <a:pt x="4533" y="49334"/>
                    <a:pt x="3739" y="49883"/>
                    <a:pt x="2901" y="50357"/>
                  </a:cubicBezTo>
                  <a:cubicBezTo>
                    <a:pt x="2056" y="50816"/>
                    <a:pt x="1177" y="51216"/>
                    <a:pt x="255" y="51510"/>
                  </a:cubicBezTo>
                  <a:lnTo>
                    <a:pt x="245" y="51513"/>
                  </a:lnTo>
                  <a:cubicBezTo>
                    <a:pt x="89" y="51564"/>
                    <a:pt x="0" y="51728"/>
                    <a:pt x="43" y="51887"/>
                  </a:cubicBezTo>
                  <a:cubicBezTo>
                    <a:pt x="80" y="52024"/>
                    <a:pt x="204" y="52115"/>
                    <a:pt x="342" y="52115"/>
                  </a:cubicBezTo>
                  <a:cubicBezTo>
                    <a:pt x="363" y="52115"/>
                    <a:pt x="384" y="52113"/>
                    <a:pt x="406" y="52109"/>
                  </a:cubicBezTo>
                  <a:cubicBezTo>
                    <a:pt x="1402" y="51891"/>
                    <a:pt x="2374" y="51575"/>
                    <a:pt x="3305" y="51162"/>
                  </a:cubicBezTo>
                  <a:cubicBezTo>
                    <a:pt x="4229" y="50733"/>
                    <a:pt x="5117" y="50229"/>
                    <a:pt x="5966" y="49669"/>
                  </a:cubicBezTo>
                  <a:cubicBezTo>
                    <a:pt x="7642" y="48518"/>
                    <a:pt x="9175" y="47176"/>
                    <a:pt x="10564" y="45711"/>
                  </a:cubicBezTo>
                  <a:cubicBezTo>
                    <a:pt x="11955" y="44244"/>
                    <a:pt x="13244" y="42711"/>
                    <a:pt x="14425" y="41054"/>
                  </a:cubicBezTo>
                  <a:cubicBezTo>
                    <a:pt x="15594" y="39401"/>
                    <a:pt x="16659" y="37662"/>
                    <a:pt x="17541" y="35829"/>
                  </a:cubicBezTo>
                  <a:cubicBezTo>
                    <a:pt x="18372" y="34128"/>
                    <a:pt x="19072" y="32367"/>
                    <a:pt x="19636" y="30560"/>
                  </a:cubicBezTo>
                  <a:cubicBezTo>
                    <a:pt x="20076" y="30538"/>
                    <a:pt x="20516" y="30491"/>
                    <a:pt x="20951" y="30421"/>
                  </a:cubicBezTo>
                  <a:cubicBezTo>
                    <a:pt x="22013" y="30259"/>
                    <a:pt x="23023" y="29957"/>
                    <a:pt x="24004" y="29611"/>
                  </a:cubicBezTo>
                  <a:cubicBezTo>
                    <a:pt x="25965" y="28902"/>
                    <a:pt x="27802" y="27889"/>
                    <a:pt x="29458" y="26663"/>
                  </a:cubicBezTo>
                  <a:cubicBezTo>
                    <a:pt x="31104" y="25423"/>
                    <a:pt x="32607" y="24010"/>
                    <a:pt x="33913" y="22442"/>
                  </a:cubicBezTo>
                  <a:cubicBezTo>
                    <a:pt x="35231" y="20884"/>
                    <a:pt x="36372" y="19187"/>
                    <a:pt x="37343" y="17411"/>
                  </a:cubicBezTo>
                  <a:cubicBezTo>
                    <a:pt x="37837" y="16528"/>
                    <a:pt x="38273" y="15618"/>
                    <a:pt x="38698" y="14704"/>
                  </a:cubicBezTo>
                  <a:cubicBezTo>
                    <a:pt x="39104" y="13783"/>
                    <a:pt x="39491" y="12854"/>
                    <a:pt x="39832" y="11910"/>
                  </a:cubicBezTo>
                  <a:cubicBezTo>
                    <a:pt x="41230" y="8146"/>
                    <a:pt x="42144" y="4257"/>
                    <a:pt x="42923" y="370"/>
                  </a:cubicBezTo>
                  <a:cubicBezTo>
                    <a:pt x="42954" y="212"/>
                    <a:pt x="42858" y="56"/>
                    <a:pt x="42702" y="13"/>
                  </a:cubicBezTo>
                  <a:cubicBezTo>
                    <a:pt x="42675" y="5"/>
                    <a:pt x="42648" y="1"/>
                    <a:pt x="42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36425" y="534950"/>
              <a:ext cx="667400" cy="1468700"/>
            </a:xfrm>
            <a:custGeom>
              <a:avLst/>
              <a:gdLst/>
              <a:ahLst/>
              <a:cxnLst/>
              <a:rect l="l" t="t" r="r" b="b"/>
              <a:pathLst>
                <a:path w="26696" h="58748" extrusionOk="0">
                  <a:moveTo>
                    <a:pt x="12869" y="0"/>
                  </a:moveTo>
                  <a:cubicBezTo>
                    <a:pt x="12839" y="2"/>
                    <a:pt x="12809" y="9"/>
                    <a:pt x="12780" y="19"/>
                  </a:cubicBezTo>
                  <a:lnTo>
                    <a:pt x="9341" y="1157"/>
                  </a:lnTo>
                  <a:lnTo>
                    <a:pt x="6558" y="2078"/>
                  </a:lnTo>
                  <a:lnTo>
                    <a:pt x="340" y="4137"/>
                  </a:lnTo>
                  <a:lnTo>
                    <a:pt x="335" y="4138"/>
                  </a:lnTo>
                  <a:cubicBezTo>
                    <a:pt x="289" y="4155"/>
                    <a:pt x="247" y="4179"/>
                    <a:pt x="211" y="4210"/>
                  </a:cubicBezTo>
                  <a:cubicBezTo>
                    <a:pt x="61" y="4324"/>
                    <a:pt x="0" y="4520"/>
                    <a:pt x="58" y="4698"/>
                  </a:cubicBezTo>
                  <a:lnTo>
                    <a:pt x="77" y="4755"/>
                  </a:lnTo>
                  <a:cubicBezTo>
                    <a:pt x="79" y="4762"/>
                    <a:pt x="80" y="4771"/>
                    <a:pt x="83" y="4780"/>
                  </a:cubicBezTo>
                  <a:lnTo>
                    <a:pt x="108" y="4852"/>
                  </a:lnTo>
                  <a:lnTo>
                    <a:pt x="213" y="5168"/>
                  </a:lnTo>
                  <a:cubicBezTo>
                    <a:pt x="220" y="5181"/>
                    <a:pt x="227" y="5193"/>
                    <a:pt x="234" y="5204"/>
                  </a:cubicBezTo>
                  <a:lnTo>
                    <a:pt x="15291" y="47547"/>
                  </a:lnTo>
                  <a:cubicBezTo>
                    <a:pt x="15325" y="47645"/>
                    <a:pt x="15385" y="47734"/>
                    <a:pt x="15465" y="47800"/>
                  </a:cubicBezTo>
                  <a:cubicBezTo>
                    <a:pt x="15474" y="47807"/>
                    <a:pt x="15484" y="47810"/>
                    <a:pt x="15491" y="47816"/>
                  </a:cubicBezTo>
                  <a:lnTo>
                    <a:pt x="17110" y="49749"/>
                  </a:lnTo>
                  <a:lnTo>
                    <a:pt x="17352" y="50035"/>
                  </a:lnTo>
                  <a:cubicBezTo>
                    <a:pt x="17611" y="50344"/>
                    <a:pt x="17888" y="50676"/>
                    <a:pt x="18176" y="51019"/>
                  </a:cubicBezTo>
                  <a:lnTo>
                    <a:pt x="18666" y="51604"/>
                  </a:lnTo>
                  <a:lnTo>
                    <a:pt x="19266" y="52320"/>
                  </a:lnTo>
                  <a:cubicBezTo>
                    <a:pt x="19394" y="52473"/>
                    <a:pt x="19523" y="52627"/>
                    <a:pt x="19652" y="52781"/>
                  </a:cubicBezTo>
                  <a:lnTo>
                    <a:pt x="20085" y="53299"/>
                  </a:lnTo>
                  <a:lnTo>
                    <a:pt x="20675" y="54002"/>
                  </a:lnTo>
                  <a:lnTo>
                    <a:pt x="21158" y="54578"/>
                  </a:lnTo>
                  <a:lnTo>
                    <a:pt x="22360" y="56013"/>
                  </a:lnTo>
                  <a:lnTo>
                    <a:pt x="22807" y="56546"/>
                  </a:lnTo>
                  <a:lnTo>
                    <a:pt x="22977" y="56749"/>
                  </a:lnTo>
                  <a:lnTo>
                    <a:pt x="23246" y="57070"/>
                  </a:lnTo>
                  <a:cubicBezTo>
                    <a:pt x="23651" y="57554"/>
                    <a:pt x="23969" y="57933"/>
                    <a:pt x="24162" y="58165"/>
                  </a:cubicBezTo>
                  <a:lnTo>
                    <a:pt x="24300" y="58329"/>
                  </a:lnTo>
                  <a:lnTo>
                    <a:pt x="24324" y="58357"/>
                  </a:lnTo>
                  <a:lnTo>
                    <a:pt x="24371" y="58414"/>
                  </a:lnTo>
                  <a:cubicBezTo>
                    <a:pt x="24461" y="58523"/>
                    <a:pt x="24573" y="58611"/>
                    <a:pt x="24700" y="58671"/>
                  </a:cubicBezTo>
                  <a:cubicBezTo>
                    <a:pt x="24739" y="58688"/>
                    <a:pt x="24779" y="58704"/>
                    <a:pt x="24820" y="58716"/>
                  </a:cubicBezTo>
                  <a:cubicBezTo>
                    <a:pt x="24894" y="58737"/>
                    <a:pt x="24969" y="58748"/>
                    <a:pt x="25045" y="58748"/>
                  </a:cubicBezTo>
                  <a:cubicBezTo>
                    <a:pt x="25171" y="58748"/>
                    <a:pt x="25296" y="58719"/>
                    <a:pt x="25410" y="58661"/>
                  </a:cubicBezTo>
                  <a:cubicBezTo>
                    <a:pt x="25659" y="58534"/>
                    <a:pt x="25847" y="58275"/>
                    <a:pt x="25868" y="57918"/>
                  </a:cubicBezTo>
                  <a:lnTo>
                    <a:pt x="25895" y="57444"/>
                  </a:lnTo>
                  <a:lnTo>
                    <a:pt x="26012" y="55438"/>
                  </a:lnTo>
                  <a:lnTo>
                    <a:pt x="26672" y="44062"/>
                  </a:lnTo>
                  <a:cubicBezTo>
                    <a:pt x="26674" y="44045"/>
                    <a:pt x="26670" y="44031"/>
                    <a:pt x="26670" y="44014"/>
                  </a:cubicBezTo>
                  <a:cubicBezTo>
                    <a:pt x="26695" y="43911"/>
                    <a:pt x="26692" y="43803"/>
                    <a:pt x="26659" y="43704"/>
                  </a:cubicBezTo>
                  <a:lnTo>
                    <a:pt x="13497" y="813"/>
                  </a:lnTo>
                  <a:cubicBezTo>
                    <a:pt x="13494" y="800"/>
                    <a:pt x="13497" y="786"/>
                    <a:pt x="13493" y="773"/>
                  </a:cubicBezTo>
                  <a:lnTo>
                    <a:pt x="13388" y="456"/>
                  </a:lnTo>
                  <a:lnTo>
                    <a:pt x="13365" y="383"/>
                  </a:lnTo>
                  <a:cubicBezTo>
                    <a:pt x="13363" y="374"/>
                    <a:pt x="13358" y="367"/>
                    <a:pt x="13355" y="359"/>
                  </a:cubicBezTo>
                  <a:lnTo>
                    <a:pt x="13336" y="302"/>
                  </a:lnTo>
                  <a:cubicBezTo>
                    <a:pt x="13276" y="124"/>
                    <a:pt x="13110" y="3"/>
                    <a:pt x="12923" y="2"/>
                  </a:cubicBezTo>
                  <a:cubicBezTo>
                    <a:pt x="12904" y="0"/>
                    <a:pt x="12887" y="0"/>
                    <a:pt x="12869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25600" y="1576775"/>
              <a:ext cx="296100" cy="426775"/>
            </a:xfrm>
            <a:custGeom>
              <a:avLst/>
              <a:gdLst/>
              <a:ahLst/>
              <a:cxnLst/>
              <a:rect l="l" t="t" r="r" b="b"/>
              <a:pathLst>
                <a:path w="11844" h="17071" extrusionOk="0">
                  <a:moveTo>
                    <a:pt x="6992" y="0"/>
                  </a:moveTo>
                  <a:cubicBezTo>
                    <a:pt x="6985" y="0"/>
                    <a:pt x="6977" y="0"/>
                    <a:pt x="6969" y="0"/>
                  </a:cubicBezTo>
                  <a:cubicBezTo>
                    <a:pt x="4355" y="8"/>
                    <a:pt x="1982" y="1563"/>
                    <a:pt x="587" y="3938"/>
                  </a:cubicBezTo>
                  <a:cubicBezTo>
                    <a:pt x="286" y="4451"/>
                    <a:pt x="1" y="5094"/>
                    <a:pt x="382" y="5603"/>
                  </a:cubicBezTo>
                  <a:lnTo>
                    <a:pt x="8719" y="16700"/>
                  </a:lnTo>
                  <a:cubicBezTo>
                    <a:pt x="8910" y="16954"/>
                    <a:pt x="9168" y="17070"/>
                    <a:pt x="9418" y="17070"/>
                  </a:cubicBezTo>
                  <a:cubicBezTo>
                    <a:pt x="9812" y="17070"/>
                    <a:pt x="10184" y="16782"/>
                    <a:pt x="10240" y="16285"/>
                  </a:cubicBezTo>
                  <a:lnTo>
                    <a:pt x="11779" y="2491"/>
                  </a:lnTo>
                  <a:cubicBezTo>
                    <a:pt x="11843" y="1914"/>
                    <a:pt x="11407" y="1582"/>
                    <a:pt x="11027" y="1300"/>
                  </a:cubicBezTo>
                  <a:cubicBezTo>
                    <a:pt x="10628" y="1004"/>
                    <a:pt x="10203" y="773"/>
                    <a:pt x="9760" y="583"/>
                  </a:cubicBezTo>
                  <a:cubicBezTo>
                    <a:pt x="8865" y="201"/>
                    <a:pt x="7922" y="0"/>
                    <a:pt x="69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25600" y="1612200"/>
              <a:ext cx="224025" cy="347925"/>
            </a:xfrm>
            <a:custGeom>
              <a:avLst/>
              <a:gdLst/>
              <a:ahLst/>
              <a:cxnLst/>
              <a:rect l="l" t="t" r="r" b="b"/>
              <a:pathLst>
                <a:path w="8961" h="13917" extrusionOk="0">
                  <a:moveTo>
                    <a:pt x="2830" y="0"/>
                  </a:moveTo>
                  <a:cubicBezTo>
                    <a:pt x="1945" y="656"/>
                    <a:pt x="1178" y="1516"/>
                    <a:pt x="587" y="2521"/>
                  </a:cubicBezTo>
                  <a:cubicBezTo>
                    <a:pt x="286" y="3034"/>
                    <a:pt x="1" y="3677"/>
                    <a:pt x="382" y="4186"/>
                  </a:cubicBezTo>
                  <a:lnTo>
                    <a:pt x="6736" y="12643"/>
                  </a:lnTo>
                  <a:lnTo>
                    <a:pt x="6736" y="12643"/>
                  </a:lnTo>
                  <a:cubicBezTo>
                    <a:pt x="6736" y="12643"/>
                    <a:pt x="6736" y="12643"/>
                    <a:pt x="6735" y="12643"/>
                  </a:cubicBezTo>
                  <a:lnTo>
                    <a:pt x="6735" y="12643"/>
                  </a:lnTo>
                  <a:lnTo>
                    <a:pt x="7693" y="13917"/>
                  </a:lnTo>
                  <a:lnTo>
                    <a:pt x="6736" y="12643"/>
                  </a:lnTo>
                  <a:lnTo>
                    <a:pt x="6736" y="12643"/>
                  </a:lnTo>
                  <a:cubicBezTo>
                    <a:pt x="6936" y="12665"/>
                    <a:pt x="7135" y="12676"/>
                    <a:pt x="7335" y="12676"/>
                  </a:cubicBezTo>
                  <a:cubicBezTo>
                    <a:pt x="7885" y="12676"/>
                    <a:pt x="8433" y="12594"/>
                    <a:pt x="8960" y="12430"/>
                  </a:cubicBezTo>
                  <a:cubicBezTo>
                    <a:pt x="6474" y="8583"/>
                    <a:pt x="4426" y="4364"/>
                    <a:pt x="283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193975" y="1901675"/>
              <a:ext cx="96800" cy="101850"/>
            </a:xfrm>
            <a:custGeom>
              <a:avLst/>
              <a:gdLst/>
              <a:ahLst/>
              <a:cxnLst/>
              <a:rect l="l" t="t" r="r" b="b"/>
              <a:pathLst>
                <a:path w="3872" h="4074" extrusionOk="0">
                  <a:moveTo>
                    <a:pt x="3872" y="1"/>
                  </a:moveTo>
                  <a:lnTo>
                    <a:pt x="3872" y="1"/>
                  </a:lnTo>
                  <a:cubicBezTo>
                    <a:pt x="3413" y="348"/>
                    <a:pt x="2901" y="622"/>
                    <a:pt x="2357" y="810"/>
                  </a:cubicBezTo>
                  <a:cubicBezTo>
                    <a:pt x="1797" y="1002"/>
                    <a:pt x="1205" y="1097"/>
                    <a:pt x="607" y="1097"/>
                  </a:cubicBezTo>
                  <a:cubicBezTo>
                    <a:pt x="405" y="1097"/>
                    <a:pt x="203" y="1086"/>
                    <a:pt x="0" y="1064"/>
                  </a:cubicBezTo>
                  <a:lnTo>
                    <a:pt x="0" y="1064"/>
                  </a:lnTo>
                  <a:lnTo>
                    <a:pt x="1984" y="3704"/>
                  </a:lnTo>
                  <a:cubicBezTo>
                    <a:pt x="2174" y="3957"/>
                    <a:pt x="2433" y="4074"/>
                    <a:pt x="2683" y="4074"/>
                  </a:cubicBezTo>
                  <a:cubicBezTo>
                    <a:pt x="3076" y="4074"/>
                    <a:pt x="3449" y="3785"/>
                    <a:pt x="3505" y="3288"/>
                  </a:cubicBezTo>
                  <a:lnTo>
                    <a:pt x="3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706350" y="520675"/>
              <a:ext cx="616050" cy="1199800"/>
            </a:xfrm>
            <a:custGeom>
              <a:avLst/>
              <a:gdLst/>
              <a:ahLst/>
              <a:cxnLst/>
              <a:rect l="l" t="t" r="r" b="b"/>
              <a:pathLst>
                <a:path w="24642" h="47992" extrusionOk="0">
                  <a:moveTo>
                    <a:pt x="13116" y="1"/>
                  </a:moveTo>
                  <a:cubicBezTo>
                    <a:pt x="13083" y="1"/>
                    <a:pt x="13049" y="5"/>
                    <a:pt x="13016" y="15"/>
                  </a:cubicBezTo>
                  <a:lnTo>
                    <a:pt x="369" y="3468"/>
                  </a:lnTo>
                  <a:cubicBezTo>
                    <a:pt x="130" y="3534"/>
                    <a:pt x="1" y="3817"/>
                    <a:pt x="84" y="4096"/>
                  </a:cubicBezTo>
                  <a:lnTo>
                    <a:pt x="12998" y="47609"/>
                  </a:lnTo>
                  <a:cubicBezTo>
                    <a:pt x="13072" y="47857"/>
                    <a:pt x="13269" y="47991"/>
                    <a:pt x="13457" y="47991"/>
                  </a:cubicBezTo>
                  <a:cubicBezTo>
                    <a:pt x="13606" y="47991"/>
                    <a:pt x="13750" y="47908"/>
                    <a:pt x="13825" y="47732"/>
                  </a:cubicBezTo>
                  <a:lnTo>
                    <a:pt x="15142" y="44621"/>
                  </a:lnTo>
                  <a:cubicBezTo>
                    <a:pt x="15272" y="44315"/>
                    <a:pt x="15535" y="44152"/>
                    <a:pt x="15812" y="44152"/>
                  </a:cubicBezTo>
                  <a:cubicBezTo>
                    <a:pt x="16013" y="44152"/>
                    <a:pt x="16221" y="44238"/>
                    <a:pt x="16393" y="44417"/>
                  </a:cubicBezTo>
                  <a:lnTo>
                    <a:pt x="18134" y="46230"/>
                  </a:lnTo>
                  <a:cubicBezTo>
                    <a:pt x="18308" y="46410"/>
                    <a:pt x="18516" y="46494"/>
                    <a:pt x="18715" y="46494"/>
                  </a:cubicBezTo>
                  <a:cubicBezTo>
                    <a:pt x="19042" y="46494"/>
                    <a:pt x="19345" y="46267"/>
                    <a:pt x="19436" y="45867"/>
                  </a:cubicBezTo>
                  <a:lnTo>
                    <a:pt x="20036" y="43221"/>
                  </a:lnTo>
                  <a:cubicBezTo>
                    <a:pt x="20125" y="42825"/>
                    <a:pt x="20428" y="42593"/>
                    <a:pt x="20757" y="42593"/>
                  </a:cubicBezTo>
                  <a:cubicBezTo>
                    <a:pt x="20921" y="42593"/>
                    <a:pt x="21091" y="42651"/>
                    <a:pt x="21246" y="42775"/>
                  </a:cubicBezTo>
                  <a:lnTo>
                    <a:pt x="23892" y="44890"/>
                  </a:lnTo>
                  <a:cubicBezTo>
                    <a:pt x="23980" y="44960"/>
                    <a:pt x="24073" y="44991"/>
                    <a:pt x="24161" y="44991"/>
                  </a:cubicBezTo>
                  <a:cubicBezTo>
                    <a:pt x="24422" y="44991"/>
                    <a:pt x="24641" y="44719"/>
                    <a:pt x="24555" y="44375"/>
                  </a:cubicBezTo>
                  <a:lnTo>
                    <a:pt x="13580" y="409"/>
                  </a:lnTo>
                  <a:cubicBezTo>
                    <a:pt x="13520" y="167"/>
                    <a:pt x="13322" y="1"/>
                    <a:pt x="13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06350" y="583100"/>
              <a:ext cx="394100" cy="1137375"/>
            </a:xfrm>
            <a:custGeom>
              <a:avLst/>
              <a:gdLst/>
              <a:ahLst/>
              <a:cxnLst/>
              <a:rect l="l" t="t" r="r" b="b"/>
              <a:pathLst>
                <a:path w="15764" h="45495" extrusionOk="0">
                  <a:moveTo>
                    <a:pt x="3926" y="0"/>
                  </a:moveTo>
                  <a:lnTo>
                    <a:pt x="369" y="971"/>
                  </a:lnTo>
                  <a:cubicBezTo>
                    <a:pt x="130" y="1037"/>
                    <a:pt x="1" y="1320"/>
                    <a:pt x="84" y="1599"/>
                  </a:cubicBezTo>
                  <a:lnTo>
                    <a:pt x="12998" y="45112"/>
                  </a:lnTo>
                  <a:cubicBezTo>
                    <a:pt x="13072" y="45361"/>
                    <a:pt x="13269" y="45495"/>
                    <a:pt x="13458" y="45495"/>
                  </a:cubicBezTo>
                  <a:cubicBezTo>
                    <a:pt x="13606" y="45495"/>
                    <a:pt x="13750" y="45412"/>
                    <a:pt x="13825" y="45236"/>
                  </a:cubicBezTo>
                  <a:lnTo>
                    <a:pt x="15142" y="42125"/>
                  </a:lnTo>
                  <a:cubicBezTo>
                    <a:pt x="15265" y="41837"/>
                    <a:pt x="15504" y="41676"/>
                    <a:pt x="15763" y="41659"/>
                  </a:cubicBezTo>
                  <a:lnTo>
                    <a:pt x="3926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44350" y="520700"/>
              <a:ext cx="378050" cy="1124800"/>
            </a:xfrm>
            <a:custGeom>
              <a:avLst/>
              <a:gdLst/>
              <a:ahLst/>
              <a:cxnLst/>
              <a:rect l="l" t="t" r="r" b="b"/>
              <a:pathLst>
                <a:path w="15122" h="44992" extrusionOk="0">
                  <a:moveTo>
                    <a:pt x="3595" y="0"/>
                  </a:moveTo>
                  <a:cubicBezTo>
                    <a:pt x="3562" y="0"/>
                    <a:pt x="3529" y="5"/>
                    <a:pt x="3496" y="14"/>
                  </a:cubicBezTo>
                  <a:lnTo>
                    <a:pt x="0" y="968"/>
                  </a:lnTo>
                  <a:lnTo>
                    <a:pt x="11160" y="42598"/>
                  </a:lnTo>
                  <a:cubicBezTo>
                    <a:pt x="11185" y="42595"/>
                    <a:pt x="11211" y="42593"/>
                    <a:pt x="11238" y="42593"/>
                  </a:cubicBezTo>
                  <a:cubicBezTo>
                    <a:pt x="11401" y="42593"/>
                    <a:pt x="11572" y="42650"/>
                    <a:pt x="11727" y="42774"/>
                  </a:cubicBezTo>
                  <a:lnTo>
                    <a:pt x="14372" y="44890"/>
                  </a:lnTo>
                  <a:cubicBezTo>
                    <a:pt x="14460" y="44960"/>
                    <a:pt x="14553" y="44992"/>
                    <a:pt x="14641" y="44992"/>
                  </a:cubicBezTo>
                  <a:cubicBezTo>
                    <a:pt x="14902" y="44992"/>
                    <a:pt x="15121" y="44719"/>
                    <a:pt x="15035" y="44375"/>
                  </a:cubicBezTo>
                  <a:lnTo>
                    <a:pt x="4060" y="409"/>
                  </a:lnTo>
                  <a:cubicBezTo>
                    <a:pt x="4000" y="166"/>
                    <a:pt x="3801" y="0"/>
                    <a:pt x="359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193975" y="1922950"/>
              <a:ext cx="88950" cy="80600"/>
            </a:xfrm>
            <a:custGeom>
              <a:avLst/>
              <a:gdLst/>
              <a:ahLst/>
              <a:cxnLst/>
              <a:rect l="l" t="t" r="r" b="b"/>
              <a:pathLst>
                <a:path w="3558" h="3224" extrusionOk="0">
                  <a:moveTo>
                    <a:pt x="2225" y="0"/>
                  </a:moveTo>
                  <a:cubicBezTo>
                    <a:pt x="1698" y="164"/>
                    <a:pt x="1150" y="246"/>
                    <a:pt x="600" y="246"/>
                  </a:cubicBezTo>
                  <a:cubicBezTo>
                    <a:pt x="400" y="246"/>
                    <a:pt x="200" y="235"/>
                    <a:pt x="0" y="213"/>
                  </a:cubicBezTo>
                  <a:lnTo>
                    <a:pt x="0" y="213"/>
                  </a:lnTo>
                  <a:lnTo>
                    <a:pt x="958" y="1487"/>
                  </a:lnTo>
                  <a:lnTo>
                    <a:pt x="1076" y="1644"/>
                  </a:lnTo>
                  <a:cubicBezTo>
                    <a:pt x="1084" y="1656"/>
                    <a:pt x="1094" y="1668"/>
                    <a:pt x="1103" y="1679"/>
                  </a:cubicBezTo>
                  <a:lnTo>
                    <a:pt x="1227" y="1846"/>
                  </a:lnTo>
                  <a:lnTo>
                    <a:pt x="1569" y="2300"/>
                  </a:lnTo>
                  <a:lnTo>
                    <a:pt x="1654" y="2413"/>
                  </a:lnTo>
                  <a:lnTo>
                    <a:pt x="1720" y="2502"/>
                  </a:lnTo>
                  <a:lnTo>
                    <a:pt x="1917" y="2764"/>
                  </a:lnTo>
                  <a:lnTo>
                    <a:pt x="1940" y="2793"/>
                  </a:lnTo>
                  <a:lnTo>
                    <a:pt x="1984" y="2853"/>
                  </a:lnTo>
                  <a:cubicBezTo>
                    <a:pt x="2175" y="3107"/>
                    <a:pt x="2433" y="3223"/>
                    <a:pt x="2683" y="3223"/>
                  </a:cubicBezTo>
                  <a:cubicBezTo>
                    <a:pt x="3076" y="3223"/>
                    <a:pt x="3449" y="2934"/>
                    <a:pt x="3505" y="2437"/>
                  </a:cubicBezTo>
                  <a:lnTo>
                    <a:pt x="3557" y="1966"/>
                  </a:lnTo>
                  <a:cubicBezTo>
                    <a:pt x="3100" y="1323"/>
                    <a:pt x="2656" y="667"/>
                    <a:pt x="222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06275" y="520675"/>
              <a:ext cx="343875" cy="120450"/>
            </a:xfrm>
            <a:custGeom>
              <a:avLst/>
              <a:gdLst/>
              <a:ahLst/>
              <a:cxnLst/>
              <a:rect l="l" t="t" r="r" b="b"/>
              <a:pathLst>
                <a:path w="13755" h="4818" extrusionOk="0">
                  <a:moveTo>
                    <a:pt x="13131" y="1"/>
                  </a:moveTo>
                  <a:cubicBezTo>
                    <a:pt x="13092" y="1"/>
                    <a:pt x="13053" y="6"/>
                    <a:pt x="13013" y="17"/>
                  </a:cubicBezTo>
                  <a:lnTo>
                    <a:pt x="377" y="3467"/>
                  </a:lnTo>
                  <a:cubicBezTo>
                    <a:pt x="141" y="3532"/>
                    <a:pt x="1" y="3775"/>
                    <a:pt x="65" y="4013"/>
                  </a:cubicBezTo>
                  <a:lnTo>
                    <a:pt x="196" y="4491"/>
                  </a:lnTo>
                  <a:cubicBezTo>
                    <a:pt x="250" y="4688"/>
                    <a:pt x="429" y="4818"/>
                    <a:pt x="624" y="4818"/>
                  </a:cubicBezTo>
                  <a:cubicBezTo>
                    <a:pt x="663" y="4818"/>
                    <a:pt x="703" y="4813"/>
                    <a:pt x="742" y="4802"/>
                  </a:cubicBezTo>
                  <a:lnTo>
                    <a:pt x="13377" y="1352"/>
                  </a:lnTo>
                  <a:cubicBezTo>
                    <a:pt x="13615" y="1287"/>
                    <a:pt x="13754" y="1042"/>
                    <a:pt x="13689" y="806"/>
                  </a:cubicBezTo>
                  <a:lnTo>
                    <a:pt x="13559" y="327"/>
                  </a:lnTo>
                  <a:cubicBezTo>
                    <a:pt x="13505" y="130"/>
                    <a:pt x="13326" y="1"/>
                    <a:pt x="13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7821035" y="2622152"/>
            <a:ext cx="1516586" cy="2882555"/>
            <a:chOff x="4949150" y="3435000"/>
            <a:chExt cx="1154175" cy="2193725"/>
          </a:xfrm>
        </p:grpSpPr>
        <p:sp>
          <p:nvSpPr>
            <p:cNvPr id="114" name="Google Shape;114;p2"/>
            <p:cNvSpPr/>
            <p:nvPr/>
          </p:nvSpPr>
          <p:spPr>
            <a:xfrm>
              <a:off x="4959775" y="3435000"/>
              <a:ext cx="1143550" cy="959400"/>
            </a:xfrm>
            <a:custGeom>
              <a:avLst/>
              <a:gdLst/>
              <a:ahLst/>
              <a:cxnLst/>
              <a:rect l="l" t="t" r="r" b="b"/>
              <a:pathLst>
                <a:path w="45742" h="38376" extrusionOk="0">
                  <a:moveTo>
                    <a:pt x="19361" y="24932"/>
                  </a:moveTo>
                  <a:cubicBezTo>
                    <a:pt x="19465" y="24932"/>
                    <a:pt x="19570" y="24937"/>
                    <a:pt x="19673" y="24944"/>
                  </a:cubicBezTo>
                  <a:cubicBezTo>
                    <a:pt x="20499" y="24997"/>
                    <a:pt x="21223" y="25325"/>
                    <a:pt x="21842" y="25875"/>
                  </a:cubicBezTo>
                  <a:cubicBezTo>
                    <a:pt x="22439" y="26436"/>
                    <a:pt x="22908" y="27180"/>
                    <a:pt x="23139" y="27996"/>
                  </a:cubicBezTo>
                  <a:cubicBezTo>
                    <a:pt x="23371" y="28729"/>
                    <a:pt x="23389" y="29503"/>
                    <a:pt x="23242" y="30263"/>
                  </a:cubicBezTo>
                  <a:cubicBezTo>
                    <a:pt x="22805" y="30365"/>
                    <a:pt x="22364" y="30438"/>
                    <a:pt x="21919" y="30483"/>
                  </a:cubicBezTo>
                  <a:cubicBezTo>
                    <a:pt x="21641" y="30509"/>
                    <a:pt x="21364" y="30524"/>
                    <a:pt x="21089" y="30524"/>
                  </a:cubicBezTo>
                  <a:cubicBezTo>
                    <a:pt x="20466" y="30524"/>
                    <a:pt x="19852" y="30452"/>
                    <a:pt x="19264" y="30296"/>
                  </a:cubicBezTo>
                  <a:cubicBezTo>
                    <a:pt x="18414" y="30070"/>
                    <a:pt x="17582" y="29685"/>
                    <a:pt x="16974" y="29149"/>
                  </a:cubicBezTo>
                  <a:cubicBezTo>
                    <a:pt x="16663" y="28887"/>
                    <a:pt x="16429" y="28580"/>
                    <a:pt x="16290" y="28259"/>
                  </a:cubicBezTo>
                  <a:cubicBezTo>
                    <a:pt x="16156" y="27938"/>
                    <a:pt x="16077" y="27605"/>
                    <a:pt x="16138" y="27244"/>
                  </a:cubicBezTo>
                  <a:cubicBezTo>
                    <a:pt x="16220" y="26485"/>
                    <a:pt x="16634" y="25875"/>
                    <a:pt x="17314" y="25469"/>
                  </a:cubicBezTo>
                  <a:cubicBezTo>
                    <a:pt x="17899" y="25115"/>
                    <a:pt x="18637" y="24932"/>
                    <a:pt x="19361" y="24932"/>
                  </a:cubicBezTo>
                  <a:close/>
                  <a:moveTo>
                    <a:pt x="45087" y="1"/>
                  </a:moveTo>
                  <a:cubicBezTo>
                    <a:pt x="43175" y="1"/>
                    <a:pt x="41253" y="430"/>
                    <a:pt x="39532" y="1282"/>
                  </a:cubicBezTo>
                  <a:cubicBezTo>
                    <a:pt x="37709" y="2187"/>
                    <a:pt x="36046" y="3454"/>
                    <a:pt x="34765" y="5058"/>
                  </a:cubicBezTo>
                  <a:lnTo>
                    <a:pt x="34286" y="5662"/>
                  </a:lnTo>
                  <a:lnTo>
                    <a:pt x="33860" y="6304"/>
                  </a:lnTo>
                  <a:lnTo>
                    <a:pt x="33647" y="6625"/>
                  </a:lnTo>
                  <a:cubicBezTo>
                    <a:pt x="33581" y="6737"/>
                    <a:pt x="33522" y="6851"/>
                    <a:pt x="33460" y="6964"/>
                  </a:cubicBezTo>
                  <a:lnTo>
                    <a:pt x="33091" y="7644"/>
                  </a:lnTo>
                  <a:cubicBezTo>
                    <a:pt x="32665" y="8582"/>
                    <a:pt x="32288" y="9557"/>
                    <a:pt x="32107" y="10584"/>
                  </a:cubicBezTo>
                  <a:cubicBezTo>
                    <a:pt x="31680" y="12628"/>
                    <a:pt x="31826" y="14684"/>
                    <a:pt x="31964" y="16654"/>
                  </a:cubicBezTo>
                  <a:cubicBezTo>
                    <a:pt x="32108" y="18623"/>
                    <a:pt x="32278" y="20577"/>
                    <a:pt x="31985" y="22402"/>
                  </a:cubicBezTo>
                  <a:cubicBezTo>
                    <a:pt x="31838" y="23316"/>
                    <a:pt x="31554" y="24191"/>
                    <a:pt x="31133" y="24985"/>
                  </a:cubicBezTo>
                  <a:cubicBezTo>
                    <a:pt x="30712" y="25777"/>
                    <a:pt x="30144" y="26485"/>
                    <a:pt x="29469" y="27098"/>
                  </a:cubicBezTo>
                  <a:cubicBezTo>
                    <a:pt x="28796" y="27712"/>
                    <a:pt x="28016" y="28231"/>
                    <a:pt x="27188" y="28683"/>
                  </a:cubicBezTo>
                  <a:cubicBezTo>
                    <a:pt x="26467" y="29071"/>
                    <a:pt x="25706" y="29437"/>
                    <a:pt x="24944" y="29732"/>
                  </a:cubicBezTo>
                  <a:cubicBezTo>
                    <a:pt x="24956" y="29561"/>
                    <a:pt x="24962" y="29389"/>
                    <a:pt x="24961" y="29214"/>
                  </a:cubicBezTo>
                  <a:cubicBezTo>
                    <a:pt x="24949" y="28646"/>
                    <a:pt x="24864" y="28083"/>
                    <a:pt x="24707" y="27538"/>
                  </a:cubicBezTo>
                  <a:cubicBezTo>
                    <a:pt x="24401" y="26451"/>
                    <a:pt x="23796" y="25453"/>
                    <a:pt x="22957" y="24659"/>
                  </a:cubicBezTo>
                  <a:cubicBezTo>
                    <a:pt x="22524" y="24262"/>
                    <a:pt x="22030" y="23940"/>
                    <a:pt x="21493" y="23702"/>
                  </a:cubicBezTo>
                  <a:cubicBezTo>
                    <a:pt x="20951" y="23459"/>
                    <a:pt x="20361" y="23324"/>
                    <a:pt x="19789" y="23288"/>
                  </a:cubicBezTo>
                  <a:cubicBezTo>
                    <a:pt x="19651" y="23279"/>
                    <a:pt x="19515" y="23275"/>
                    <a:pt x="19377" y="23275"/>
                  </a:cubicBezTo>
                  <a:cubicBezTo>
                    <a:pt x="18368" y="23275"/>
                    <a:pt x="17362" y="23515"/>
                    <a:pt x="16457" y="24057"/>
                  </a:cubicBezTo>
                  <a:cubicBezTo>
                    <a:pt x="15947" y="24366"/>
                    <a:pt x="15476" y="24787"/>
                    <a:pt x="15128" y="25314"/>
                  </a:cubicBezTo>
                  <a:cubicBezTo>
                    <a:pt x="15039" y="25443"/>
                    <a:pt x="14970" y="25586"/>
                    <a:pt x="14892" y="25724"/>
                  </a:cubicBezTo>
                  <a:cubicBezTo>
                    <a:pt x="14818" y="25863"/>
                    <a:pt x="14770" y="26014"/>
                    <a:pt x="14709" y="26159"/>
                  </a:cubicBezTo>
                  <a:cubicBezTo>
                    <a:pt x="14649" y="26304"/>
                    <a:pt x="14627" y="26455"/>
                    <a:pt x="14588" y="26604"/>
                  </a:cubicBezTo>
                  <a:cubicBezTo>
                    <a:pt x="14554" y="26754"/>
                    <a:pt x="14512" y="26898"/>
                    <a:pt x="14506" y="27059"/>
                  </a:cubicBezTo>
                  <a:cubicBezTo>
                    <a:pt x="14411" y="27679"/>
                    <a:pt x="14540" y="28355"/>
                    <a:pt x="14796" y="28932"/>
                  </a:cubicBezTo>
                  <a:cubicBezTo>
                    <a:pt x="15056" y="29513"/>
                    <a:pt x="15453" y="30001"/>
                    <a:pt x="15895" y="30376"/>
                  </a:cubicBezTo>
                  <a:cubicBezTo>
                    <a:pt x="16781" y="31141"/>
                    <a:pt x="17802" y="31585"/>
                    <a:pt x="18853" y="31865"/>
                  </a:cubicBezTo>
                  <a:cubicBezTo>
                    <a:pt x="19562" y="32052"/>
                    <a:pt x="20288" y="32134"/>
                    <a:pt x="21007" y="32134"/>
                  </a:cubicBezTo>
                  <a:cubicBezTo>
                    <a:pt x="21364" y="32134"/>
                    <a:pt x="21723" y="32114"/>
                    <a:pt x="22079" y="32075"/>
                  </a:cubicBezTo>
                  <a:cubicBezTo>
                    <a:pt x="22255" y="32056"/>
                    <a:pt x="22430" y="32033"/>
                    <a:pt x="22604" y="32007"/>
                  </a:cubicBezTo>
                  <a:lnTo>
                    <a:pt x="22604" y="32007"/>
                  </a:lnTo>
                  <a:cubicBezTo>
                    <a:pt x="22442" y="32304"/>
                    <a:pt x="22260" y="32591"/>
                    <a:pt x="22058" y="32863"/>
                  </a:cubicBezTo>
                  <a:cubicBezTo>
                    <a:pt x="20980" y="34309"/>
                    <a:pt x="19391" y="35325"/>
                    <a:pt x="17626" y="35960"/>
                  </a:cubicBezTo>
                  <a:cubicBezTo>
                    <a:pt x="15861" y="36602"/>
                    <a:pt x="13935" y="36892"/>
                    <a:pt x="12005" y="37080"/>
                  </a:cubicBezTo>
                  <a:cubicBezTo>
                    <a:pt x="11039" y="37166"/>
                    <a:pt x="10071" y="37211"/>
                    <a:pt x="9098" y="37216"/>
                  </a:cubicBezTo>
                  <a:cubicBezTo>
                    <a:pt x="8970" y="37217"/>
                    <a:pt x="8841" y="37218"/>
                    <a:pt x="8712" y="37218"/>
                  </a:cubicBezTo>
                  <a:cubicBezTo>
                    <a:pt x="7869" y="37218"/>
                    <a:pt x="7025" y="37186"/>
                    <a:pt x="6182" y="37122"/>
                  </a:cubicBezTo>
                  <a:cubicBezTo>
                    <a:pt x="4239" y="36971"/>
                    <a:pt x="2308" y="36649"/>
                    <a:pt x="404" y="36190"/>
                  </a:cubicBezTo>
                  <a:cubicBezTo>
                    <a:pt x="381" y="36184"/>
                    <a:pt x="357" y="36181"/>
                    <a:pt x="333" y="36181"/>
                  </a:cubicBezTo>
                  <a:cubicBezTo>
                    <a:pt x="332" y="36181"/>
                    <a:pt x="331" y="36181"/>
                    <a:pt x="330" y="36181"/>
                  </a:cubicBezTo>
                  <a:cubicBezTo>
                    <a:pt x="178" y="36181"/>
                    <a:pt x="49" y="36290"/>
                    <a:pt x="25" y="36440"/>
                  </a:cubicBezTo>
                  <a:cubicBezTo>
                    <a:pt x="0" y="36590"/>
                    <a:pt x="89" y="36736"/>
                    <a:pt x="234" y="36783"/>
                  </a:cubicBezTo>
                  <a:cubicBezTo>
                    <a:pt x="2130" y="37405"/>
                    <a:pt x="4094" y="37833"/>
                    <a:pt x="6080" y="38095"/>
                  </a:cubicBezTo>
                  <a:cubicBezTo>
                    <a:pt x="7074" y="38226"/>
                    <a:pt x="8073" y="38312"/>
                    <a:pt x="9079" y="38354"/>
                  </a:cubicBezTo>
                  <a:cubicBezTo>
                    <a:pt x="9492" y="38368"/>
                    <a:pt x="9907" y="38376"/>
                    <a:pt x="10321" y="38376"/>
                  </a:cubicBezTo>
                  <a:cubicBezTo>
                    <a:pt x="10911" y="38376"/>
                    <a:pt x="11503" y="38360"/>
                    <a:pt x="12094" y="38331"/>
                  </a:cubicBezTo>
                  <a:cubicBezTo>
                    <a:pt x="14097" y="38221"/>
                    <a:pt x="16123" y="37973"/>
                    <a:pt x="18100" y="37322"/>
                  </a:cubicBezTo>
                  <a:cubicBezTo>
                    <a:pt x="19084" y="36994"/>
                    <a:pt x="20050" y="36563"/>
                    <a:pt x="20940" y="35977"/>
                  </a:cubicBezTo>
                  <a:cubicBezTo>
                    <a:pt x="21838" y="35395"/>
                    <a:pt x="22633" y="34659"/>
                    <a:pt x="23302" y="33811"/>
                  </a:cubicBezTo>
                  <a:cubicBezTo>
                    <a:pt x="23822" y="33128"/>
                    <a:pt x="24267" y="32366"/>
                    <a:pt x="24561" y="31536"/>
                  </a:cubicBezTo>
                  <a:cubicBezTo>
                    <a:pt x="24757" y="31472"/>
                    <a:pt x="24952" y="31406"/>
                    <a:pt x="25143" y="31335"/>
                  </a:cubicBezTo>
                  <a:cubicBezTo>
                    <a:pt x="25630" y="31155"/>
                    <a:pt x="26110" y="30949"/>
                    <a:pt x="26567" y="30730"/>
                  </a:cubicBezTo>
                  <a:cubicBezTo>
                    <a:pt x="26799" y="30624"/>
                    <a:pt x="27030" y="30515"/>
                    <a:pt x="27257" y="30393"/>
                  </a:cubicBezTo>
                  <a:cubicBezTo>
                    <a:pt x="27484" y="30272"/>
                    <a:pt x="27715" y="30165"/>
                    <a:pt x="27938" y="30030"/>
                  </a:cubicBezTo>
                  <a:cubicBezTo>
                    <a:pt x="28837" y="29526"/>
                    <a:pt x="29712" y="28937"/>
                    <a:pt x="30493" y="28212"/>
                  </a:cubicBezTo>
                  <a:cubicBezTo>
                    <a:pt x="31276" y="27492"/>
                    <a:pt x="31951" y="26624"/>
                    <a:pt x="32436" y="25662"/>
                  </a:cubicBezTo>
                  <a:cubicBezTo>
                    <a:pt x="32924" y="24699"/>
                    <a:pt x="33233" y="23661"/>
                    <a:pt x="33379" y="22621"/>
                  </a:cubicBezTo>
                  <a:cubicBezTo>
                    <a:pt x="33670" y="20525"/>
                    <a:pt x="33434" y="18505"/>
                    <a:pt x="33258" y="16547"/>
                  </a:cubicBezTo>
                  <a:cubicBezTo>
                    <a:pt x="33081" y="14591"/>
                    <a:pt x="32917" y="12651"/>
                    <a:pt x="33273" y="10806"/>
                  </a:cubicBezTo>
                  <a:cubicBezTo>
                    <a:pt x="33410" y="9878"/>
                    <a:pt x="33747" y="8992"/>
                    <a:pt x="34106" y="8123"/>
                  </a:cubicBezTo>
                  <a:lnTo>
                    <a:pt x="34424" y="7490"/>
                  </a:lnTo>
                  <a:cubicBezTo>
                    <a:pt x="34477" y="7385"/>
                    <a:pt x="34528" y="7277"/>
                    <a:pt x="34585" y="7174"/>
                  </a:cubicBezTo>
                  <a:lnTo>
                    <a:pt x="34772" y="6872"/>
                  </a:lnTo>
                  <a:lnTo>
                    <a:pt x="35147" y="6267"/>
                  </a:lnTo>
                  <a:lnTo>
                    <a:pt x="35572" y="5697"/>
                  </a:lnTo>
                  <a:cubicBezTo>
                    <a:pt x="36711" y="4173"/>
                    <a:pt x="38229" y="2939"/>
                    <a:pt x="39911" y="2035"/>
                  </a:cubicBezTo>
                  <a:cubicBezTo>
                    <a:pt x="41612" y="1137"/>
                    <a:pt x="43503" y="652"/>
                    <a:pt x="45427" y="622"/>
                  </a:cubicBezTo>
                  <a:lnTo>
                    <a:pt x="45437" y="622"/>
                  </a:lnTo>
                  <a:cubicBezTo>
                    <a:pt x="45605" y="619"/>
                    <a:pt x="45740" y="483"/>
                    <a:pt x="45741" y="316"/>
                  </a:cubicBezTo>
                  <a:cubicBezTo>
                    <a:pt x="45742" y="147"/>
                    <a:pt x="45608" y="9"/>
                    <a:pt x="45440" y="5"/>
                  </a:cubicBezTo>
                  <a:lnTo>
                    <a:pt x="45440" y="5"/>
                  </a:lnTo>
                  <a:lnTo>
                    <a:pt x="45441" y="6"/>
                  </a:lnTo>
                  <a:cubicBezTo>
                    <a:pt x="45322" y="3"/>
                    <a:pt x="45204" y="1"/>
                    <a:pt x="45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51550" y="4337550"/>
              <a:ext cx="1049300" cy="1291175"/>
            </a:xfrm>
            <a:custGeom>
              <a:avLst/>
              <a:gdLst/>
              <a:ahLst/>
              <a:cxnLst/>
              <a:rect l="l" t="t" r="r" b="b"/>
              <a:pathLst>
                <a:path w="41972" h="51647" extrusionOk="0">
                  <a:moveTo>
                    <a:pt x="870" y="1"/>
                  </a:moveTo>
                  <a:cubicBezTo>
                    <a:pt x="856" y="1"/>
                    <a:pt x="842" y="1"/>
                    <a:pt x="828" y="2"/>
                  </a:cubicBezTo>
                  <a:cubicBezTo>
                    <a:pt x="623" y="10"/>
                    <a:pt x="431" y="98"/>
                    <a:pt x="289" y="244"/>
                  </a:cubicBezTo>
                  <a:cubicBezTo>
                    <a:pt x="93" y="446"/>
                    <a:pt x="0" y="753"/>
                    <a:pt x="97" y="1097"/>
                  </a:cubicBezTo>
                  <a:lnTo>
                    <a:pt x="225" y="1553"/>
                  </a:lnTo>
                  <a:lnTo>
                    <a:pt x="770" y="3488"/>
                  </a:lnTo>
                  <a:lnTo>
                    <a:pt x="3856" y="14457"/>
                  </a:lnTo>
                  <a:cubicBezTo>
                    <a:pt x="3861" y="14474"/>
                    <a:pt x="3868" y="14487"/>
                    <a:pt x="3874" y="14502"/>
                  </a:cubicBezTo>
                  <a:cubicBezTo>
                    <a:pt x="3884" y="14607"/>
                    <a:pt x="3922" y="14708"/>
                    <a:pt x="3985" y="14793"/>
                  </a:cubicBezTo>
                  <a:lnTo>
                    <a:pt x="30416" y="51044"/>
                  </a:lnTo>
                  <a:cubicBezTo>
                    <a:pt x="30423" y="51056"/>
                    <a:pt x="30426" y="51070"/>
                    <a:pt x="30434" y="51081"/>
                  </a:cubicBezTo>
                  <a:lnTo>
                    <a:pt x="30637" y="51346"/>
                  </a:lnTo>
                  <a:lnTo>
                    <a:pt x="30681" y="51408"/>
                  </a:lnTo>
                  <a:cubicBezTo>
                    <a:pt x="30687" y="51415"/>
                    <a:pt x="30693" y="51421"/>
                    <a:pt x="30699" y="51427"/>
                  </a:cubicBezTo>
                  <a:lnTo>
                    <a:pt x="30735" y="51475"/>
                  </a:lnTo>
                  <a:cubicBezTo>
                    <a:pt x="30820" y="51585"/>
                    <a:pt x="30950" y="51646"/>
                    <a:pt x="31083" y="51646"/>
                  </a:cubicBezTo>
                  <a:cubicBezTo>
                    <a:pt x="31131" y="51646"/>
                    <a:pt x="31178" y="51639"/>
                    <a:pt x="31225" y="51623"/>
                  </a:cubicBezTo>
                  <a:cubicBezTo>
                    <a:pt x="31241" y="51619"/>
                    <a:pt x="31259" y="51614"/>
                    <a:pt x="31275" y="51608"/>
                  </a:cubicBezTo>
                  <a:cubicBezTo>
                    <a:pt x="31304" y="51596"/>
                    <a:pt x="31330" y="51579"/>
                    <a:pt x="31354" y="51562"/>
                  </a:cubicBezTo>
                  <a:lnTo>
                    <a:pt x="34234" y="49363"/>
                  </a:lnTo>
                  <a:lnTo>
                    <a:pt x="36565" y="47584"/>
                  </a:lnTo>
                  <a:lnTo>
                    <a:pt x="41771" y="43610"/>
                  </a:lnTo>
                  <a:lnTo>
                    <a:pt x="41774" y="43607"/>
                  </a:lnTo>
                  <a:cubicBezTo>
                    <a:pt x="41812" y="43577"/>
                    <a:pt x="41844" y="43540"/>
                    <a:pt x="41868" y="43499"/>
                  </a:cubicBezTo>
                  <a:cubicBezTo>
                    <a:pt x="41972" y="43344"/>
                    <a:pt x="41967" y="43138"/>
                    <a:pt x="41853" y="42988"/>
                  </a:cubicBezTo>
                  <a:lnTo>
                    <a:pt x="41817" y="42941"/>
                  </a:lnTo>
                  <a:cubicBezTo>
                    <a:pt x="41811" y="42934"/>
                    <a:pt x="41808" y="42926"/>
                    <a:pt x="41804" y="42919"/>
                  </a:cubicBezTo>
                  <a:lnTo>
                    <a:pt x="41756" y="42859"/>
                  </a:lnTo>
                  <a:lnTo>
                    <a:pt x="41553" y="42595"/>
                  </a:lnTo>
                  <a:cubicBezTo>
                    <a:pt x="41545" y="42583"/>
                    <a:pt x="41531" y="42577"/>
                    <a:pt x="41522" y="42567"/>
                  </a:cubicBezTo>
                  <a:lnTo>
                    <a:pt x="13478" y="7451"/>
                  </a:lnTo>
                  <a:cubicBezTo>
                    <a:pt x="13415" y="7368"/>
                    <a:pt x="13329" y="7305"/>
                    <a:pt x="13230" y="7269"/>
                  </a:cubicBezTo>
                  <a:cubicBezTo>
                    <a:pt x="13220" y="7265"/>
                    <a:pt x="13210" y="7265"/>
                    <a:pt x="13201" y="7262"/>
                  </a:cubicBezTo>
                  <a:lnTo>
                    <a:pt x="11040" y="5963"/>
                  </a:lnTo>
                  <a:lnTo>
                    <a:pt x="10719" y="5771"/>
                  </a:lnTo>
                  <a:lnTo>
                    <a:pt x="9618" y="5109"/>
                  </a:lnTo>
                  <a:lnTo>
                    <a:pt x="8964" y="4716"/>
                  </a:lnTo>
                  <a:lnTo>
                    <a:pt x="8163" y="4235"/>
                  </a:lnTo>
                  <a:lnTo>
                    <a:pt x="7648" y="3924"/>
                  </a:lnTo>
                  <a:lnTo>
                    <a:pt x="7069" y="3578"/>
                  </a:lnTo>
                  <a:lnTo>
                    <a:pt x="6283" y="3105"/>
                  </a:lnTo>
                  <a:lnTo>
                    <a:pt x="5638" y="2717"/>
                  </a:lnTo>
                  <a:lnTo>
                    <a:pt x="4033" y="1753"/>
                  </a:lnTo>
                  <a:lnTo>
                    <a:pt x="3439" y="1396"/>
                  </a:lnTo>
                  <a:lnTo>
                    <a:pt x="3211" y="1259"/>
                  </a:lnTo>
                  <a:lnTo>
                    <a:pt x="2853" y="1044"/>
                  </a:lnTo>
                  <a:lnTo>
                    <a:pt x="1629" y="308"/>
                  </a:lnTo>
                  <a:lnTo>
                    <a:pt x="1444" y="197"/>
                  </a:lnTo>
                  <a:lnTo>
                    <a:pt x="1413" y="178"/>
                  </a:lnTo>
                  <a:lnTo>
                    <a:pt x="1350" y="141"/>
                  </a:lnTo>
                  <a:cubicBezTo>
                    <a:pt x="1230" y="66"/>
                    <a:pt x="1096" y="20"/>
                    <a:pt x="956" y="5"/>
                  </a:cubicBezTo>
                  <a:cubicBezTo>
                    <a:pt x="927" y="2"/>
                    <a:pt x="899" y="1"/>
                    <a:pt x="87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949150" y="4337350"/>
              <a:ext cx="355725" cy="379225"/>
            </a:xfrm>
            <a:custGeom>
              <a:avLst/>
              <a:gdLst/>
              <a:ahLst/>
              <a:cxnLst/>
              <a:rect l="l" t="t" r="r" b="b"/>
              <a:pathLst>
                <a:path w="14229" h="15169" extrusionOk="0">
                  <a:moveTo>
                    <a:pt x="965" y="1"/>
                  </a:moveTo>
                  <a:cubicBezTo>
                    <a:pt x="423" y="1"/>
                    <a:pt x="1" y="523"/>
                    <a:pt x="207" y="1136"/>
                  </a:cubicBezTo>
                  <a:lnTo>
                    <a:pt x="4639" y="14289"/>
                  </a:lnTo>
                  <a:cubicBezTo>
                    <a:pt x="4824" y="14839"/>
                    <a:pt x="5359" y="14955"/>
                    <a:pt x="5824" y="15050"/>
                  </a:cubicBezTo>
                  <a:cubicBezTo>
                    <a:pt x="6231" y="15134"/>
                    <a:pt x="6635" y="15169"/>
                    <a:pt x="7039" y="15169"/>
                  </a:cubicBezTo>
                  <a:cubicBezTo>
                    <a:pt x="7118" y="15169"/>
                    <a:pt x="7196" y="15168"/>
                    <a:pt x="7275" y="15165"/>
                  </a:cubicBezTo>
                  <a:cubicBezTo>
                    <a:pt x="8255" y="15133"/>
                    <a:pt x="9202" y="14914"/>
                    <a:pt x="10051" y="14515"/>
                  </a:cubicBezTo>
                  <a:cubicBezTo>
                    <a:pt x="12415" y="13404"/>
                    <a:pt x="13910" y="10992"/>
                    <a:pt x="14171" y="8250"/>
                  </a:cubicBezTo>
                  <a:cubicBezTo>
                    <a:pt x="14228" y="7657"/>
                    <a:pt x="14214" y="6954"/>
                    <a:pt x="13653" y="6655"/>
                  </a:cubicBezTo>
                  <a:lnTo>
                    <a:pt x="1409" y="117"/>
                  </a:lnTo>
                  <a:cubicBezTo>
                    <a:pt x="1259" y="37"/>
                    <a:pt x="1108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09050" y="4360375"/>
              <a:ext cx="295825" cy="264025"/>
            </a:xfrm>
            <a:custGeom>
              <a:avLst/>
              <a:gdLst/>
              <a:ahLst/>
              <a:cxnLst/>
              <a:rect l="l" t="t" r="r" b="b"/>
              <a:pathLst>
                <a:path w="11833" h="10561" extrusionOk="0">
                  <a:moveTo>
                    <a:pt x="521" y="1"/>
                  </a:moveTo>
                  <a:lnTo>
                    <a:pt x="1927" y="752"/>
                  </a:lnTo>
                  <a:cubicBezTo>
                    <a:pt x="1214" y="993"/>
                    <a:pt x="558" y="1378"/>
                    <a:pt x="0" y="1884"/>
                  </a:cubicBezTo>
                  <a:cubicBezTo>
                    <a:pt x="3878" y="4321"/>
                    <a:pt x="7517" y="7281"/>
                    <a:pt x="10807" y="10561"/>
                  </a:cubicBezTo>
                  <a:cubicBezTo>
                    <a:pt x="11333" y="9592"/>
                    <a:pt x="11665" y="8490"/>
                    <a:pt x="11775" y="7329"/>
                  </a:cubicBezTo>
                  <a:cubicBezTo>
                    <a:pt x="11832" y="6736"/>
                    <a:pt x="11818" y="6033"/>
                    <a:pt x="11257" y="5734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949150" y="4337350"/>
              <a:ext cx="108075" cy="106800"/>
            </a:xfrm>
            <a:custGeom>
              <a:avLst/>
              <a:gdLst/>
              <a:ahLst/>
              <a:cxnLst/>
              <a:rect l="l" t="t" r="r" b="b"/>
              <a:pathLst>
                <a:path w="4323" h="4272" extrusionOk="0">
                  <a:moveTo>
                    <a:pt x="966" y="1"/>
                  </a:moveTo>
                  <a:cubicBezTo>
                    <a:pt x="423" y="1"/>
                    <a:pt x="1" y="523"/>
                    <a:pt x="208" y="1136"/>
                  </a:cubicBezTo>
                  <a:lnTo>
                    <a:pt x="1264" y="4271"/>
                  </a:lnTo>
                  <a:cubicBezTo>
                    <a:pt x="1533" y="3762"/>
                    <a:pt x="1880" y="3298"/>
                    <a:pt x="2295" y="2898"/>
                  </a:cubicBezTo>
                  <a:cubicBezTo>
                    <a:pt x="2865" y="2348"/>
                    <a:pt x="3560" y="1934"/>
                    <a:pt x="4323" y="1673"/>
                  </a:cubicBez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062025" y="4502650"/>
              <a:ext cx="991525" cy="1085800"/>
            </a:xfrm>
            <a:custGeom>
              <a:avLst/>
              <a:gdLst/>
              <a:ahLst/>
              <a:cxnLst/>
              <a:rect l="l" t="t" r="r" b="b"/>
              <a:pathLst>
                <a:path w="39661" h="43432" extrusionOk="0">
                  <a:moveTo>
                    <a:pt x="8981" y="1"/>
                  </a:moveTo>
                  <a:cubicBezTo>
                    <a:pt x="8760" y="1"/>
                    <a:pt x="8568" y="161"/>
                    <a:pt x="8577" y="431"/>
                  </a:cubicBezTo>
                  <a:lnTo>
                    <a:pt x="8696" y="3806"/>
                  </a:lnTo>
                  <a:cubicBezTo>
                    <a:pt x="8713" y="4265"/>
                    <a:pt x="8385" y="4583"/>
                    <a:pt x="7972" y="4583"/>
                  </a:cubicBezTo>
                  <a:cubicBezTo>
                    <a:pt x="7869" y="4583"/>
                    <a:pt x="7760" y="4563"/>
                    <a:pt x="7650" y="4520"/>
                  </a:cubicBezTo>
                  <a:lnTo>
                    <a:pt x="5305" y="3614"/>
                  </a:lnTo>
                  <a:cubicBezTo>
                    <a:pt x="5194" y="3571"/>
                    <a:pt x="5085" y="3551"/>
                    <a:pt x="4982" y="3551"/>
                  </a:cubicBezTo>
                  <a:cubicBezTo>
                    <a:pt x="4513" y="3551"/>
                    <a:pt x="4165" y="3962"/>
                    <a:pt x="4279" y="4493"/>
                  </a:cubicBezTo>
                  <a:lnTo>
                    <a:pt x="4853" y="7144"/>
                  </a:lnTo>
                  <a:cubicBezTo>
                    <a:pt x="4966" y="7665"/>
                    <a:pt x="4627" y="8084"/>
                    <a:pt x="4152" y="8084"/>
                  </a:cubicBezTo>
                  <a:cubicBezTo>
                    <a:pt x="4085" y="8084"/>
                    <a:pt x="4016" y="8076"/>
                    <a:pt x="3945" y="8059"/>
                  </a:cubicBezTo>
                  <a:lnTo>
                    <a:pt x="653" y="7259"/>
                  </a:lnTo>
                  <a:cubicBezTo>
                    <a:pt x="612" y="7249"/>
                    <a:pt x="572" y="7244"/>
                    <a:pt x="535" y="7244"/>
                  </a:cubicBezTo>
                  <a:cubicBezTo>
                    <a:pt x="178" y="7244"/>
                    <a:pt x="0" y="7672"/>
                    <a:pt x="269" y="8005"/>
                  </a:cubicBezTo>
                  <a:lnTo>
                    <a:pt x="28789" y="43220"/>
                  </a:lnTo>
                  <a:cubicBezTo>
                    <a:pt x="28901" y="43358"/>
                    <a:pt x="29059" y="43432"/>
                    <a:pt x="29209" y="43432"/>
                  </a:cubicBezTo>
                  <a:cubicBezTo>
                    <a:pt x="29303" y="43432"/>
                    <a:pt x="29395" y="43402"/>
                    <a:pt x="29468" y="43340"/>
                  </a:cubicBezTo>
                  <a:lnTo>
                    <a:pt x="39472" y="34868"/>
                  </a:lnTo>
                  <a:cubicBezTo>
                    <a:pt x="39661" y="34707"/>
                    <a:pt x="39659" y="34395"/>
                    <a:pt x="39465" y="34178"/>
                  </a:cubicBezTo>
                  <a:lnTo>
                    <a:pt x="9379" y="193"/>
                  </a:lnTo>
                  <a:cubicBezTo>
                    <a:pt x="9262" y="61"/>
                    <a:pt x="9116" y="1"/>
                    <a:pt x="8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270300" y="4502650"/>
              <a:ext cx="783250" cy="931275"/>
            </a:xfrm>
            <a:custGeom>
              <a:avLst/>
              <a:gdLst/>
              <a:ahLst/>
              <a:cxnLst/>
              <a:rect l="l" t="t" r="r" b="b"/>
              <a:pathLst>
                <a:path w="31330" h="37251" extrusionOk="0">
                  <a:moveTo>
                    <a:pt x="650" y="1"/>
                  </a:moveTo>
                  <a:cubicBezTo>
                    <a:pt x="429" y="1"/>
                    <a:pt x="237" y="161"/>
                    <a:pt x="246" y="430"/>
                  </a:cubicBezTo>
                  <a:lnTo>
                    <a:pt x="366" y="3805"/>
                  </a:lnTo>
                  <a:cubicBezTo>
                    <a:pt x="377" y="4119"/>
                    <a:pt x="228" y="4366"/>
                    <a:pt x="0" y="4490"/>
                  </a:cubicBezTo>
                  <a:lnTo>
                    <a:pt x="28328" y="37250"/>
                  </a:lnTo>
                  <a:lnTo>
                    <a:pt x="31141" y="34868"/>
                  </a:lnTo>
                  <a:cubicBezTo>
                    <a:pt x="31330" y="34707"/>
                    <a:pt x="31328" y="34395"/>
                    <a:pt x="31134" y="34178"/>
                  </a:cubicBezTo>
                  <a:lnTo>
                    <a:pt x="1048" y="193"/>
                  </a:lnTo>
                  <a:cubicBezTo>
                    <a:pt x="931" y="61"/>
                    <a:pt x="785" y="1"/>
                    <a:pt x="65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062025" y="4683725"/>
              <a:ext cx="805800" cy="904725"/>
            </a:xfrm>
            <a:custGeom>
              <a:avLst/>
              <a:gdLst/>
              <a:ahLst/>
              <a:cxnLst/>
              <a:rect l="l" t="t" r="r" b="b"/>
              <a:pathLst>
                <a:path w="32232" h="36189" extrusionOk="0">
                  <a:moveTo>
                    <a:pt x="535" y="1"/>
                  </a:moveTo>
                  <a:cubicBezTo>
                    <a:pt x="178" y="1"/>
                    <a:pt x="0" y="429"/>
                    <a:pt x="269" y="762"/>
                  </a:cubicBezTo>
                  <a:lnTo>
                    <a:pt x="28789" y="35977"/>
                  </a:lnTo>
                  <a:cubicBezTo>
                    <a:pt x="28901" y="36115"/>
                    <a:pt x="29059" y="36189"/>
                    <a:pt x="29208" y="36189"/>
                  </a:cubicBezTo>
                  <a:cubicBezTo>
                    <a:pt x="29303" y="36189"/>
                    <a:pt x="29395" y="36159"/>
                    <a:pt x="29468" y="36097"/>
                  </a:cubicBezTo>
                  <a:lnTo>
                    <a:pt x="32232" y="33755"/>
                  </a:lnTo>
                  <a:lnTo>
                    <a:pt x="4533" y="736"/>
                  </a:lnTo>
                  <a:cubicBezTo>
                    <a:pt x="4423" y="803"/>
                    <a:pt x="4293" y="841"/>
                    <a:pt x="4151" y="841"/>
                  </a:cubicBezTo>
                  <a:cubicBezTo>
                    <a:pt x="4084" y="841"/>
                    <a:pt x="4016" y="833"/>
                    <a:pt x="3945" y="816"/>
                  </a:cubicBezTo>
                  <a:lnTo>
                    <a:pt x="653" y="16"/>
                  </a:lnTo>
                  <a:cubicBezTo>
                    <a:pt x="612" y="6"/>
                    <a:pt x="572" y="1"/>
                    <a:pt x="53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016750" y="4357550"/>
              <a:ext cx="975" cy="550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1" y="1"/>
                  </a:moveTo>
                  <a:lnTo>
                    <a:pt x="39" y="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986000" y="4341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1" y="1"/>
                  </a:moveTo>
                  <a:lnTo>
                    <a:pt x="34" y="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999650" y="4348400"/>
              <a:ext cx="12550" cy="6725"/>
            </a:xfrm>
            <a:custGeom>
              <a:avLst/>
              <a:gdLst/>
              <a:ahLst/>
              <a:cxnLst/>
              <a:rect l="l" t="t" r="r" b="b"/>
              <a:pathLst>
                <a:path w="502" h="269" extrusionOk="0">
                  <a:moveTo>
                    <a:pt x="0" y="1"/>
                  </a:moveTo>
                  <a:lnTo>
                    <a:pt x="501" y="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994075" y="4345450"/>
              <a:ext cx="2475" cy="1350"/>
            </a:xfrm>
            <a:custGeom>
              <a:avLst/>
              <a:gdLst/>
              <a:ahLst/>
              <a:cxnLst/>
              <a:rect l="l" t="t" r="r" b="b"/>
              <a:pathLst>
                <a:path w="99" h="54" extrusionOk="0">
                  <a:moveTo>
                    <a:pt x="0" y="1"/>
                  </a:moveTo>
                  <a:lnTo>
                    <a:pt x="99" y="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996525" y="4346775"/>
              <a:ext cx="3125" cy="1650"/>
            </a:xfrm>
            <a:custGeom>
              <a:avLst/>
              <a:gdLst/>
              <a:ahLst/>
              <a:cxnLst/>
              <a:rect l="l" t="t" r="r" b="b"/>
              <a:pathLst>
                <a:path w="125" h="66" extrusionOk="0">
                  <a:moveTo>
                    <a:pt x="1" y="0"/>
                  </a:moveTo>
                  <a:lnTo>
                    <a:pt x="124" y="6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86825" y="4341575"/>
              <a:ext cx="7275" cy="3900"/>
            </a:xfrm>
            <a:custGeom>
              <a:avLst/>
              <a:gdLst/>
              <a:ahLst/>
              <a:cxnLst/>
              <a:rect l="l" t="t" r="r" b="b"/>
              <a:pathLst>
                <a:path w="291" h="156" extrusionOk="0">
                  <a:moveTo>
                    <a:pt x="1" y="0"/>
                  </a:moveTo>
                  <a:lnTo>
                    <a:pt x="290" y="15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984400" y="4340250"/>
              <a:ext cx="1625" cy="900"/>
            </a:xfrm>
            <a:custGeom>
              <a:avLst/>
              <a:gdLst/>
              <a:ahLst/>
              <a:cxnLst/>
              <a:rect l="l" t="t" r="r" b="b"/>
              <a:pathLst>
                <a:path w="65" h="36" extrusionOk="0">
                  <a:moveTo>
                    <a:pt x="0" y="1"/>
                  </a:moveTo>
                  <a:lnTo>
                    <a:pt x="65" y="3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54300" y="4365725"/>
              <a:ext cx="3825" cy="11300"/>
            </a:xfrm>
            <a:custGeom>
              <a:avLst/>
              <a:gdLst/>
              <a:ahLst/>
              <a:cxnLst/>
              <a:rect l="l" t="t" r="r" b="b"/>
              <a:pathLst>
                <a:path w="153" h="452" extrusionOk="0">
                  <a:moveTo>
                    <a:pt x="1" y="1"/>
                  </a:moveTo>
                  <a:lnTo>
                    <a:pt x="153" y="451"/>
                  </a:lnTo>
                  <a:lnTo>
                    <a:pt x="153" y="45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012175" y="4355100"/>
              <a:ext cx="4600" cy="2475"/>
            </a:xfrm>
            <a:custGeom>
              <a:avLst/>
              <a:gdLst/>
              <a:ahLst/>
              <a:cxnLst/>
              <a:rect l="l" t="t" r="r" b="b"/>
              <a:pathLst>
                <a:path w="184" h="99" extrusionOk="0">
                  <a:moveTo>
                    <a:pt x="0" y="1"/>
                  </a:moveTo>
                  <a:lnTo>
                    <a:pt x="184" y="9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958100" y="4377000"/>
              <a:ext cx="22625" cy="67150"/>
            </a:xfrm>
            <a:custGeom>
              <a:avLst/>
              <a:gdLst/>
              <a:ahLst/>
              <a:cxnLst/>
              <a:rect l="l" t="t" r="r" b="b"/>
              <a:pathLst>
                <a:path w="905" h="2686" extrusionOk="0">
                  <a:moveTo>
                    <a:pt x="1" y="0"/>
                  </a:moveTo>
                  <a:lnTo>
                    <a:pt x="905" y="2685"/>
                  </a:lnTo>
                  <a:lnTo>
                    <a:pt x="905" y="26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17750" y="4358075"/>
              <a:ext cx="4325" cy="2325"/>
            </a:xfrm>
            <a:custGeom>
              <a:avLst/>
              <a:gdLst/>
              <a:ahLst/>
              <a:cxnLst/>
              <a:rect l="l" t="t" r="r" b="b"/>
              <a:pathLst>
                <a:path w="173" h="93" extrusionOk="0">
                  <a:moveTo>
                    <a:pt x="0" y="1"/>
                  </a:moveTo>
                  <a:lnTo>
                    <a:pt x="54" y="30"/>
                  </a:lnTo>
                  <a:lnTo>
                    <a:pt x="54" y="30"/>
                  </a:lnTo>
                  <a:cubicBezTo>
                    <a:pt x="36" y="20"/>
                    <a:pt x="18" y="10"/>
                    <a:pt x="0" y="1"/>
                  </a:cubicBezTo>
                  <a:close/>
                  <a:moveTo>
                    <a:pt x="54" y="30"/>
                  </a:moveTo>
                  <a:lnTo>
                    <a:pt x="54" y="30"/>
                  </a:lnTo>
                  <a:cubicBezTo>
                    <a:pt x="93" y="50"/>
                    <a:pt x="132" y="71"/>
                    <a:pt x="173" y="93"/>
                  </a:cubicBezTo>
                  <a:lnTo>
                    <a:pt x="54" y="3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949150" y="4337350"/>
              <a:ext cx="108075" cy="70150"/>
            </a:xfrm>
            <a:custGeom>
              <a:avLst/>
              <a:gdLst/>
              <a:ahLst/>
              <a:cxnLst/>
              <a:rect l="l" t="t" r="r" b="b"/>
              <a:pathLst>
                <a:path w="4323" h="2806" extrusionOk="0">
                  <a:moveTo>
                    <a:pt x="966" y="1"/>
                  </a:moveTo>
                  <a:cubicBezTo>
                    <a:pt x="424" y="1"/>
                    <a:pt x="1" y="523"/>
                    <a:pt x="208" y="1136"/>
                  </a:cubicBezTo>
                  <a:lnTo>
                    <a:pt x="360" y="1586"/>
                  </a:lnTo>
                  <a:cubicBezTo>
                    <a:pt x="1045" y="1977"/>
                    <a:pt x="1724" y="2382"/>
                    <a:pt x="2396" y="2805"/>
                  </a:cubicBezTo>
                  <a:cubicBezTo>
                    <a:pt x="2954" y="2299"/>
                    <a:pt x="3610" y="1914"/>
                    <a:pt x="4323" y="1673"/>
                  </a:cubicBezTo>
                  <a:lnTo>
                    <a:pt x="2917" y="922"/>
                  </a:lnTo>
                  <a:lnTo>
                    <a:pt x="2744" y="830"/>
                  </a:lnTo>
                  <a:lnTo>
                    <a:pt x="2705" y="809"/>
                  </a:lnTo>
                  <a:lnTo>
                    <a:pt x="2521" y="711"/>
                  </a:lnTo>
                  <a:lnTo>
                    <a:pt x="2019" y="443"/>
                  </a:lnTo>
                  <a:lnTo>
                    <a:pt x="1896" y="376"/>
                  </a:lnTo>
                  <a:lnTo>
                    <a:pt x="1798" y="325"/>
                  </a:lnTo>
                  <a:lnTo>
                    <a:pt x="1509" y="169"/>
                  </a:lnTo>
                  <a:lnTo>
                    <a:pt x="1476" y="152"/>
                  </a:ln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71200" y="5345375"/>
              <a:ext cx="282800" cy="243325"/>
            </a:xfrm>
            <a:custGeom>
              <a:avLst/>
              <a:gdLst/>
              <a:ahLst/>
              <a:cxnLst/>
              <a:rect l="l" t="t" r="r" b="b"/>
              <a:pathLst>
                <a:path w="11312" h="9733" extrusionOk="0">
                  <a:moveTo>
                    <a:pt x="10493" y="0"/>
                  </a:moveTo>
                  <a:cubicBezTo>
                    <a:pt x="10391" y="0"/>
                    <a:pt x="10289" y="35"/>
                    <a:pt x="10206" y="106"/>
                  </a:cubicBezTo>
                  <a:lnTo>
                    <a:pt x="210" y="8570"/>
                  </a:lnTo>
                  <a:cubicBezTo>
                    <a:pt x="23" y="8729"/>
                    <a:pt x="0" y="9010"/>
                    <a:pt x="159" y="9197"/>
                  </a:cubicBezTo>
                  <a:lnTo>
                    <a:pt x="479" y="9575"/>
                  </a:lnTo>
                  <a:cubicBezTo>
                    <a:pt x="567" y="9679"/>
                    <a:pt x="692" y="9732"/>
                    <a:pt x="819" y="9732"/>
                  </a:cubicBezTo>
                  <a:cubicBezTo>
                    <a:pt x="920" y="9732"/>
                    <a:pt x="1022" y="9698"/>
                    <a:pt x="1105" y="9627"/>
                  </a:cubicBezTo>
                  <a:lnTo>
                    <a:pt x="11100" y="1162"/>
                  </a:lnTo>
                  <a:cubicBezTo>
                    <a:pt x="11288" y="1004"/>
                    <a:pt x="11311" y="723"/>
                    <a:pt x="11153" y="536"/>
                  </a:cubicBezTo>
                  <a:lnTo>
                    <a:pt x="10833" y="157"/>
                  </a:lnTo>
                  <a:cubicBezTo>
                    <a:pt x="10745" y="54"/>
                    <a:pt x="10619" y="0"/>
                    <a:pt x="10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665459" y="1927334"/>
            <a:ext cx="340589" cy="570867"/>
            <a:chOff x="5268375" y="3348400"/>
            <a:chExt cx="259200" cy="434450"/>
          </a:xfrm>
        </p:grpSpPr>
        <p:sp>
          <p:nvSpPr>
            <p:cNvPr id="136" name="Google Shape;136;p2"/>
            <p:cNvSpPr/>
            <p:nvPr/>
          </p:nvSpPr>
          <p:spPr>
            <a:xfrm>
              <a:off x="5268375" y="3359525"/>
              <a:ext cx="243725" cy="423325"/>
            </a:xfrm>
            <a:custGeom>
              <a:avLst/>
              <a:gdLst/>
              <a:ahLst/>
              <a:cxnLst/>
              <a:rect l="l" t="t" r="r" b="b"/>
              <a:pathLst>
                <a:path w="9749" h="16933" extrusionOk="0">
                  <a:moveTo>
                    <a:pt x="2973" y="1"/>
                  </a:moveTo>
                  <a:cubicBezTo>
                    <a:pt x="2637" y="1"/>
                    <a:pt x="2299" y="57"/>
                    <a:pt x="1981" y="174"/>
                  </a:cubicBezTo>
                  <a:cubicBezTo>
                    <a:pt x="1348" y="395"/>
                    <a:pt x="799" y="856"/>
                    <a:pt x="465" y="1435"/>
                  </a:cubicBezTo>
                  <a:cubicBezTo>
                    <a:pt x="381" y="1579"/>
                    <a:pt x="316" y="1732"/>
                    <a:pt x="252" y="1884"/>
                  </a:cubicBezTo>
                  <a:cubicBezTo>
                    <a:pt x="205" y="2038"/>
                    <a:pt x="140" y="2196"/>
                    <a:pt x="113" y="2349"/>
                  </a:cubicBezTo>
                  <a:cubicBezTo>
                    <a:pt x="40" y="2657"/>
                    <a:pt x="12" y="2968"/>
                    <a:pt x="7" y="3274"/>
                  </a:cubicBezTo>
                  <a:cubicBezTo>
                    <a:pt x="1" y="4505"/>
                    <a:pt x="393" y="5597"/>
                    <a:pt x="681" y="6625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5" y="15667"/>
                  </a:cubicBezTo>
                  <a:cubicBezTo>
                    <a:pt x="5197" y="15876"/>
                    <a:pt x="5435" y="16066"/>
                    <a:pt x="5690" y="16234"/>
                  </a:cubicBezTo>
                  <a:cubicBezTo>
                    <a:pt x="5949" y="16398"/>
                    <a:pt x="6224" y="16537"/>
                    <a:pt x="6510" y="16648"/>
                  </a:cubicBezTo>
                  <a:cubicBezTo>
                    <a:pt x="6791" y="16755"/>
                    <a:pt x="7081" y="16849"/>
                    <a:pt x="7402" y="16898"/>
                  </a:cubicBezTo>
                  <a:cubicBezTo>
                    <a:pt x="7535" y="16917"/>
                    <a:pt x="7675" y="16932"/>
                    <a:pt x="7822" y="16932"/>
                  </a:cubicBezTo>
                  <a:cubicBezTo>
                    <a:pt x="8026" y="16932"/>
                    <a:pt x="8242" y="16904"/>
                    <a:pt x="8468" y="16817"/>
                  </a:cubicBezTo>
                  <a:cubicBezTo>
                    <a:pt x="8657" y="16743"/>
                    <a:pt x="8851" y="16619"/>
                    <a:pt x="8990" y="16454"/>
                  </a:cubicBezTo>
                  <a:cubicBezTo>
                    <a:pt x="9072" y="16368"/>
                    <a:pt x="9105" y="16304"/>
                    <a:pt x="9154" y="16233"/>
                  </a:cubicBezTo>
                  <a:cubicBezTo>
                    <a:pt x="9202" y="16166"/>
                    <a:pt x="9245" y="16093"/>
                    <a:pt x="9281" y="16018"/>
                  </a:cubicBezTo>
                  <a:cubicBezTo>
                    <a:pt x="9433" y="15732"/>
                    <a:pt x="9536" y="15421"/>
                    <a:pt x="9588" y="15101"/>
                  </a:cubicBezTo>
                  <a:cubicBezTo>
                    <a:pt x="9695" y="14477"/>
                    <a:pt x="9644" y="13875"/>
                    <a:pt x="9540" y="13302"/>
                  </a:cubicBezTo>
                  <a:cubicBezTo>
                    <a:pt x="9435" y="12734"/>
                    <a:pt x="9251" y="12171"/>
                    <a:pt x="9070" y="11662"/>
                  </a:cubicBezTo>
                  <a:cubicBezTo>
                    <a:pt x="8888" y="11142"/>
                    <a:pt x="8700" y="10621"/>
                    <a:pt x="8492" y="10106"/>
                  </a:cubicBezTo>
                  <a:cubicBezTo>
                    <a:pt x="8073" y="9070"/>
                    <a:pt x="7606" y="8071"/>
                    <a:pt x="6960" y="7100"/>
                  </a:cubicBezTo>
                  <a:cubicBezTo>
                    <a:pt x="6782" y="6851"/>
                    <a:pt x="6577" y="6622"/>
                    <a:pt x="6348" y="6419"/>
                  </a:cubicBezTo>
                  <a:cubicBezTo>
                    <a:pt x="6109" y="6215"/>
                    <a:pt x="5826" y="6025"/>
                    <a:pt x="5463" y="5934"/>
                  </a:cubicBezTo>
                  <a:cubicBezTo>
                    <a:pt x="5365" y="5907"/>
                    <a:pt x="5261" y="5894"/>
                    <a:pt x="5155" y="5894"/>
                  </a:cubicBezTo>
                  <a:cubicBezTo>
                    <a:pt x="4872" y="5894"/>
                    <a:pt x="4579" y="5988"/>
                    <a:pt x="4366" y="6140"/>
                  </a:cubicBezTo>
                  <a:cubicBezTo>
                    <a:pt x="4082" y="6338"/>
                    <a:pt x="3870" y="6571"/>
                    <a:pt x="3694" y="6848"/>
                  </a:cubicBezTo>
                  <a:cubicBezTo>
                    <a:pt x="3348" y="7402"/>
                    <a:pt x="3249" y="8043"/>
                    <a:pt x="3270" y="8634"/>
                  </a:cubicBezTo>
                  <a:cubicBezTo>
                    <a:pt x="3296" y="9229"/>
                    <a:pt x="3423" y="9798"/>
                    <a:pt x="3612" y="10338"/>
                  </a:cubicBezTo>
                  <a:cubicBezTo>
                    <a:pt x="3799" y="10877"/>
                    <a:pt x="4044" y="11395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4" y="13311"/>
                  </a:cubicBezTo>
                  <a:cubicBezTo>
                    <a:pt x="5718" y="13311"/>
                    <a:pt x="5801" y="13277"/>
                    <a:pt x="5862" y="13210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6" y="12769"/>
                  </a:lnTo>
                  <a:cubicBezTo>
                    <a:pt x="5474" y="12431"/>
                    <a:pt x="5165" y="11999"/>
                    <a:pt x="4905" y="11549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3" y="9624"/>
                    <a:pt x="4016" y="9114"/>
                    <a:pt x="4007" y="8616"/>
                  </a:cubicBezTo>
                  <a:cubicBezTo>
                    <a:pt x="4000" y="8120"/>
                    <a:pt x="4102" y="7638"/>
                    <a:pt x="4349" y="7266"/>
                  </a:cubicBezTo>
                  <a:cubicBezTo>
                    <a:pt x="4469" y="7085"/>
                    <a:pt x="4623" y="6927"/>
                    <a:pt x="4805" y="6806"/>
                  </a:cubicBezTo>
                  <a:cubicBezTo>
                    <a:pt x="4913" y="6740"/>
                    <a:pt x="5012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5" y="6820"/>
                    <a:pt x="5990" y="7193"/>
                    <a:pt x="6260" y="7593"/>
                  </a:cubicBezTo>
                  <a:cubicBezTo>
                    <a:pt x="6531" y="8003"/>
                    <a:pt x="6794" y="8493"/>
                    <a:pt x="7022" y="8964"/>
                  </a:cubicBezTo>
                  <a:cubicBezTo>
                    <a:pt x="7254" y="9443"/>
                    <a:pt x="7461" y="9935"/>
                    <a:pt x="7655" y="10436"/>
                  </a:cubicBezTo>
                  <a:cubicBezTo>
                    <a:pt x="7848" y="10936"/>
                    <a:pt x="8027" y="11445"/>
                    <a:pt x="8197" y="11959"/>
                  </a:cubicBezTo>
                  <a:cubicBezTo>
                    <a:pt x="8374" y="12481"/>
                    <a:pt x="8522" y="12962"/>
                    <a:pt x="8609" y="13471"/>
                  </a:cubicBezTo>
                  <a:cubicBezTo>
                    <a:pt x="8696" y="13970"/>
                    <a:pt x="8724" y="14474"/>
                    <a:pt x="8637" y="14929"/>
                  </a:cubicBezTo>
                  <a:cubicBezTo>
                    <a:pt x="8601" y="15149"/>
                    <a:pt x="8527" y="15361"/>
                    <a:pt x="8420" y="15555"/>
                  </a:cubicBezTo>
                  <a:cubicBezTo>
                    <a:pt x="8397" y="15604"/>
                    <a:pt x="8369" y="15650"/>
                    <a:pt x="8337" y="15691"/>
                  </a:cubicBezTo>
                  <a:cubicBezTo>
                    <a:pt x="8309" y="15733"/>
                    <a:pt x="8274" y="15789"/>
                    <a:pt x="8257" y="15799"/>
                  </a:cubicBezTo>
                  <a:cubicBezTo>
                    <a:pt x="8221" y="15844"/>
                    <a:pt x="8174" y="15869"/>
                    <a:pt x="8112" y="15894"/>
                  </a:cubicBezTo>
                  <a:cubicBezTo>
                    <a:pt x="8043" y="15922"/>
                    <a:pt x="7949" y="15936"/>
                    <a:pt x="7841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7"/>
                    <a:pt x="6884" y="15707"/>
                  </a:cubicBezTo>
                  <a:cubicBezTo>
                    <a:pt x="6661" y="15618"/>
                    <a:pt x="6448" y="15507"/>
                    <a:pt x="6246" y="15379"/>
                  </a:cubicBezTo>
                  <a:cubicBezTo>
                    <a:pt x="6046" y="15244"/>
                    <a:pt x="5856" y="15093"/>
                    <a:pt x="5681" y="14926"/>
                  </a:cubicBezTo>
                  <a:cubicBezTo>
                    <a:pt x="4971" y="14241"/>
                    <a:pt x="4441" y="13310"/>
                    <a:pt x="3940" y="12366"/>
                  </a:cubicBezTo>
                  <a:cubicBezTo>
                    <a:pt x="2953" y="10477"/>
                    <a:pt x="2277" y="8430"/>
                    <a:pt x="1707" y="6336"/>
                  </a:cubicBezTo>
                  <a:cubicBezTo>
                    <a:pt x="1408" y="5272"/>
                    <a:pt x="1073" y="4258"/>
                    <a:pt x="1090" y="3290"/>
                  </a:cubicBezTo>
                  <a:cubicBezTo>
                    <a:pt x="1097" y="2809"/>
                    <a:pt x="1191" y="2343"/>
                    <a:pt x="1407" y="1983"/>
                  </a:cubicBezTo>
                  <a:cubicBezTo>
                    <a:pt x="1515" y="1802"/>
                    <a:pt x="1649" y="1638"/>
                    <a:pt x="1808" y="1499"/>
                  </a:cubicBezTo>
                  <a:cubicBezTo>
                    <a:pt x="1972" y="1371"/>
                    <a:pt x="2147" y="1247"/>
                    <a:pt x="2349" y="1183"/>
                  </a:cubicBezTo>
                  <a:cubicBezTo>
                    <a:pt x="2556" y="1104"/>
                    <a:pt x="2779" y="1065"/>
                    <a:pt x="3003" y="1065"/>
                  </a:cubicBezTo>
                  <a:cubicBezTo>
                    <a:pt x="3206" y="1065"/>
                    <a:pt x="3411" y="1097"/>
                    <a:pt x="3606" y="1160"/>
                  </a:cubicBezTo>
                  <a:cubicBezTo>
                    <a:pt x="3813" y="1224"/>
                    <a:pt x="4010" y="1328"/>
                    <a:pt x="4191" y="1455"/>
                  </a:cubicBezTo>
                  <a:cubicBezTo>
                    <a:pt x="4378" y="1586"/>
                    <a:pt x="4561" y="1751"/>
                    <a:pt x="4729" y="1927"/>
                  </a:cubicBezTo>
                  <a:cubicBezTo>
                    <a:pt x="5402" y="2651"/>
                    <a:pt x="5889" y="3604"/>
                    <a:pt x="6407" y="4565"/>
                  </a:cubicBezTo>
                  <a:cubicBezTo>
                    <a:pt x="7426" y="6484"/>
                    <a:pt x="8392" y="8421"/>
                    <a:pt x="9116" y="10455"/>
                  </a:cubicBezTo>
                  <a:cubicBezTo>
                    <a:pt x="9161" y="10582"/>
                    <a:pt x="9280" y="10662"/>
                    <a:pt x="9407" y="10662"/>
                  </a:cubicBezTo>
                  <a:cubicBezTo>
                    <a:pt x="9437" y="10662"/>
                    <a:pt x="9468" y="10657"/>
                    <a:pt x="9498" y="10648"/>
                  </a:cubicBezTo>
                  <a:cubicBezTo>
                    <a:pt x="9657" y="10598"/>
                    <a:pt x="9749" y="10433"/>
                    <a:pt x="9706" y="10273"/>
                  </a:cubicBezTo>
                  <a:cubicBezTo>
                    <a:pt x="9132" y="8130"/>
                    <a:pt x="8226" y="6098"/>
                    <a:pt x="7259" y="4130"/>
                  </a:cubicBezTo>
                  <a:cubicBezTo>
                    <a:pt x="6782" y="3156"/>
                    <a:pt x="6302" y="2114"/>
                    <a:pt x="5487" y="1222"/>
                  </a:cubicBezTo>
                  <a:cubicBezTo>
                    <a:pt x="5280" y="1001"/>
                    <a:pt x="5059" y="794"/>
                    <a:pt x="4804" y="608"/>
                  </a:cubicBezTo>
                  <a:cubicBezTo>
                    <a:pt x="4540" y="418"/>
                    <a:pt x="4249" y="261"/>
                    <a:pt x="3937" y="159"/>
                  </a:cubicBezTo>
                  <a:cubicBezTo>
                    <a:pt x="3629" y="54"/>
                    <a:pt x="3302" y="1"/>
                    <a:pt x="297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283850" y="3348400"/>
              <a:ext cx="243725" cy="423300"/>
            </a:xfrm>
            <a:custGeom>
              <a:avLst/>
              <a:gdLst/>
              <a:ahLst/>
              <a:cxnLst/>
              <a:rect l="l" t="t" r="r" b="b"/>
              <a:pathLst>
                <a:path w="9749" h="16932" extrusionOk="0">
                  <a:moveTo>
                    <a:pt x="2973" y="0"/>
                  </a:moveTo>
                  <a:cubicBezTo>
                    <a:pt x="2636" y="0"/>
                    <a:pt x="2299" y="57"/>
                    <a:pt x="1980" y="173"/>
                  </a:cubicBezTo>
                  <a:cubicBezTo>
                    <a:pt x="1347" y="395"/>
                    <a:pt x="799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4" y="2038"/>
                    <a:pt x="138" y="2196"/>
                    <a:pt x="112" y="2348"/>
                  </a:cubicBezTo>
                  <a:cubicBezTo>
                    <a:pt x="39" y="2656"/>
                    <a:pt x="11" y="2968"/>
                    <a:pt x="7" y="3273"/>
                  </a:cubicBezTo>
                  <a:cubicBezTo>
                    <a:pt x="0" y="4506"/>
                    <a:pt x="392" y="5597"/>
                    <a:pt x="679" y="6625"/>
                  </a:cubicBezTo>
                  <a:cubicBezTo>
                    <a:pt x="1265" y="8739"/>
                    <a:pt x="1973" y="10866"/>
                    <a:pt x="3020" y="12850"/>
                  </a:cubicBezTo>
                  <a:cubicBezTo>
                    <a:pt x="3547" y="13823"/>
                    <a:pt x="4105" y="14827"/>
                    <a:pt x="4975" y="15666"/>
                  </a:cubicBezTo>
                  <a:cubicBezTo>
                    <a:pt x="5196" y="15876"/>
                    <a:pt x="5435" y="16065"/>
                    <a:pt x="5689" y="16233"/>
                  </a:cubicBezTo>
                  <a:cubicBezTo>
                    <a:pt x="5948" y="16398"/>
                    <a:pt x="6222" y="16537"/>
                    <a:pt x="6509" y="16648"/>
                  </a:cubicBezTo>
                  <a:cubicBezTo>
                    <a:pt x="6791" y="16755"/>
                    <a:pt x="7080" y="16848"/>
                    <a:pt x="7401" y="16897"/>
                  </a:cubicBezTo>
                  <a:cubicBezTo>
                    <a:pt x="7534" y="16916"/>
                    <a:pt x="7675" y="16931"/>
                    <a:pt x="7822" y="16931"/>
                  </a:cubicBezTo>
                  <a:cubicBezTo>
                    <a:pt x="8025" y="16931"/>
                    <a:pt x="8241" y="16902"/>
                    <a:pt x="8467" y="16816"/>
                  </a:cubicBezTo>
                  <a:cubicBezTo>
                    <a:pt x="8657" y="16742"/>
                    <a:pt x="8851" y="16619"/>
                    <a:pt x="8989" y="16453"/>
                  </a:cubicBezTo>
                  <a:cubicBezTo>
                    <a:pt x="9071" y="16367"/>
                    <a:pt x="9103" y="16304"/>
                    <a:pt x="9153" y="16233"/>
                  </a:cubicBezTo>
                  <a:cubicBezTo>
                    <a:pt x="9201" y="16164"/>
                    <a:pt x="9243" y="16093"/>
                    <a:pt x="9280" y="16018"/>
                  </a:cubicBezTo>
                  <a:cubicBezTo>
                    <a:pt x="9432" y="15732"/>
                    <a:pt x="9536" y="15421"/>
                    <a:pt x="9588" y="15101"/>
                  </a:cubicBezTo>
                  <a:cubicBezTo>
                    <a:pt x="9694" y="14478"/>
                    <a:pt x="9642" y="13874"/>
                    <a:pt x="9538" y="13301"/>
                  </a:cubicBezTo>
                  <a:cubicBezTo>
                    <a:pt x="9433" y="12733"/>
                    <a:pt x="9250" y="12171"/>
                    <a:pt x="9069" y="11661"/>
                  </a:cubicBezTo>
                  <a:cubicBezTo>
                    <a:pt x="8889" y="11141"/>
                    <a:pt x="8699" y="10621"/>
                    <a:pt x="8491" y="10105"/>
                  </a:cubicBezTo>
                  <a:cubicBezTo>
                    <a:pt x="8072" y="9070"/>
                    <a:pt x="7605" y="8071"/>
                    <a:pt x="6958" y="7100"/>
                  </a:cubicBezTo>
                  <a:cubicBezTo>
                    <a:pt x="6782" y="6850"/>
                    <a:pt x="6577" y="6621"/>
                    <a:pt x="6347" y="6419"/>
                  </a:cubicBezTo>
                  <a:cubicBezTo>
                    <a:pt x="6109" y="6215"/>
                    <a:pt x="5825" y="6024"/>
                    <a:pt x="5462" y="5934"/>
                  </a:cubicBezTo>
                  <a:cubicBezTo>
                    <a:pt x="5364" y="5907"/>
                    <a:pt x="5260" y="5894"/>
                    <a:pt x="5155" y="5894"/>
                  </a:cubicBezTo>
                  <a:cubicBezTo>
                    <a:pt x="4872" y="5894"/>
                    <a:pt x="4579" y="5988"/>
                    <a:pt x="4366" y="6139"/>
                  </a:cubicBezTo>
                  <a:cubicBezTo>
                    <a:pt x="4081" y="6338"/>
                    <a:pt x="3869" y="6571"/>
                    <a:pt x="3693" y="6847"/>
                  </a:cubicBezTo>
                  <a:cubicBezTo>
                    <a:pt x="3347" y="7402"/>
                    <a:pt x="3248" y="8043"/>
                    <a:pt x="3269" y="8633"/>
                  </a:cubicBezTo>
                  <a:cubicBezTo>
                    <a:pt x="3295" y="9227"/>
                    <a:pt x="3423" y="9798"/>
                    <a:pt x="3611" y="10338"/>
                  </a:cubicBezTo>
                  <a:cubicBezTo>
                    <a:pt x="3799" y="10877"/>
                    <a:pt x="4042" y="11396"/>
                    <a:pt x="4340" y="11883"/>
                  </a:cubicBezTo>
                  <a:cubicBezTo>
                    <a:pt x="4636" y="12369"/>
                    <a:pt x="4978" y="12831"/>
                    <a:pt x="5424" y="13230"/>
                  </a:cubicBezTo>
                  <a:cubicBezTo>
                    <a:pt x="5484" y="13284"/>
                    <a:pt x="5558" y="13310"/>
                    <a:pt x="5632" y="13310"/>
                  </a:cubicBezTo>
                  <a:cubicBezTo>
                    <a:pt x="5716" y="13310"/>
                    <a:pt x="5800" y="13276"/>
                    <a:pt x="5861" y="13209"/>
                  </a:cubicBezTo>
                  <a:cubicBezTo>
                    <a:pt x="5975" y="13084"/>
                    <a:pt x="5967" y="12889"/>
                    <a:pt x="5841" y="12774"/>
                  </a:cubicBezTo>
                  <a:lnTo>
                    <a:pt x="5835" y="12769"/>
                  </a:lnTo>
                  <a:cubicBezTo>
                    <a:pt x="5474" y="12430"/>
                    <a:pt x="5164" y="11999"/>
                    <a:pt x="4905" y="11547"/>
                  </a:cubicBezTo>
                  <a:cubicBezTo>
                    <a:pt x="4644" y="11095"/>
                    <a:pt x="4432" y="10616"/>
                    <a:pt x="4272" y="10119"/>
                  </a:cubicBezTo>
                  <a:cubicBezTo>
                    <a:pt x="4112" y="9624"/>
                    <a:pt x="4015" y="9114"/>
                    <a:pt x="4006" y="8616"/>
                  </a:cubicBezTo>
                  <a:cubicBezTo>
                    <a:pt x="4000" y="8120"/>
                    <a:pt x="4101" y="7638"/>
                    <a:pt x="4347" y="7266"/>
                  </a:cubicBezTo>
                  <a:cubicBezTo>
                    <a:pt x="4468" y="7084"/>
                    <a:pt x="4623" y="6927"/>
                    <a:pt x="4803" y="6806"/>
                  </a:cubicBezTo>
                  <a:cubicBezTo>
                    <a:pt x="4912" y="6740"/>
                    <a:pt x="5011" y="6705"/>
                    <a:pt x="5118" y="6705"/>
                  </a:cubicBezTo>
                  <a:cubicBezTo>
                    <a:pt x="5166" y="6705"/>
                    <a:pt x="5216" y="6712"/>
                    <a:pt x="5268" y="6727"/>
                  </a:cubicBezTo>
                  <a:cubicBezTo>
                    <a:pt x="5615" y="6820"/>
                    <a:pt x="5989" y="7193"/>
                    <a:pt x="6260" y="7592"/>
                  </a:cubicBezTo>
                  <a:cubicBezTo>
                    <a:pt x="6531" y="8003"/>
                    <a:pt x="6794" y="8493"/>
                    <a:pt x="7022" y="8964"/>
                  </a:cubicBezTo>
                  <a:cubicBezTo>
                    <a:pt x="7252" y="9443"/>
                    <a:pt x="7461" y="9935"/>
                    <a:pt x="7655" y="10436"/>
                  </a:cubicBezTo>
                  <a:cubicBezTo>
                    <a:pt x="7848" y="10935"/>
                    <a:pt x="8025" y="11445"/>
                    <a:pt x="8196" y="11959"/>
                  </a:cubicBezTo>
                  <a:cubicBezTo>
                    <a:pt x="8373" y="12481"/>
                    <a:pt x="8522" y="12962"/>
                    <a:pt x="8609" y="13469"/>
                  </a:cubicBezTo>
                  <a:cubicBezTo>
                    <a:pt x="8694" y="13969"/>
                    <a:pt x="8722" y="14474"/>
                    <a:pt x="8635" y="14929"/>
                  </a:cubicBezTo>
                  <a:cubicBezTo>
                    <a:pt x="8599" y="15149"/>
                    <a:pt x="8526" y="15360"/>
                    <a:pt x="8419" y="15556"/>
                  </a:cubicBezTo>
                  <a:cubicBezTo>
                    <a:pt x="8396" y="15604"/>
                    <a:pt x="8368" y="15648"/>
                    <a:pt x="8336" y="15691"/>
                  </a:cubicBezTo>
                  <a:cubicBezTo>
                    <a:pt x="8306" y="15732"/>
                    <a:pt x="8272" y="15789"/>
                    <a:pt x="8256" y="15798"/>
                  </a:cubicBezTo>
                  <a:cubicBezTo>
                    <a:pt x="8220" y="15844"/>
                    <a:pt x="8173" y="15869"/>
                    <a:pt x="8111" y="15894"/>
                  </a:cubicBezTo>
                  <a:cubicBezTo>
                    <a:pt x="8041" y="15922"/>
                    <a:pt x="7946" y="15935"/>
                    <a:pt x="7838" y="15935"/>
                  </a:cubicBezTo>
                  <a:cubicBezTo>
                    <a:pt x="7752" y="15935"/>
                    <a:pt x="7657" y="15927"/>
                    <a:pt x="7561" y="15910"/>
                  </a:cubicBezTo>
                  <a:cubicBezTo>
                    <a:pt x="7342" y="15875"/>
                    <a:pt x="7109" y="15797"/>
                    <a:pt x="6882" y="15707"/>
                  </a:cubicBezTo>
                  <a:cubicBezTo>
                    <a:pt x="6660" y="15618"/>
                    <a:pt x="6447" y="15507"/>
                    <a:pt x="6244" y="15379"/>
                  </a:cubicBezTo>
                  <a:cubicBezTo>
                    <a:pt x="6044" y="15244"/>
                    <a:pt x="5855" y="15092"/>
                    <a:pt x="5680" y="14926"/>
                  </a:cubicBezTo>
                  <a:cubicBezTo>
                    <a:pt x="4970" y="14241"/>
                    <a:pt x="4439" y="13310"/>
                    <a:pt x="3937" y="12366"/>
                  </a:cubicBezTo>
                  <a:cubicBezTo>
                    <a:pt x="2950" y="10477"/>
                    <a:pt x="2276" y="8430"/>
                    <a:pt x="1706" y="6336"/>
                  </a:cubicBezTo>
                  <a:cubicBezTo>
                    <a:pt x="1406" y="5272"/>
                    <a:pt x="1072" y="4258"/>
                    <a:pt x="1087" y="3290"/>
                  </a:cubicBezTo>
                  <a:cubicBezTo>
                    <a:pt x="1096" y="2809"/>
                    <a:pt x="1190" y="2343"/>
                    <a:pt x="1405" y="1982"/>
                  </a:cubicBezTo>
                  <a:cubicBezTo>
                    <a:pt x="1514" y="1801"/>
                    <a:pt x="1648" y="1638"/>
                    <a:pt x="1807" y="1499"/>
                  </a:cubicBezTo>
                  <a:cubicBezTo>
                    <a:pt x="1971" y="1371"/>
                    <a:pt x="2146" y="1247"/>
                    <a:pt x="2348" y="1182"/>
                  </a:cubicBezTo>
                  <a:cubicBezTo>
                    <a:pt x="2554" y="1103"/>
                    <a:pt x="2777" y="1065"/>
                    <a:pt x="3001" y="1065"/>
                  </a:cubicBezTo>
                  <a:cubicBezTo>
                    <a:pt x="3205" y="1065"/>
                    <a:pt x="3410" y="1097"/>
                    <a:pt x="3605" y="1160"/>
                  </a:cubicBezTo>
                  <a:cubicBezTo>
                    <a:pt x="3812" y="1225"/>
                    <a:pt x="4007" y="1327"/>
                    <a:pt x="4190" y="1455"/>
                  </a:cubicBezTo>
                  <a:cubicBezTo>
                    <a:pt x="4377" y="1586"/>
                    <a:pt x="4560" y="1751"/>
                    <a:pt x="4728" y="1928"/>
                  </a:cubicBezTo>
                  <a:cubicBezTo>
                    <a:pt x="5400" y="2650"/>
                    <a:pt x="5888" y="3604"/>
                    <a:pt x="6406" y="4565"/>
                  </a:cubicBezTo>
                  <a:cubicBezTo>
                    <a:pt x="7425" y="6484"/>
                    <a:pt x="8390" y="8421"/>
                    <a:pt x="9114" y="10454"/>
                  </a:cubicBezTo>
                  <a:lnTo>
                    <a:pt x="9115" y="10455"/>
                  </a:lnTo>
                  <a:cubicBezTo>
                    <a:pt x="9159" y="10582"/>
                    <a:pt x="9278" y="10662"/>
                    <a:pt x="9405" y="10662"/>
                  </a:cubicBezTo>
                  <a:cubicBezTo>
                    <a:pt x="9436" y="10662"/>
                    <a:pt x="9467" y="10657"/>
                    <a:pt x="9498" y="10648"/>
                  </a:cubicBezTo>
                  <a:cubicBezTo>
                    <a:pt x="9657" y="10598"/>
                    <a:pt x="9748" y="10432"/>
                    <a:pt x="9705" y="10273"/>
                  </a:cubicBezTo>
                  <a:cubicBezTo>
                    <a:pt x="9131" y="8130"/>
                    <a:pt x="8225" y="6097"/>
                    <a:pt x="7259" y="4131"/>
                  </a:cubicBezTo>
                  <a:cubicBezTo>
                    <a:pt x="6782" y="3156"/>
                    <a:pt x="6302" y="2114"/>
                    <a:pt x="5486" y="1222"/>
                  </a:cubicBezTo>
                  <a:cubicBezTo>
                    <a:pt x="5279" y="1001"/>
                    <a:pt x="5059" y="794"/>
                    <a:pt x="4802" y="608"/>
                  </a:cubicBezTo>
                  <a:cubicBezTo>
                    <a:pt x="4540" y="418"/>
                    <a:pt x="4249" y="261"/>
                    <a:pt x="3935" y="157"/>
                  </a:cubicBezTo>
                  <a:cubicBezTo>
                    <a:pt x="3628" y="54"/>
                    <a:pt x="330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1446225" y="2806940"/>
            <a:ext cx="340786" cy="570834"/>
            <a:chOff x="2002900" y="3914700"/>
            <a:chExt cx="259350" cy="434425"/>
          </a:xfrm>
        </p:grpSpPr>
        <p:sp>
          <p:nvSpPr>
            <p:cNvPr id="139" name="Google Shape;139;p2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2113485" y="1866901"/>
            <a:ext cx="340589" cy="570900"/>
            <a:chOff x="4347400" y="1195150"/>
            <a:chExt cx="259200" cy="434475"/>
          </a:xfrm>
        </p:grpSpPr>
        <p:sp>
          <p:nvSpPr>
            <p:cNvPr id="142" name="Google Shape;142;p2"/>
            <p:cNvSpPr/>
            <p:nvPr/>
          </p:nvSpPr>
          <p:spPr>
            <a:xfrm>
              <a:off x="4347400" y="1206300"/>
              <a:ext cx="243750" cy="423325"/>
            </a:xfrm>
            <a:custGeom>
              <a:avLst/>
              <a:gdLst/>
              <a:ahLst/>
              <a:cxnLst/>
              <a:rect l="l" t="t" r="r" b="b"/>
              <a:pathLst>
                <a:path w="9750" h="16933" extrusionOk="0">
                  <a:moveTo>
                    <a:pt x="2975" y="1"/>
                  </a:moveTo>
                  <a:cubicBezTo>
                    <a:pt x="2639" y="1"/>
                    <a:pt x="2301" y="57"/>
                    <a:pt x="1982" y="174"/>
                  </a:cubicBezTo>
                  <a:cubicBezTo>
                    <a:pt x="1348" y="394"/>
                    <a:pt x="800" y="857"/>
                    <a:pt x="467" y="1435"/>
                  </a:cubicBezTo>
                  <a:cubicBezTo>
                    <a:pt x="381" y="1578"/>
                    <a:pt x="316" y="1733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9"/>
                    <a:pt x="7" y="3274"/>
                  </a:cubicBezTo>
                  <a:cubicBezTo>
                    <a:pt x="1" y="4505"/>
                    <a:pt x="393" y="5597"/>
                    <a:pt x="681" y="6626"/>
                  </a:cubicBezTo>
                  <a:cubicBezTo>
                    <a:pt x="1267" y="8738"/>
                    <a:pt x="1974" y="10867"/>
                    <a:pt x="3022" y="12849"/>
                  </a:cubicBezTo>
                  <a:cubicBezTo>
                    <a:pt x="3550" y="13823"/>
                    <a:pt x="4106" y="14828"/>
                    <a:pt x="4976" y="15667"/>
                  </a:cubicBezTo>
                  <a:cubicBezTo>
                    <a:pt x="5198" y="15876"/>
                    <a:pt x="5437" y="16066"/>
                    <a:pt x="5690" y="16234"/>
                  </a:cubicBezTo>
                  <a:cubicBezTo>
                    <a:pt x="5950" y="16399"/>
                    <a:pt x="6225" y="16537"/>
                    <a:pt x="6510" y="16649"/>
                  </a:cubicBezTo>
                  <a:cubicBezTo>
                    <a:pt x="6792" y="16755"/>
                    <a:pt x="7082" y="16849"/>
                    <a:pt x="7404" y="16898"/>
                  </a:cubicBezTo>
                  <a:cubicBezTo>
                    <a:pt x="7537" y="16917"/>
                    <a:pt x="7677" y="16932"/>
                    <a:pt x="7824" y="16932"/>
                  </a:cubicBezTo>
                  <a:cubicBezTo>
                    <a:pt x="8027" y="16932"/>
                    <a:pt x="8243" y="16903"/>
                    <a:pt x="8470" y="16817"/>
                  </a:cubicBezTo>
                  <a:cubicBezTo>
                    <a:pt x="8659" y="16743"/>
                    <a:pt x="8852" y="16619"/>
                    <a:pt x="8991" y="16454"/>
                  </a:cubicBezTo>
                  <a:cubicBezTo>
                    <a:pt x="9073" y="16368"/>
                    <a:pt x="9106" y="16304"/>
                    <a:pt x="9155" y="16233"/>
                  </a:cubicBezTo>
                  <a:cubicBezTo>
                    <a:pt x="9203" y="16165"/>
                    <a:pt x="9246" y="16093"/>
                    <a:pt x="9282" y="16019"/>
                  </a:cubicBezTo>
                  <a:cubicBezTo>
                    <a:pt x="9434" y="15731"/>
                    <a:pt x="9538" y="15422"/>
                    <a:pt x="9589" y="15100"/>
                  </a:cubicBezTo>
                  <a:cubicBezTo>
                    <a:pt x="9696" y="14478"/>
                    <a:pt x="9645" y="13875"/>
                    <a:pt x="9540" y="13302"/>
                  </a:cubicBezTo>
                  <a:cubicBezTo>
                    <a:pt x="9436" y="12733"/>
                    <a:pt x="9251" y="12170"/>
                    <a:pt x="9071" y="11662"/>
                  </a:cubicBezTo>
                  <a:cubicBezTo>
                    <a:pt x="8890" y="11142"/>
                    <a:pt x="8701" y="10621"/>
                    <a:pt x="8494" y="10106"/>
                  </a:cubicBezTo>
                  <a:cubicBezTo>
                    <a:pt x="8074" y="9070"/>
                    <a:pt x="7607" y="8070"/>
                    <a:pt x="6961" y="7101"/>
                  </a:cubicBezTo>
                  <a:cubicBezTo>
                    <a:pt x="6784" y="6850"/>
                    <a:pt x="6578" y="6622"/>
                    <a:pt x="6349" y="6418"/>
                  </a:cubicBezTo>
                  <a:cubicBezTo>
                    <a:pt x="6110" y="6215"/>
                    <a:pt x="5827" y="6025"/>
                    <a:pt x="5464" y="5935"/>
                  </a:cubicBezTo>
                  <a:cubicBezTo>
                    <a:pt x="5366" y="5907"/>
                    <a:pt x="5262" y="5894"/>
                    <a:pt x="5156" y="5894"/>
                  </a:cubicBezTo>
                  <a:cubicBezTo>
                    <a:pt x="4873" y="5894"/>
                    <a:pt x="4580" y="5988"/>
                    <a:pt x="4368" y="6140"/>
                  </a:cubicBezTo>
                  <a:cubicBezTo>
                    <a:pt x="4083" y="6338"/>
                    <a:pt x="3871" y="6572"/>
                    <a:pt x="3695" y="6848"/>
                  </a:cubicBezTo>
                  <a:cubicBezTo>
                    <a:pt x="3350" y="7402"/>
                    <a:pt x="3250" y="8044"/>
                    <a:pt x="3271" y="8634"/>
                  </a:cubicBezTo>
                  <a:cubicBezTo>
                    <a:pt x="3297" y="9228"/>
                    <a:pt x="3424" y="9799"/>
                    <a:pt x="3613" y="10339"/>
                  </a:cubicBezTo>
                  <a:cubicBezTo>
                    <a:pt x="3800" y="10878"/>
                    <a:pt x="4045" y="11395"/>
                    <a:pt x="4341" y="11883"/>
                  </a:cubicBezTo>
                  <a:cubicBezTo>
                    <a:pt x="4639" y="12369"/>
                    <a:pt x="4981" y="12832"/>
                    <a:pt x="5427" y="13230"/>
                  </a:cubicBezTo>
                  <a:cubicBezTo>
                    <a:pt x="5486" y="13284"/>
                    <a:pt x="5560" y="13310"/>
                    <a:pt x="5635" y="13310"/>
                  </a:cubicBezTo>
                  <a:cubicBezTo>
                    <a:pt x="5718" y="13310"/>
                    <a:pt x="5802" y="13277"/>
                    <a:pt x="5863" y="13210"/>
                  </a:cubicBezTo>
                  <a:cubicBezTo>
                    <a:pt x="5978" y="13084"/>
                    <a:pt x="5969" y="12890"/>
                    <a:pt x="5842" y="12774"/>
                  </a:cubicBezTo>
                  <a:lnTo>
                    <a:pt x="5837" y="12769"/>
                  </a:lnTo>
                  <a:cubicBezTo>
                    <a:pt x="5475" y="12431"/>
                    <a:pt x="5167" y="12000"/>
                    <a:pt x="4907" y="11548"/>
                  </a:cubicBezTo>
                  <a:cubicBezTo>
                    <a:pt x="4646" y="11096"/>
                    <a:pt x="4434" y="10617"/>
                    <a:pt x="4275" y="10119"/>
                  </a:cubicBezTo>
                  <a:cubicBezTo>
                    <a:pt x="4114" y="9625"/>
                    <a:pt x="4017" y="9115"/>
                    <a:pt x="4008" y="8617"/>
                  </a:cubicBezTo>
                  <a:cubicBezTo>
                    <a:pt x="4001" y="8121"/>
                    <a:pt x="4103" y="7639"/>
                    <a:pt x="4350" y="7267"/>
                  </a:cubicBezTo>
                  <a:cubicBezTo>
                    <a:pt x="4470" y="7084"/>
                    <a:pt x="4624" y="6928"/>
                    <a:pt x="4806" y="6806"/>
                  </a:cubicBezTo>
                  <a:cubicBezTo>
                    <a:pt x="4914" y="6740"/>
                    <a:pt x="5012" y="6705"/>
                    <a:pt x="5118" y="6705"/>
                  </a:cubicBezTo>
                  <a:cubicBezTo>
                    <a:pt x="5167" y="6705"/>
                    <a:pt x="5217" y="6712"/>
                    <a:pt x="5271" y="6728"/>
                  </a:cubicBezTo>
                  <a:cubicBezTo>
                    <a:pt x="5616" y="6820"/>
                    <a:pt x="5991" y="7194"/>
                    <a:pt x="6261" y="7593"/>
                  </a:cubicBezTo>
                  <a:cubicBezTo>
                    <a:pt x="6532" y="8004"/>
                    <a:pt x="6797" y="8492"/>
                    <a:pt x="7023" y="8965"/>
                  </a:cubicBezTo>
                  <a:cubicBezTo>
                    <a:pt x="7255" y="9444"/>
                    <a:pt x="7463" y="9936"/>
                    <a:pt x="7656" y="10436"/>
                  </a:cubicBezTo>
                  <a:cubicBezTo>
                    <a:pt x="7850" y="10936"/>
                    <a:pt x="8028" y="11445"/>
                    <a:pt x="8198" y="11959"/>
                  </a:cubicBezTo>
                  <a:cubicBezTo>
                    <a:pt x="8376" y="12482"/>
                    <a:pt x="8523" y="12963"/>
                    <a:pt x="8611" y="13470"/>
                  </a:cubicBezTo>
                  <a:cubicBezTo>
                    <a:pt x="8697" y="13970"/>
                    <a:pt x="8725" y="14474"/>
                    <a:pt x="8638" y="14930"/>
                  </a:cubicBezTo>
                  <a:cubicBezTo>
                    <a:pt x="8602" y="15149"/>
                    <a:pt x="8529" y="15361"/>
                    <a:pt x="8421" y="15556"/>
                  </a:cubicBezTo>
                  <a:cubicBezTo>
                    <a:pt x="8399" y="15603"/>
                    <a:pt x="8370" y="15649"/>
                    <a:pt x="8338" y="15692"/>
                  </a:cubicBezTo>
                  <a:cubicBezTo>
                    <a:pt x="8310" y="15732"/>
                    <a:pt x="8275" y="15789"/>
                    <a:pt x="8259" y="15799"/>
                  </a:cubicBezTo>
                  <a:cubicBezTo>
                    <a:pt x="8222" y="15845"/>
                    <a:pt x="8175" y="15869"/>
                    <a:pt x="8113" y="15895"/>
                  </a:cubicBezTo>
                  <a:cubicBezTo>
                    <a:pt x="8044" y="15923"/>
                    <a:pt x="7949" y="15936"/>
                    <a:pt x="7841" y="15936"/>
                  </a:cubicBezTo>
                  <a:cubicBezTo>
                    <a:pt x="7755" y="15936"/>
                    <a:pt x="7660" y="15928"/>
                    <a:pt x="7563" y="15911"/>
                  </a:cubicBezTo>
                  <a:cubicBezTo>
                    <a:pt x="7345" y="15874"/>
                    <a:pt x="7112" y="15798"/>
                    <a:pt x="6885" y="15708"/>
                  </a:cubicBezTo>
                  <a:cubicBezTo>
                    <a:pt x="6662" y="15618"/>
                    <a:pt x="6449" y="15508"/>
                    <a:pt x="6247" y="15380"/>
                  </a:cubicBezTo>
                  <a:cubicBezTo>
                    <a:pt x="6047" y="15245"/>
                    <a:pt x="5858" y="15093"/>
                    <a:pt x="5683" y="14927"/>
                  </a:cubicBezTo>
                  <a:cubicBezTo>
                    <a:pt x="4972" y="14241"/>
                    <a:pt x="4442" y="13310"/>
                    <a:pt x="3941" y="12367"/>
                  </a:cubicBezTo>
                  <a:cubicBezTo>
                    <a:pt x="2954" y="10477"/>
                    <a:pt x="2278" y="8431"/>
                    <a:pt x="1709" y="6336"/>
                  </a:cubicBezTo>
                  <a:cubicBezTo>
                    <a:pt x="1409" y="5273"/>
                    <a:pt x="1074" y="4258"/>
                    <a:pt x="1091" y="3289"/>
                  </a:cubicBezTo>
                  <a:cubicBezTo>
                    <a:pt x="1099" y="2809"/>
                    <a:pt x="1193" y="2344"/>
                    <a:pt x="1409" y="1983"/>
                  </a:cubicBezTo>
                  <a:cubicBezTo>
                    <a:pt x="1516" y="1801"/>
                    <a:pt x="1651" y="1639"/>
                    <a:pt x="1808" y="1499"/>
                  </a:cubicBezTo>
                  <a:cubicBezTo>
                    <a:pt x="1973" y="1371"/>
                    <a:pt x="2148" y="1248"/>
                    <a:pt x="2350" y="1183"/>
                  </a:cubicBezTo>
                  <a:cubicBezTo>
                    <a:pt x="2557" y="1103"/>
                    <a:pt x="2780" y="1064"/>
                    <a:pt x="3005" y="1064"/>
                  </a:cubicBezTo>
                  <a:cubicBezTo>
                    <a:pt x="3208" y="1064"/>
                    <a:pt x="3412" y="1096"/>
                    <a:pt x="3608" y="1160"/>
                  </a:cubicBezTo>
                  <a:cubicBezTo>
                    <a:pt x="3814" y="1225"/>
                    <a:pt x="4010" y="1328"/>
                    <a:pt x="4191" y="1455"/>
                  </a:cubicBezTo>
                  <a:cubicBezTo>
                    <a:pt x="4380" y="1586"/>
                    <a:pt x="4561" y="1752"/>
                    <a:pt x="4729" y="1928"/>
                  </a:cubicBezTo>
                  <a:cubicBezTo>
                    <a:pt x="5402" y="2651"/>
                    <a:pt x="5889" y="3603"/>
                    <a:pt x="6408" y="4564"/>
                  </a:cubicBezTo>
                  <a:cubicBezTo>
                    <a:pt x="7427" y="6485"/>
                    <a:pt x="8393" y="8421"/>
                    <a:pt x="9117" y="10455"/>
                  </a:cubicBezTo>
                  <a:lnTo>
                    <a:pt x="9117" y="10456"/>
                  </a:ln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8"/>
                    <a:pt x="9499" y="10648"/>
                  </a:cubicBezTo>
                  <a:cubicBezTo>
                    <a:pt x="9658" y="10599"/>
                    <a:pt x="9750" y="10433"/>
                    <a:pt x="9706" y="10272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3" y="3157"/>
                    <a:pt x="6303" y="2115"/>
                    <a:pt x="5487" y="1223"/>
                  </a:cubicBezTo>
                  <a:cubicBezTo>
                    <a:pt x="5280" y="1001"/>
                    <a:pt x="5061" y="793"/>
                    <a:pt x="4804" y="608"/>
                  </a:cubicBezTo>
                  <a:cubicBezTo>
                    <a:pt x="4541" y="418"/>
                    <a:pt x="4251" y="261"/>
                    <a:pt x="3937" y="158"/>
                  </a:cubicBezTo>
                  <a:cubicBezTo>
                    <a:pt x="3630" y="54"/>
                    <a:pt x="3303" y="1"/>
                    <a:pt x="297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62875" y="1195150"/>
              <a:ext cx="243725" cy="423300"/>
            </a:xfrm>
            <a:custGeom>
              <a:avLst/>
              <a:gdLst/>
              <a:ahLst/>
              <a:cxnLst/>
              <a:rect l="l" t="t" r="r" b="b"/>
              <a:pathLst>
                <a:path w="9749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2" y="173"/>
                  </a:cubicBezTo>
                  <a:cubicBezTo>
                    <a:pt x="1348" y="394"/>
                    <a:pt x="800" y="856"/>
                    <a:pt x="466" y="1435"/>
                  </a:cubicBezTo>
                  <a:cubicBezTo>
                    <a:pt x="382" y="1578"/>
                    <a:pt x="316" y="1731"/>
                    <a:pt x="252" y="1883"/>
                  </a:cubicBezTo>
                  <a:cubicBezTo>
                    <a:pt x="205" y="2038"/>
                    <a:pt x="140" y="2196"/>
                    <a:pt x="113" y="2349"/>
                  </a:cubicBezTo>
                  <a:cubicBezTo>
                    <a:pt x="40" y="2656"/>
                    <a:pt x="12" y="2968"/>
                    <a:pt x="8" y="3274"/>
                  </a:cubicBezTo>
                  <a:cubicBezTo>
                    <a:pt x="1" y="4505"/>
                    <a:pt x="393" y="5596"/>
                    <a:pt x="681" y="6625"/>
                  </a:cubicBezTo>
                  <a:cubicBezTo>
                    <a:pt x="1267" y="8738"/>
                    <a:pt x="1974" y="10866"/>
                    <a:pt x="3021" y="12849"/>
                  </a:cubicBezTo>
                  <a:cubicBezTo>
                    <a:pt x="3548" y="13822"/>
                    <a:pt x="4106" y="14827"/>
                    <a:pt x="4976" y="15667"/>
                  </a:cubicBezTo>
                  <a:cubicBezTo>
                    <a:pt x="5197" y="15875"/>
                    <a:pt x="5437" y="16066"/>
                    <a:pt x="5690" y="16234"/>
                  </a:cubicBezTo>
                  <a:cubicBezTo>
                    <a:pt x="5949" y="16398"/>
                    <a:pt x="6224" y="16537"/>
                    <a:pt x="6510" y="16647"/>
                  </a:cubicBezTo>
                  <a:cubicBezTo>
                    <a:pt x="6791" y="16754"/>
                    <a:pt x="7081" y="16849"/>
                    <a:pt x="7402" y="16898"/>
                  </a:cubicBezTo>
                  <a:cubicBezTo>
                    <a:pt x="7536" y="16917"/>
                    <a:pt x="7676" y="16932"/>
                    <a:pt x="7823" y="16932"/>
                  </a:cubicBezTo>
                  <a:cubicBezTo>
                    <a:pt x="8027" y="16932"/>
                    <a:pt x="8242" y="16903"/>
                    <a:pt x="8468" y="16817"/>
                  </a:cubicBezTo>
                  <a:cubicBezTo>
                    <a:pt x="8659" y="16742"/>
                    <a:pt x="8852" y="16619"/>
                    <a:pt x="8990" y="16454"/>
                  </a:cubicBezTo>
                  <a:cubicBezTo>
                    <a:pt x="9072" y="16367"/>
                    <a:pt x="9105" y="16304"/>
                    <a:pt x="9154" y="16233"/>
                  </a:cubicBezTo>
                  <a:cubicBezTo>
                    <a:pt x="9202" y="16165"/>
                    <a:pt x="9245" y="16093"/>
                    <a:pt x="9282" y="16019"/>
                  </a:cubicBezTo>
                  <a:cubicBezTo>
                    <a:pt x="9434" y="15731"/>
                    <a:pt x="9538" y="15422"/>
                    <a:pt x="9588" y="15100"/>
                  </a:cubicBezTo>
                  <a:cubicBezTo>
                    <a:pt x="9695" y="14477"/>
                    <a:pt x="9644" y="13875"/>
                    <a:pt x="9540" y="13302"/>
                  </a:cubicBezTo>
                  <a:cubicBezTo>
                    <a:pt x="9435" y="12733"/>
                    <a:pt x="9251" y="12170"/>
                    <a:pt x="9071" y="11662"/>
                  </a:cubicBezTo>
                  <a:cubicBezTo>
                    <a:pt x="8889" y="11141"/>
                    <a:pt x="8700" y="10621"/>
                    <a:pt x="8492" y="10106"/>
                  </a:cubicBezTo>
                  <a:cubicBezTo>
                    <a:pt x="8073" y="9070"/>
                    <a:pt x="7607" y="8070"/>
                    <a:pt x="6960" y="7101"/>
                  </a:cubicBezTo>
                  <a:cubicBezTo>
                    <a:pt x="6782" y="6850"/>
                    <a:pt x="6578" y="6622"/>
                    <a:pt x="6348" y="6418"/>
                  </a:cubicBezTo>
                  <a:cubicBezTo>
                    <a:pt x="6109" y="6215"/>
                    <a:pt x="5826" y="6025"/>
                    <a:pt x="5463" y="5934"/>
                  </a:cubicBezTo>
                  <a:cubicBezTo>
                    <a:pt x="5365" y="5906"/>
                    <a:pt x="5262" y="5893"/>
                    <a:pt x="5157" y="5893"/>
                  </a:cubicBezTo>
                  <a:cubicBezTo>
                    <a:pt x="4874" y="5893"/>
                    <a:pt x="4580" y="5988"/>
                    <a:pt x="4367" y="6140"/>
                  </a:cubicBezTo>
                  <a:cubicBezTo>
                    <a:pt x="4082" y="6338"/>
                    <a:pt x="3870" y="6570"/>
                    <a:pt x="3694" y="6848"/>
                  </a:cubicBezTo>
                  <a:cubicBezTo>
                    <a:pt x="3348" y="7402"/>
                    <a:pt x="3249" y="8043"/>
                    <a:pt x="3271" y="8633"/>
                  </a:cubicBezTo>
                  <a:cubicBezTo>
                    <a:pt x="3296" y="9228"/>
                    <a:pt x="3423" y="9798"/>
                    <a:pt x="3612" y="10339"/>
                  </a:cubicBezTo>
                  <a:cubicBezTo>
                    <a:pt x="3800" y="10878"/>
                    <a:pt x="4044" y="11395"/>
                    <a:pt x="4340" y="11883"/>
                  </a:cubicBezTo>
                  <a:cubicBezTo>
                    <a:pt x="4637" y="12368"/>
                    <a:pt x="4980" y="12832"/>
                    <a:pt x="5426" y="13230"/>
                  </a:cubicBezTo>
                  <a:cubicBezTo>
                    <a:pt x="5485" y="13284"/>
                    <a:pt x="5559" y="13310"/>
                    <a:pt x="5634" y="13310"/>
                  </a:cubicBezTo>
                  <a:cubicBezTo>
                    <a:pt x="5718" y="13310"/>
                    <a:pt x="5801" y="13277"/>
                    <a:pt x="5862" y="13210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8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6"/>
                    <a:pt x="4433" y="10616"/>
                    <a:pt x="4273" y="10118"/>
                  </a:cubicBezTo>
                  <a:cubicBezTo>
                    <a:pt x="4114" y="9625"/>
                    <a:pt x="4016" y="9113"/>
                    <a:pt x="4008" y="8616"/>
                  </a:cubicBezTo>
                  <a:cubicBezTo>
                    <a:pt x="4000" y="8121"/>
                    <a:pt x="4102" y="7637"/>
                    <a:pt x="4349" y="7267"/>
                  </a:cubicBezTo>
                  <a:cubicBezTo>
                    <a:pt x="4469" y="7084"/>
                    <a:pt x="4624" y="6928"/>
                    <a:pt x="4805" y="6805"/>
                  </a:cubicBezTo>
                  <a:cubicBezTo>
                    <a:pt x="4913" y="6740"/>
                    <a:pt x="5011" y="6705"/>
                    <a:pt x="5117" y="6705"/>
                  </a:cubicBezTo>
                  <a:cubicBezTo>
                    <a:pt x="5166" y="6705"/>
                    <a:pt x="5216" y="6712"/>
                    <a:pt x="5269" y="6728"/>
                  </a:cubicBezTo>
                  <a:cubicBezTo>
                    <a:pt x="5615" y="6820"/>
                    <a:pt x="5990" y="7194"/>
                    <a:pt x="6261" y="7593"/>
                  </a:cubicBezTo>
                  <a:cubicBezTo>
                    <a:pt x="6532" y="8003"/>
                    <a:pt x="6796" y="8492"/>
                    <a:pt x="7023" y="8965"/>
                  </a:cubicBezTo>
                  <a:cubicBezTo>
                    <a:pt x="7254" y="9444"/>
                    <a:pt x="7461" y="9936"/>
                    <a:pt x="7655" y="10436"/>
                  </a:cubicBezTo>
                  <a:cubicBezTo>
                    <a:pt x="7848" y="10936"/>
                    <a:pt x="8027" y="11445"/>
                    <a:pt x="8197" y="11959"/>
                  </a:cubicBezTo>
                  <a:cubicBezTo>
                    <a:pt x="8374" y="12482"/>
                    <a:pt x="8522" y="12963"/>
                    <a:pt x="8609" y="13470"/>
                  </a:cubicBezTo>
                  <a:cubicBezTo>
                    <a:pt x="8696" y="13970"/>
                    <a:pt x="8723" y="14475"/>
                    <a:pt x="8637" y="14930"/>
                  </a:cubicBezTo>
                  <a:cubicBezTo>
                    <a:pt x="8601" y="15150"/>
                    <a:pt x="8527" y="15361"/>
                    <a:pt x="8420" y="15556"/>
                  </a:cubicBezTo>
                  <a:cubicBezTo>
                    <a:pt x="8397" y="15604"/>
                    <a:pt x="8369" y="15649"/>
                    <a:pt x="8337" y="15692"/>
                  </a:cubicBezTo>
                  <a:cubicBezTo>
                    <a:pt x="8308" y="15732"/>
                    <a:pt x="8274" y="15790"/>
                    <a:pt x="8257" y="15799"/>
                  </a:cubicBezTo>
                  <a:cubicBezTo>
                    <a:pt x="8221" y="15845"/>
                    <a:pt x="8174" y="15870"/>
                    <a:pt x="8112" y="15895"/>
                  </a:cubicBezTo>
                  <a:cubicBezTo>
                    <a:pt x="8043" y="15923"/>
                    <a:pt x="7947" y="15936"/>
                    <a:pt x="7839" y="15936"/>
                  </a:cubicBezTo>
                  <a:cubicBezTo>
                    <a:pt x="7753" y="15936"/>
                    <a:pt x="7658" y="15927"/>
                    <a:pt x="7562" y="15910"/>
                  </a:cubicBezTo>
                  <a:cubicBezTo>
                    <a:pt x="7343" y="15874"/>
                    <a:pt x="7110" y="15798"/>
                    <a:pt x="6883" y="15708"/>
                  </a:cubicBezTo>
                  <a:cubicBezTo>
                    <a:pt x="6661" y="15617"/>
                    <a:pt x="6448" y="15508"/>
                    <a:pt x="6246" y="15380"/>
                  </a:cubicBezTo>
                  <a:cubicBezTo>
                    <a:pt x="6046" y="15245"/>
                    <a:pt x="5856" y="15093"/>
                    <a:pt x="5681" y="14926"/>
                  </a:cubicBezTo>
                  <a:cubicBezTo>
                    <a:pt x="4971" y="14242"/>
                    <a:pt x="4441" y="13310"/>
                    <a:pt x="3939" y="12367"/>
                  </a:cubicBezTo>
                  <a:cubicBezTo>
                    <a:pt x="2951" y="10478"/>
                    <a:pt x="2277" y="8431"/>
                    <a:pt x="1707" y="6336"/>
                  </a:cubicBezTo>
                  <a:cubicBezTo>
                    <a:pt x="1407" y="5273"/>
                    <a:pt x="1073" y="4259"/>
                    <a:pt x="1089" y="3289"/>
                  </a:cubicBezTo>
                  <a:cubicBezTo>
                    <a:pt x="1097" y="2809"/>
                    <a:pt x="1191" y="2344"/>
                    <a:pt x="1407" y="1983"/>
                  </a:cubicBezTo>
                  <a:cubicBezTo>
                    <a:pt x="1515" y="1801"/>
                    <a:pt x="1649" y="1638"/>
                    <a:pt x="1808" y="1500"/>
                  </a:cubicBezTo>
                  <a:cubicBezTo>
                    <a:pt x="1972" y="1372"/>
                    <a:pt x="2147" y="1248"/>
                    <a:pt x="2349" y="1184"/>
                  </a:cubicBezTo>
                  <a:cubicBezTo>
                    <a:pt x="2556" y="1104"/>
                    <a:pt x="2779" y="1065"/>
                    <a:pt x="3003" y="1065"/>
                  </a:cubicBezTo>
                  <a:cubicBezTo>
                    <a:pt x="3206" y="1065"/>
                    <a:pt x="3411" y="1097"/>
                    <a:pt x="3606" y="1161"/>
                  </a:cubicBezTo>
                  <a:cubicBezTo>
                    <a:pt x="3813" y="1225"/>
                    <a:pt x="4009" y="1329"/>
                    <a:pt x="4191" y="1456"/>
                  </a:cubicBezTo>
                  <a:cubicBezTo>
                    <a:pt x="4378" y="1587"/>
                    <a:pt x="4561" y="1752"/>
                    <a:pt x="4729" y="1928"/>
                  </a:cubicBezTo>
                  <a:cubicBezTo>
                    <a:pt x="5402" y="2651"/>
                    <a:pt x="5889" y="3604"/>
                    <a:pt x="6407" y="4565"/>
                  </a:cubicBezTo>
                  <a:cubicBezTo>
                    <a:pt x="7425" y="6485"/>
                    <a:pt x="8392" y="8421"/>
                    <a:pt x="9116" y="10455"/>
                  </a:cubicBezTo>
                  <a:lnTo>
                    <a:pt x="9117" y="10456"/>
                  </a:lnTo>
                  <a:cubicBezTo>
                    <a:pt x="9161" y="10581"/>
                    <a:pt x="9280" y="10661"/>
                    <a:pt x="9408" y="10661"/>
                  </a:cubicBezTo>
                  <a:cubicBezTo>
                    <a:pt x="9438" y="10661"/>
                    <a:pt x="9469" y="10657"/>
                    <a:pt x="9499" y="10647"/>
                  </a:cubicBezTo>
                  <a:cubicBezTo>
                    <a:pt x="9657" y="10598"/>
                    <a:pt x="9749" y="10433"/>
                    <a:pt x="9706" y="10272"/>
                  </a:cubicBezTo>
                  <a:cubicBezTo>
                    <a:pt x="9132" y="8129"/>
                    <a:pt x="8227" y="6098"/>
                    <a:pt x="7259" y="4130"/>
                  </a:cubicBezTo>
                  <a:cubicBezTo>
                    <a:pt x="6784" y="3156"/>
                    <a:pt x="6304" y="2114"/>
                    <a:pt x="5487" y="1222"/>
                  </a:cubicBezTo>
                  <a:cubicBezTo>
                    <a:pt x="5280" y="1001"/>
                    <a:pt x="5060" y="793"/>
                    <a:pt x="4804" y="608"/>
                  </a:cubicBezTo>
                  <a:cubicBezTo>
                    <a:pt x="4541" y="417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588714" y="3918056"/>
            <a:ext cx="354386" cy="578521"/>
            <a:chOff x="2254100" y="3662800"/>
            <a:chExt cx="269700" cy="440275"/>
          </a:xfrm>
        </p:grpSpPr>
        <p:sp>
          <p:nvSpPr>
            <p:cNvPr id="145" name="Google Shape;145;p2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_1_4_1"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oogle Shape;2087;p38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2088" name="Google Shape;2088;p38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2089" name="Google Shape;2089;p38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38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38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38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3" name="Google Shape;2093;p38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4" name="Google Shape;2094;p38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5" name="Google Shape;2095;p38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38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7" name="Google Shape;2097;p38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8" name="Google Shape;2098;p38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38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38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1" name="Google Shape;2101;p38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2" name="Google Shape;2102;p38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103" name="Google Shape;2103;p38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104" name="Google Shape;2104;p38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5" name="Google Shape;2105;p38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6" name="Google Shape;2106;p38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7" name="Google Shape;2107;p38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8" name="Google Shape;2108;p38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9" name="Google Shape;2109;p38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0" name="Google Shape;2110;p38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1" name="Google Shape;2111;p38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2" name="Google Shape;2112;p38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3" name="Google Shape;2113;p38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4" name="Google Shape;2114;p38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5" name="Google Shape;2115;p38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6" name="Google Shape;2116;p38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7" name="Google Shape;2117;p38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8" name="Google Shape;2118;p38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9" name="Google Shape;2119;p38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0" name="Google Shape;2120;p38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1" name="Google Shape;2121;p38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2" name="Google Shape;2122;p38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23" name="Google Shape;2123;p38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4" name="Google Shape;2124;p38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25" name="Google Shape;2125;p38"/>
          <p:cNvGrpSpPr/>
          <p:nvPr/>
        </p:nvGrpSpPr>
        <p:grpSpPr>
          <a:xfrm rot="7199944">
            <a:off x="8752305" y="857774"/>
            <a:ext cx="1040619" cy="1909854"/>
            <a:chOff x="1986275" y="390525"/>
            <a:chExt cx="791925" cy="1453425"/>
          </a:xfrm>
        </p:grpSpPr>
        <p:sp>
          <p:nvSpPr>
            <p:cNvPr id="2126" name="Google Shape;2126;p38"/>
            <p:cNvSpPr/>
            <p:nvPr/>
          </p:nvSpPr>
          <p:spPr>
            <a:xfrm>
              <a:off x="1986275" y="415100"/>
              <a:ext cx="784925" cy="1428475"/>
            </a:xfrm>
            <a:custGeom>
              <a:avLst/>
              <a:gdLst/>
              <a:ahLst/>
              <a:cxnLst/>
              <a:rect l="l" t="t" r="r" b="b"/>
              <a:pathLst>
                <a:path w="31397" h="57139" extrusionOk="0">
                  <a:moveTo>
                    <a:pt x="12414" y="0"/>
                  </a:moveTo>
                  <a:cubicBezTo>
                    <a:pt x="12401" y="0"/>
                    <a:pt x="12387" y="1"/>
                    <a:pt x="12373" y="2"/>
                  </a:cubicBezTo>
                  <a:cubicBezTo>
                    <a:pt x="12371" y="2"/>
                    <a:pt x="12368" y="2"/>
                    <a:pt x="12366" y="2"/>
                  </a:cubicBezTo>
                  <a:cubicBezTo>
                    <a:pt x="12319" y="2"/>
                    <a:pt x="12274" y="13"/>
                    <a:pt x="12233" y="34"/>
                  </a:cubicBezTo>
                  <a:lnTo>
                    <a:pt x="8933" y="1531"/>
                  </a:lnTo>
                  <a:lnTo>
                    <a:pt x="6263" y="2741"/>
                  </a:lnTo>
                  <a:lnTo>
                    <a:pt x="299" y="5448"/>
                  </a:lnTo>
                  <a:lnTo>
                    <a:pt x="294" y="5450"/>
                  </a:lnTo>
                  <a:cubicBezTo>
                    <a:pt x="250" y="5470"/>
                    <a:pt x="211" y="5499"/>
                    <a:pt x="178" y="5534"/>
                  </a:cubicBezTo>
                  <a:cubicBezTo>
                    <a:pt x="41" y="5663"/>
                    <a:pt x="1" y="5864"/>
                    <a:pt x="77" y="6035"/>
                  </a:cubicBezTo>
                  <a:lnTo>
                    <a:pt x="103" y="6090"/>
                  </a:lnTo>
                  <a:cubicBezTo>
                    <a:pt x="106" y="6098"/>
                    <a:pt x="108" y="6106"/>
                    <a:pt x="111" y="6114"/>
                  </a:cubicBezTo>
                  <a:lnTo>
                    <a:pt x="144" y="6184"/>
                  </a:lnTo>
                  <a:lnTo>
                    <a:pt x="282" y="6488"/>
                  </a:lnTo>
                  <a:cubicBezTo>
                    <a:pt x="290" y="6498"/>
                    <a:pt x="298" y="6510"/>
                    <a:pt x="307" y="6520"/>
                  </a:cubicBezTo>
                  <a:lnTo>
                    <a:pt x="19763" y="47029"/>
                  </a:lnTo>
                  <a:cubicBezTo>
                    <a:pt x="19808" y="47124"/>
                    <a:pt x="19877" y="47205"/>
                    <a:pt x="19965" y="47263"/>
                  </a:cubicBezTo>
                  <a:cubicBezTo>
                    <a:pt x="19973" y="47269"/>
                    <a:pt x="19983" y="47271"/>
                    <a:pt x="19992" y="47276"/>
                  </a:cubicBezTo>
                  <a:lnTo>
                    <a:pt x="21807" y="49026"/>
                  </a:lnTo>
                  <a:lnTo>
                    <a:pt x="22077" y="49286"/>
                  </a:lnTo>
                  <a:lnTo>
                    <a:pt x="23001" y="50177"/>
                  </a:lnTo>
                  <a:lnTo>
                    <a:pt x="23550" y="50706"/>
                  </a:lnTo>
                  <a:lnTo>
                    <a:pt x="24223" y="51356"/>
                  </a:lnTo>
                  <a:lnTo>
                    <a:pt x="24655" y="51772"/>
                  </a:lnTo>
                  <a:lnTo>
                    <a:pt x="25141" y="52241"/>
                  </a:lnTo>
                  <a:cubicBezTo>
                    <a:pt x="25362" y="52454"/>
                    <a:pt x="25582" y="52666"/>
                    <a:pt x="25802" y="52877"/>
                  </a:cubicBezTo>
                  <a:lnTo>
                    <a:pt x="26343" y="53400"/>
                  </a:lnTo>
                  <a:lnTo>
                    <a:pt x="27691" y="54700"/>
                  </a:lnTo>
                  <a:lnTo>
                    <a:pt x="28191" y="55182"/>
                  </a:lnTo>
                  <a:lnTo>
                    <a:pt x="28382" y="55366"/>
                  </a:lnTo>
                  <a:lnTo>
                    <a:pt x="28683" y="55657"/>
                  </a:lnTo>
                  <a:lnTo>
                    <a:pt x="29710" y="56647"/>
                  </a:lnTo>
                  <a:lnTo>
                    <a:pt x="29864" y="56796"/>
                  </a:lnTo>
                  <a:lnTo>
                    <a:pt x="29891" y="56822"/>
                  </a:lnTo>
                  <a:lnTo>
                    <a:pt x="29944" y="56873"/>
                  </a:lnTo>
                  <a:cubicBezTo>
                    <a:pt x="30045" y="56972"/>
                    <a:pt x="30165" y="57047"/>
                    <a:pt x="30299" y="57093"/>
                  </a:cubicBezTo>
                  <a:cubicBezTo>
                    <a:pt x="30339" y="57107"/>
                    <a:pt x="30379" y="57118"/>
                    <a:pt x="30422" y="57126"/>
                  </a:cubicBezTo>
                  <a:cubicBezTo>
                    <a:pt x="30469" y="57134"/>
                    <a:pt x="30516" y="57138"/>
                    <a:pt x="30564" y="57138"/>
                  </a:cubicBezTo>
                  <a:cubicBezTo>
                    <a:pt x="30638" y="57138"/>
                    <a:pt x="30713" y="57128"/>
                    <a:pt x="30785" y="57107"/>
                  </a:cubicBezTo>
                  <a:cubicBezTo>
                    <a:pt x="30862" y="57086"/>
                    <a:pt x="30935" y="57053"/>
                    <a:pt x="31002" y="57009"/>
                  </a:cubicBezTo>
                  <a:cubicBezTo>
                    <a:pt x="31237" y="56857"/>
                    <a:pt x="31396" y="56579"/>
                    <a:pt x="31380" y="56222"/>
                  </a:cubicBezTo>
                  <a:lnTo>
                    <a:pt x="31357" y="55748"/>
                  </a:lnTo>
                  <a:lnTo>
                    <a:pt x="31260" y="53740"/>
                  </a:lnTo>
                  <a:lnTo>
                    <a:pt x="30712" y="42359"/>
                  </a:lnTo>
                  <a:cubicBezTo>
                    <a:pt x="30711" y="42341"/>
                    <a:pt x="30705" y="42327"/>
                    <a:pt x="30704" y="42311"/>
                  </a:cubicBezTo>
                  <a:cubicBezTo>
                    <a:pt x="30718" y="42206"/>
                    <a:pt x="30703" y="42100"/>
                    <a:pt x="30660" y="42002"/>
                  </a:cubicBezTo>
                  <a:lnTo>
                    <a:pt x="13030" y="750"/>
                  </a:lnTo>
                  <a:cubicBezTo>
                    <a:pt x="13025" y="736"/>
                    <a:pt x="13027" y="723"/>
                    <a:pt x="13020" y="708"/>
                  </a:cubicBezTo>
                  <a:lnTo>
                    <a:pt x="12882" y="404"/>
                  </a:lnTo>
                  <a:lnTo>
                    <a:pt x="12853" y="334"/>
                  </a:lnTo>
                  <a:cubicBezTo>
                    <a:pt x="12849" y="326"/>
                    <a:pt x="12844" y="319"/>
                    <a:pt x="12841" y="311"/>
                  </a:cubicBezTo>
                  <a:lnTo>
                    <a:pt x="12816" y="257"/>
                  </a:lnTo>
                  <a:cubicBezTo>
                    <a:pt x="12743" y="99"/>
                    <a:pt x="12586" y="0"/>
                    <a:pt x="1241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2489200" y="1424300"/>
              <a:ext cx="286775" cy="419625"/>
            </a:xfrm>
            <a:custGeom>
              <a:avLst/>
              <a:gdLst/>
              <a:ahLst/>
              <a:cxnLst/>
              <a:rect l="l" t="t" r="r" b="b"/>
              <a:pathLst>
                <a:path w="11471" h="16785" extrusionOk="0">
                  <a:moveTo>
                    <a:pt x="7102" y="1"/>
                  </a:moveTo>
                  <a:cubicBezTo>
                    <a:pt x="6877" y="1"/>
                    <a:pt x="6653" y="12"/>
                    <a:pt x="6430" y="35"/>
                  </a:cubicBezTo>
                  <a:cubicBezTo>
                    <a:pt x="3832" y="302"/>
                    <a:pt x="1623" y="2084"/>
                    <a:pt x="470" y="4584"/>
                  </a:cubicBezTo>
                  <a:cubicBezTo>
                    <a:pt x="220" y="5124"/>
                    <a:pt x="1" y="5793"/>
                    <a:pt x="430" y="6261"/>
                  </a:cubicBezTo>
                  <a:lnTo>
                    <a:pt x="9822" y="16480"/>
                  </a:lnTo>
                  <a:cubicBezTo>
                    <a:pt x="10014" y="16690"/>
                    <a:pt x="10249" y="16784"/>
                    <a:pt x="10475" y="16784"/>
                  </a:cubicBezTo>
                  <a:cubicBezTo>
                    <a:pt x="10899" y="16784"/>
                    <a:pt x="11288" y="16451"/>
                    <a:pt x="11295" y="15917"/>
                  </a:cubicBezTo>
                  <a:lnTo>
                    <a:pt x="11463" y="2039"/>
                  </a:lnTo>
                  <a:cubicBezTo>
                    <a:pt x="11471" y="1458"/>
                    <a:pt x="11004" y="1172"/>
                    <a:pt x="10597" y="928"/>
                  </a:cubicBezTo>
                  <a:cubicBezTo>
                    <a:pt x="10171" y="672"/>
                    <a:pt x="9726" y="485"/>
                    <a:pt x="9265" y="340"/>
                  </a:cubicBezTo>
                  <a:cubicBezTo>
                    <a:pt x="8552" y="116"/>
                    <a:pt x="7822" y="1"/>
                    <a:pt x="7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2489200" y="1470675"/>
              <a:ext cx="244525" cy="334225"/>
            </a:xfrm>
            <a:custGeom>
              <a:avLst/>
              <a:gdLst/>
              <a:ahLst/>
              <a:cxnLst/>
              <a:rect l="l" t="t" r="r" b="b"/>
              <a:pathLst>
                <a:path w="9781" h="13369" extrusionOk="0">
                  <a:moveTo>
                    <a:pt x="2453" y="0"/>
                  </a:moveTo>
                  <a:cubicBezTo>
                    <a:pt x="1636" y="740"/>
                    <a:pt x="958" y="1670"/>
                    <a:pt x="470" y="2729"/>
                  </a:cubicBezTo>
                  <a:cubicBezTo>
                    <a:pt x="220" y="3269"/>
                    <a:pt x="1" y="3938"/>
                    <a:pt x="430" y="4406"/>
                  </a:cubicBezTo>
                  <a:lnTo>
                    <a:pt x="8666" y="13368"/>
                  </a:lnTo>
                  <a:lnTo>
                    <a:pt x="7587" y="12194"/>
                  </a:lnTo>
                  <a:lnTo>
                    <a:pt x="7587" y="12194"/>
                  </a:lnTo>
                  <a:cubicBezTo>
                    <a:pt x="7608" y="12194"/>
                    <a:pt x="7630" y="12194"/>
                    <a:pt x="7651" y="12194"/>
                  </a:cubicBezTo>
                  <a:cubicBezTo>
                    <a:pt x="8382" y="12194"/>
                    <a:pt x="9107" y="12048"/>
                    <a:pt x="9780" y="11763"/>
                  </a:cubicBezTo>
                  <a:cubicBezTo>
                    <a:pt x="6927" y="8179"/>
                    <a:pt x="4471" y="4183"/>
                    <a:pt x="245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2678900" y="1739500"/>
              <a:ext cx="93675" cy="104425"/>
            </a:xfrm>
            <a:custGeom>
              <a:avLst/>
              <a:gdLst/>
              <a:ahLst/>
              <a:cxnLst/>
              <a:rect l="l" t="t" r="r" b="b"/>
              <a:pathLst>
                <a:path w="3747" h="4177" extrusionOk="0">
                  <a:moveTo>
                    <a:pt x="3747" y="1"/>
                  </a:moveTo>
                  <a:lnTo>
                    <a:pt x="3747" y="1"/>
                  </a:lnTo>
                  <a:cubicBezTo>
                    <a:pt x="3324" y="392"/>
                    <a:pt x="2843" y="715"/>
                    <a:pt x="2319" y="956"/>
                  </a:cubicBezTo>
                  <a:cubicBezTo>
                    <a:pt x="1613" y="1279"/>
                    <a:pt x="838" y="1441"/>
                    <a:pt x="47" y="1441"/>
                  </a:cubicBezTo>
                  <a:cubicBezTo>
                    <a:pt x="32" y="1441"/>
                    <a:pt x="16" y="1441"/>
                    <a:pt x="0" y="1441"/>
                  </a:cubicBezTo>
                  <a:lnTo>
                    <a:pt x="0" y="1441"/>
                  </a:lnTo>
                  <a:lnTo>
                    <a:pt x="2234" y="3872"/>
                  </a:lnTo>
                  <a:cubicBezTo>
                    <a:pt x="2426" y="4082"/>
                    <a:pt x="2661" y="4176"/>
                    <a:pt x="2887" y="4176"/>
                  </a:cubicBezTo>
                  <a:cubicBezTo>
                    <a:pt x="3311" y="4176"/>
                    <a:pt x="3700" y="3843"/>
                    <a:pt x="3707" y="3309"/>
                  </a:cubicBezTo>
                  <a:lnTo>
                    <a:pt x="3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2064050" y="390575"/>
              <a:ext cx="714150" cy="1193175"/>
            </a:xfrm>
            <a:custGeom>
              <a:avLst/>
              <a:gdLst/>
              <a:ahLst/>
              <a:cxnLst/>
              <a:rect l="l" t="t" r="r" b="b"/>
              <a:pathLst>
                <a:path w="28566" h="47727" extrusionOk="0">
                  <a:moveTo>
                    <a:pt x="12712" y="0"/>
                  </a:moveTo>
                  <a:cubicBezTo>
                    <a:pt x="12666" y="0"/>
                    <a:pt x="12620" y="8"/>
                    <a:pt x="12576" y="25"/>
                  </a:cubicBezTo>
                  <a:lnTo>
                    <a:pt x="332" y="4711"/>
                  </a:lnTo>
                  <a:cubicBezTo>
                    <a:pt x="100" y="4800"/>
                    <a:pt x="0" y="5095"/>
                    <a:pt x="110" y="5364"/>
                  </a:cubicBezTo>
                  <a:lnTo>
                    <a:pt x="17259" y="47389"/>
                  </a:lnTo>
                  <a:cubicBezTo>
                    <a:pt x="17350" y="47612"/>
                    <a:pt x="17537" y="47726"/>
                    <a:pt x="17714" y="47726"/>
                  </a:cubicBezTo>
                  <a:cubicBezTo>
                    <a:pt x="17877" y="47726"/>
                    <a:pt x="18031" y="47629"/>
                    <a:pt x="18093" y="47430"/>
                  </a:cubicBezTo>
                  <a:lnTo>
                    <a:pt x="19098" y="44205"/>
                  </a:lnTo>
                  <a:cubicBezTo>
                    <a:pt x="19205" y="43860"/>
                    <a:pt x="19484" y="43667"/>
                    <a:pt x="19788" y="43667"/>
                  </a:cubicBezTo>
                  <a:cubicBezTo>
                    <a:pt x="19967" y="43667"/>
                    <a:pt x="20155" y="43735"/>
                    <a:pt x="20322" y="43877"/>
                  </a:cubicBezTo>
                  <a:lnTo>
                    <a:pt x="22235" y="45508"/>
                  </a:lnTo>
                  <a:cubicBezTo>
                    <a:pt x="22403" y="45651"/>
                    <a:pt x="22590" y="45717"/>
                    <a:pt x="22768" y="45717"/>
                  </a:cubicBezTo>
                  <a:cubicBezTo>
                    <a:pt x="23122" y="45717"/>
                    <a:pt x="23440" y="45455"/>
                    <a:pt x="23494" y="45018"/>
                  </a:cubicBezTo>
                  <a:lnTo>
                    <a:pt x="23830" y="42326"/>
                  </a:lnTo>
                  <a:cubicBezTo>
                    <a:pt x="23884" y="41895"/>
                    <a:pt x="24198" y="41626"/>
                    <a:pt x="24555" y="41626"/>
                  </a:cubicBezTo>
                  <a:cubicBezTo>
                    <a:pt x="24698" y="41626"/>
                    <a:pt x="24847" y="41669"/>
                    <a:pt x="24990" y="41762"/>
                  </a:cubicBezTo>
                  <a:lnTo>
                    <a:pt x="27831" y="43607"/>
                  </a:lnTo>
                  <a:cubicBezTo>
                    <a:pt x="27913" y="43659"/>
                    <a:pt x="27995" y="43683"/>
                    <a:pt x="28072" y="43683"/>
                  </a:cubicBezTo>
                  <a:cubicBezTo>
                    <a:pt x="28351" y="43683"/>
                    <a:pt x="28565" y="43378"/>
                    <a:pt x="28440" y="43029"/>
                  </a:cubicBezTo>
                  <a:lnTo>
                    <a:pt x="13177" y="363"/>
                  </a:lnTo>
                  <a:cubicBezTo>
                    <a:pt x="13097" y="142"/>
                    <a:pt x="12905" y="0"/>
                    <a:pt x="12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2064050" y="475400"/>
              <a:ext cx="491725" cy="1108350"/>
            </a:xfrm>
            <a:custGeom>
              <a:avLst/>
              <a:gdLst/>
              <a:ahLst/>
              <a:cxnLst/>
              <a:rect l="l" t="t" r="r" b="b"/>
              <a:pathLst>
                <a:path w="19669" h="44334" extrusionOk="0">
                  <a:moveTo>
                    <a:pt x="3776" y="1"/>
                  </a:moveTo>
                  <a:lnTo>
                    <a:pt x="332" y="1318"/>
                  </a:lnTo>
                  <a:cubicBezTo>
                    <a:pt x="100" y="1407"/>
                    <a:pt x="0" y="1702"/>
                    <a:pt x="110" y="1971"/>
                  </a:cubicBezTo>
                  <a:lnTo>
                    <a:pt x="17259" y="43996"/>
                  </a:lnTo>
                  <a:cubicBezTo>
                    <a:pt x="17350" y="44219"/>
                    <a:pt x="17537" y="44333"/>
                    <a:pt x="17714" y="44333"/>
                  </a:cubicBezTo>
                  <a:cubicBezTo>
                    <a:pt x="17877" y="44333"/>
                    <a:pt x="18032" y="44236"/>
                    <a:pt x="18093" y="44038"/>
                  </a:cubicBezTo>
                  <a:lnTo>
                    <a:pt x="19097" y="40813"/>
                  </a:lnTo>
                  <a:cubicBezTo>
                    <a:pt x="19190" y="40513"/>
                    <a:pt x="19413" y="40331"/>
                    <a:pt x="19669" y="40287"/>
                  </a:cubicBezTo>
                  <a:lnTo>
                    <a:pt x="3776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2293825" y="390575"/>
              <a:ext cx="484375" cy="1092125"/>
            </a:xfrm>
            <a:custGeom>
              <a:avLst/>
              <a:gdLst/>
              <a:ahLst/>
              <a:cxnLst/>
              <a:rect l="l" t="t" r="r" b="b"/>
              <a:pathLst>
                <a:path w="19375" h="43685" extrusionOk="0">
                  <a:moveTo>
                    <a:pt x="3521" y="0"/>
                  </a:moveTo>
                  <a:cubicBezTo>
                    <a:pt x="3475" y="0"/>
                    <a:pt x="3429" y="8"/>
                    <a:pt x="3385" y="25"/>
                  </a:cubicBezTo>
                  <a:lnTo>
                    <a:pt x="1" y="1321"/>
                  </a:lnTo>
                  <a:lnTo>
                    <a:pt x="15216" y="41644"/>
                  </a:lnTo>
                  <a:cubicBezTo>
                    <a:pt x="15264" y="41634"/>
                    <a:pt x="15314" y="41629"/>
                    <a:pt x="15364" y="41629"/>
                  </a:cubicBezTo>
                  <a:cubicBezTo>
                    <a:pt x="15507" y="41629"/>
                    <a:pt x="15657" y="41671"/>
                    <a:pt x="15799" y="41763"/>
                  </a:cubicBezTo>
                  <a:lnTo>
                    <a:pt x="18639" y="43609"/>
                  </a:lnTo>
                  <a:cubicBezTo>
                    <a:pt x="18721" y="43661"/>
                    <a:pt x="18803" y="43685"/>
                    <a:pt x="18880" y="43685"/>
                  </a:cubicBezTo>
                  <a:cubicBezTo>
                    <a:pt x="19159" y="43685"/>
                    <a:pt x="19374" y="43380"/>
                    <a:pt x="19249" y="43030"/>
                  </a:cubicBezTo>
                  <a:lnTo>
                    <a:pt x="3985" y="363"/>
                  </a:lnTo>
                  <a:cubicBezTo>
                    <a:pt x="3906" y="142"/>
                    <a:pt x="3714" y="0"/>
                    <a:pt x="352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2678900" y="1764750"/>
              <a:ext cx="92800" cy="79200"/>
            </a:xfrm>
            <a:custGeom>
              <a:avLst/>
              <a:gdLst/>
              <a:ahLst/>
              <a:cxnLst/>
              <a:rect l="l" t="t" r="r" b="b"/>
              <a:pathLst>
                <a:path w="3712" h="3168" extrusionOk="0">
                  <a:moveTo>
                    <a:pt x="2192" y="0"/>
                  </a:moveTo>
                  <a:cubicBezTo>
                    <a:pt x="1519" y="285"/>
                    <a:pt x="794" y="431"/>
                    <a:pt x="64" y="431"/>
                  </a:cubicBezTo>
                  <a:cubicBezTo>
                    <a:pt x="43" y="431"/>
                    <a:pt x="21" y="431"/>
                    <a:pt x="0" y="431"/>
                  </a:cubicBezTo>
                  <a:lnTo>
                    <a:pt x="0" y="431"/>
                  </a:lnTo>
                  <a:lnTo>
                    <a:pt x="1078" y="1605"/>
                  </a:lnTo>
                  <a:lnTo>
                    <a:pt x="1212" y="1749"/>
                  </a:lnTo>
                  <a:lnTo>
                    <a:pt x="1241" y="1782"/>
                  </a:lnTo>
                  <a:lnTo>
                    <a:pt x="1382" y="1935"/>
                  </a:lnTo>
                  <a:lnTo>
                    <a:pt x="1767" y="2354"/>
                  </a:lnTo>
                  <a:lnTo>
                    <a:pt x="1861" y="2458"/>
                  </a:lnTo>
                  <a:lnTo>
                    <a:pt x="1936" y="2540"/>
                  </a:lnTo>
                  <a:lnTo>
                    <a:pt x="2158" y="2781"/>
                  </a:lnTo>
                  <a:lnTo>
                    <a:pt x="2184" y="2809"/>
                  </a:lnTo>
                  <a:lnTo>
                    <a:pt x="2234" y="2863"/>
                  </a:lnTo>
                  <a:cubicBezTo>
                    <a:pt x="2426" y="3073"/>
                    <a:pt x="2661" y="3167"/>
                    <a:pt x="2886" y="3167"/>
                  </a:cubicBezTo>
                  <a:cubicBezTo>
                    <a:pt x="3310" y="3167"/>
                    <a:pt x="3699" y="2833"/>
                    <a:pt x="3707" y="2300"/>
                  </a:cubicBezTo>
                  <a:lnTo>
                    <a:pt x="3712" y="1826"/>
                  </a:lnTo>
                  <a:cubicBezTo>
                    <a:pt x="3194" y="1230"/>
                    <a:pt x="2688" y="621"/>
                    <a:pt x="219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2063850" y="390525"/>
              <a:ext cx="335425" cy="150875"/>
            </a:xfrm>
            <a:custGeom>
              <a:avLst/>
              <a:gdLst/>
              <a:ahLst/>
              <a:cxnLst/>
              <a:rect l="l" t="t" r="r" b="b"/>
              <a:pathLst>
                <a:path w="13417" h="6035" extrusionOk="0">
                  <a:moveTo>
                    <a:pt x="12736" y="0"/>
                  </a:moveTo>
                  <a:cubicBezTo>
                    <a:pt x="12684" y="0"/>
                    <a:pt x="12630" y="10"/>
                    <a:pt x="12578" y="30"/>
                  </a:cubicBezTo>
                  <a:lnTo>
                    <a:pt x="345" y="4711"/>
                  </a:lnTo>
                  <a:cubicBezTo>
                    <a:pt x="116" y="4799"/>
                    <a:pt x="1" y="5057"/>
                    <a:pt x="88" y="5285"/>
                  </a:cubicBezTo>
                  <a:lnTo>
                    <a:pt x="266" y="5749"/>
                  </a:lnTo>
                  <a:cubicBezTo>
                    <a:pt x="334" y="5926"/>
                    <a:pt x="502" y="6034"/>
                    <a:pt x="681" y="6034"/>
                  </a:cubicBezTo>
                  <a:cubicBezTo>
                    <a:pt x="734" y="6034"/>
                    <a:pt x="788" y="6025"/>
                    <a:pt x="840" y="6004"/>
                  </a:cubicBezTo>
                  <a:lnTo>
                    <a:pt x="13073" y="1323"/>
                  </a:lnTo>
                  <a:cubicBezTo>
                    <a:pt x="13302" y="1234"/>
                    <a:pt x="13417" y="977"/>
                    <a:pt x="13329" y="749"/>
                  </a:cubicBezTo>
                  <a:lnTo>
                    <a:pt x="13151" y="285"/>
                  </a:lnTo>
                  <a:cubicBezTo>
                    <a:pt x="13083" y="109"/>
                    <a:pt x="12915" y="0"/>
                    <a:pt x="1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38"/>
          <p:cNvGrpSpPr/>
          <p:nvPr/>
        </p:nvGrpSpPr>
        <p:grpSpPr>
          <a:xfrm>
            <a:off x="177050" y="3555090"/>
            <a:ext cx="340786" cy="570834"/>
            <a:chOff x="2002900" y="3914700"/>
            <a:chExt cx="259350" cy="434425"/>
          </a:xfrm>
        </p:grpSpPr>
        <p:sp>
          <p:nvSpPr>
            <p:cNvPr id="2136" name="Google Shape;2136;p38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38"/>
          <p:cNvGrpSpPr/>
          <p:nvPr/>
        </p:nvGrpSpPr>
        <p:grpSpPr>
          <a:xfrm>
            <a:off x="321514" y="4238681"/>
            <a:ext cx="354386" cy="578521"/>
            <a:chOff x="2254100" y="3662800"/>
            <a:chExt cx="269700" cy="440275"/>
          </a:xfrm>
        </p:grpSpPr>
        <p:sp>
          <p:nvSpPr>
            <p:cNvPr id="2139" name="Google Shape;2139;p38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8"/>
          <p:cNvGrpSpPr/>
          <p:nvPr/>
        </p:nvGrpSpPr>
        <p:grpSpPr>
          <a:xfrm rot="-1793390">
            <a:off x="7580484" y="-947456"/>
            <a:ext cx="1516561" cy="2882508"/>
            <a:chOff x="4949150" y="3435000"/>
            <a:chExt cx="1154175" cy="2193725"/>
          </a:xfrm>
        </p:grpSpPr>
        <p:sp>
          <p:nvSpPr>
            <p:cNvPr id="2142" name="Google Shape;2142;p38"/>
            <p:cNvSpPr/>
            <p:nvPr/>
          </p:nvSpPr>
          <p:spPr>
            <a:xfrm>
              <a:off x="4959775" y="3435000"/>
              <a:ext cx="1143550" cy="959400"/>
            </a:xfrm>
            <a:custGeom>
              <a:avLst/>
              <a:gdLst/>
              <a:ahLst/>
              <a:cxnLst/>
              <a:rect l="l" t="t" r="r" b="b"/>
              <a:pathLst>
                <a:path w="45742" h="38376" extrusionOk="0">
                  <a:moveTo>
                    <a:pt x="19361" y="24932"/>
                  </a:moveTo>
                  <a:cubicBezTo>
                    <a:pt x="19465" y="24932"/>
                    <a:pt x="19570" y="24937"/>
                    <a:pt x="19673" y="24944"/>
                  </a:cubicBezTo>
                  <a:cubicBezTo>
                    <a:pt x="20499" y="24997"/>
                    <a:pt x="21223" y="25325"/>
                    <a:pt x="21842" y="25875"/>
                  </a:cubicBezTo>
                  <a:cubicBezTo>
                    <a:pt x="22439" y="26436"/>
                    <a:pt x="22908" y="27180"/>
                    <a:pt x="23139" y="27996"/>
                  </a:cubicBezTo>
                  <a:cubicBezTo>
                    <a:pt x="23371" y="28729"/>
                    <a:pt x="23389" y="29503"/>
                    <a:pt x="23242" y="30263"/>
                  </a:cubicBezTo>
                  <a:cubicBezTo>
                    <a:pt x="22805" y="30365"/>
                    <a:pt x="22364" y="30438"/>
                    <a:pt x="21919" y="30483"/>
                  </a:cubicBezTo>
                  <a:cubicBezTo>
                    <a:pt x="21641" y="30509"/>
                    <a:pt x="21364" y="30524"/>
                    <a:pt x="21089" y="30524"/>
                  </a:cubicBezTo>
                  <a:cubicBezTo>
                    <a:pt x="20466" y="30524"/>
                    <a:pt x="19852" y="30452"/>
                    <a:pt x="19264" y="30296"/>
                  </a:cubicBezTo>
                  <a:cubicBezTo>
                    <a:pt x="18414" y="30070"/>
                    <a:pt x="17582" y="29685"/>
                    <a:pt x="16974" y="29149"/>
                  </a:cubicBezTo>
                  <a:cubicBezTo>
                    <a:pt x="16663" y="28887"/>
                    <a:pt x="16429" y="28580"/>
                    <a:pt x="16290" y="28259"/>
                  </a:cubicBezTo>
                  <a:cubicBezTo>
                    <a:pt x="16156" y="27938"/>
                    <a:pt x="16077" y="27605"/>
                    <a:pt x="16138" y="27244"/>
                  </a:cubicBezTo>
                  <a:cubicBezTo>
                    <a:pt x="16220" y="26485"/>
                    <a:pt x="16634" y="25875"/>
                    <a:pt x="17314" y="25469"/>
                  </a:cubicBezTo>
                  <a:cubicBezTo>
                    <a:pt x="17899" y="25115"/>
                    <a:pt x="18637" y="24932"/>
                    <a:pt x="19361" y="24932"/>
                  </a:cubicBezTo>
                  <a:close/>
                  <a:moveTo>
                    <a:pt x="45087" y="1"/>
                  </a:moveTo>
                  <a:cubicBezTo>
                    <a:pt x="43175" y="1"/>
                    <a:pt x="41253" y="430"/>
                    <a:pt x="39532" y="1282"/>
                  </a:cubicBezTo>
                  <a:cubicBezTo>
                    <a:pt x="37709" y="2187"/>
                    <a:pt x="36046" y="3454"/>
                    <a:pt x="34765" y="5058"/>
                  </a:cubicBezTo>
                  <a:lnTo>
                    <a:pt x="34286" y="5662"/>
                  </a:lnTo>
                  <a:lnTo>
                    <a:pt x="33860" y="6304"/>
                  </a:lnTo>
                  <a:lnTo>
                    <a:pt x="33647" y="6625"/>
                  </a:lnTo>
                  <a:cubicBezTo>
                    <a:pt x="33581" y="6737"/>
                    <a:pt x="33522" y="6851"/>
                    <a:pt x="33460" y="6964"/>
                  </a:cubicBezTo>
                  <a:lnTo>
                    <a:pt x="33091" y="7644"/>
                  </a:lnTo>
                  <a:cubicBezTo>
                    <a:pt x="32665" y="8582"/>
                    <a:pt x="32288" y="9557"/>
                    <a:pt x="32107" y="10584"/>
                  </a:cubicBezTo>
                  <a:cubicBezTo>
                    <a:pt x="31680" y="12628"/>
                    <a:pt x="31826" y="14684"/>
                    <a:pt x="31964" y="16654"/>
                  </a:cubicBezTo>
                  <a:cubicBezTo>
                    <a:pt x="32108" y="18623"/>
                    <a:pt x="32278" y="20577"/>
                    <a:pt x="31985" y="22402"/>
                  </a:cubicBezTo>
                  <a:cubicBezTo>
                    <a:pt x="31838" y="23316"/>
                    <a:pt x="31554" y="24191"/>
                    <a:pt x="31133" y="24985"/>
                  </a:cubicBezTo>
                  <a:cubicBezTo>
                    <a:pt x="30712" y="25777"/>
                    <a:pt x="30144" y="26485"/>
                    <a:pt x="29469" y="27098"/>
                  </a:cubicBezTo>
                  <a:cubicBezTo>
                    <a:pt x="28796" y="27712"/>
                    <a:pt x="28016" y="28231"/>
                    <a:pt x="27188" y="28683"/>
                  </a:cubicBezTo>
                  <a:cubicBezTo>
                    <a:pt x="26467" y="29071"/>
                    <a:pt x="25706" y="29437"/>
                    <a:pt x="24944" y="29732"/>
                  </a:cubicBezTo>
                  <a:cubicBezTo>
                    <a:pt x="24956" y="29561"/>
                    <a:pt x="24962" y="29389"/>
                    <a:pt x="24961" y="29214"/>
                  </a:cubicBezTo>
                  <a:cubicBezTo>
                    <a:pt x="24949" y="28646"/>
                    <a:pt x="24864" y="28083"/>
                    <a:pt x="24707" y="27538"/>
                  </a:cubicBezTo>
                  <a:cubicBezTo>
                    <a:pt x="24401" y="26451"/>
                    <a:pt x="23796" y="25453"/>
                    <a:pt x="22957" y="24659"/>
                  </a:cubicBezTo>
                  <a:cubicBezTo>
                    <a:pt x="22524" y="24262"/>
                    <a:pt x="22030" y="23940"/>
                    <a:pt x="21493" y="23702"/>
                  </a:cubicBezTo>
                  <a:cubicBezTo>
                    <a:pt x="20951" y="23459"/>
                    <a:pt x="20361" y="23324"/>
                    <a:pt x="19789" y="23288"/>
                  </a:cubicBezTo>
                  <a:cubicBezTo>
                    <a:pt x="19651" y="23279"/>
                    <a:pt x="19515" y="23275"/>
                    <a:pt x="19377" y="23275"/>
                  </a:cubicBezTo>
                  <a:cubicBezTo>
                    <a:pt x="18368" y="23275"/>
                    <a:pt x="17362" y="23515"/>
                    <a:pt x="16457" y="24057"/>
                  </a:cubicBezTo>
                  <a:cubicBezTo>
                    <a:pt x="15947" y="24366"/>
                    <a:pt x="15476" y="24787"/>
                    <a:pt x="15128" y="25314"/>
                  </a:cubicBezTo>
                  <a:cubicBezTo>
                    <a:pt x="15039" y="25443"/>
                    <a:pt x="14970" y="25586"/>
                    <a:pt x="14892" y="25724"/>
                  </a:cubicBezTo>
                  <a:cubicBezTo>
                    <a:pt x="14818" y="25863"/>
                    <a:pt x="14770" y="26014"/>
                    <a:pt x="14709" y="26159"/>
                  </a:cubicBezTo>
                  <a:cubicBezTo>
                    <a:pt x="14649" y="26304"/>
                    <a:pt x="14627" y="26455"/>
                    <a:pt x="14588" y="26604"/>
                  </a:cubicBezTo>
                  <a:cubicBezTo>
                    <a:pt x="14554" y="26754"/>
                    <a:pt x="14512" y="26898"/>
                    <a:pt x="14506" y="27059"/>
                  </a:cubicBezTo>
                  <a:cubicBezTo>
                    <a:pt x="14411" y="27679"/>
                    <a:pt x="14540" y="28355"/>
                    <a:pt x="14796" y="28932"/>
                  </a:cubicBezTo>
                  <a:cubicBezTo>
                    <a:pt x="15056" y="29513"/>
                    <a:pt x="15453" y="30001"/>
                    <a:pt x="15895" y="30376"/>
                  </a:cubicBezTo>
                  <a:cubicBezTo>
                    <a:pt x="16781" y="31141"/>
                    <a:pt x="17802" y="31585"/>
                    <a:pt x="18853" y="31865"/>
                  </a:cubicBezTo>
                  <a:cubicBezTo>
                    <a:pt x="19562" y="32052"/>
                    <a:pt x="20288" y="32134"/>
                    <a:pt x="21007" y="32134"/>
                  </a:cubicBezTo>
                  <a:cubicBezTo>
                    <a:pt x="21364" y="32134"/>
                    <a:pt x="21723" y="32114"/>
                    <a:pt x="22079" y="32075"/>
                  </a:cubicBezTo>
                  <a:cubicBezTo>
                    <a:pt x="22255" y="32056"/>
                    <a:pt x="22430" y="32033"/>
                    <a:pt x="22604" y="32007"/>
                  </a:cubicBezTo>
                  <a:lnTo>
                    <a:pt x="22604" y="32007"/>
                  </a:lnTo>
                  <a:cubicBezTo>
                    <a:pt x="22442" y="32304"/>
                    <a:pt x="22260" y="32591"/>
                    <a:pt x="22058" y="32863"/>
                  </a:cubicBezTo>
                  <a:cubicBezTo>
                    <a:pt x="20980" y="34309"/>
                    <a:pt x="19391" y="35325"/>
                    <a:pt x="17626" y="35960"/>
                  </a:cubicBezTo>
                  <a:cubicBezTo>
                    <a:pt x="15861" y="36602"/>
                    <a:pt x="13935" y="36892"/>
                    <a:pt x="12005" y="37080"/>
                  </a:cubicBezTo>
                  <a:cubicBezTo>
                    <a:pt x="11039" y="37166"/>
                    <a:pt x="10071" y="37211"/>
                    <a:pt x="9098" y="37216"/>
                  </a:cubicBezTo>
                  <a:cubicBezTo>
                    <a:pt x="8970" y="37217"/>
                    <a:pt x="8841" y="37218"/>
                    <a:pt x="8712" y="37218"/>
                  </a:cubicBezTo>
                  <a:cubicBezTo>
                    <a:pt x="7869" y="37218"/>
                    <a:pt x="7025" y="37186"/>
                    <a:pt x="6182" y="37122"/>
                  </a:cubicBezTo>
                  <a:cubicBezTo>
                    <a:pt x="4239" y="36971"/>
                    <a:pt x="2308" y="36649"/>
                    <a:pt x="404" y="36190"/>
                  </a:cubicBezTo>
                  <a:cubicBezTo>
                    <a:pt x="381" y="36184"/>
                    <a:pt x="357" y="36181"/>
                    <a:pt x="333" y="36181"/>
                  </a:cubicBezTo>
                  <a:cubicBezTo>
                    <a:pt x="332" y="36181"/>
                    <a:pt x="331" y="36181"/>
                    <a:pt x="330" y="36181"/>
                  </a:cubicBezTo>
                  <a:cubicBezTo>
                    <a:pt x="178" y="36181"/>
                    <a:pt x="49" y="36290"/>
                    <a:pt x="25" y="36440"/>
                  </a:cubicBezTo>
                  <a:cubicBezTo>
                    <a:pt x="0" y="36590"/>
                    <a:pt x="89" y="36736"/>
                    <a:pt x="234" y="36783"/>
                  </a:cubicBezTo>
                  <a:cubicBezTo>
                    <a:pt x="2130" y="37405"/>
                    <a:pt x="4094" y="37833"/>
                    <a:pt x="6080" y="38095"/>
                  </a:cubicBezTo>
                  <a:cubicBezTo>
                    <a:pt x="7074" y="38226"/>
                    <a:pt x="8073" y="38312"/>
                    <a:pt x="9079" y="38354"/>
                  </a:cubicBezTo>
                  <a:cubicBezTo>
                    <a:pt x="9492" y="38368"/>
                    <a:pt x="9907" y="38376"/>
                    <a:pt x="10321" y="38376"/>
                  </a:cubicBezTo>
                  <a:cubicBezTo>
                    <a:pt x="10911" y="38376"/>
                    <a:pt x="11503" y="38360"/>
                    <a:pt x="12094" y="38331"/>
                  </a:cubicBezTo>
                  <a:cubicBezTo>
                    <a:pt x="14097" y="38221"/>
                    <a:pt x="16123" y="37973"/>
                    <a:pt x="18100" y="37322"/>
                  </a:cubicBezTo>
                  <a:cubicBezTo>
                    <a:pt x="19084" y="36994"/>
                    <a:pt x="20050" y="36563"/>
                    <a:pt x="20940" y="35977"/>
                  </a:cubicBezTo>
                  <a:cubicBezTo>
                    <a:pt x="21838" y="35395"/>
                    <a:pt x="22633" y="34659"/>
                    <a:pt x="23302" y="33811"/>
                  </a:cubicBezTo>
                  <a:cubicBezTo>
                    <a:pt x="23822" y="33128"/>
                    <a:pt x="24267" y="32366"/>
                    <a:pt x="24561" y="31536"/>
                  </a:cubicBezTo>
                  <a:cubicBezTo>
                    <a:pt x="24757" y="31472"/>
                    <a:pt x="24952" y="31406"/>
                    <a:pt x="25143" y="31335"/>
                  </a:cubicBezTo>
                  <a:cubicBezTo>
                    <a:pt x="25630" y="31155"/>
                    <a:pt x="26110" y="30949"/>
                    <a:pt x="26567" y="30730"/>
                  </a:cubicBezTo>
                  <a:cubicBezTo>
                    <a:pt x="26799" y="30624"/>
                    <a:pt x="27030" y="30515"/>
                    <a:pt x="27257" y="30393"/>
                  </a:cubicBezTo>
                  <a:cubicBezTo>
                    <a:pt x="27484" y="30272"/>
                    <a:pt x="27715" y="30165"/>
                    <a:pt x="27938" y="30030"/>
                  </a:cubicBezTo>
                  <a:cubicBezTo>
                    <a:pt x="28837" y="29526"/>
                    <a:pt x="29712" y="28937"/>
                    <a:pt x="30493" y="28212"/>
                  </a:cubicBezTo>
                  <a:cubicBezTo>
                    <a:pt x="31276" y="27492"/>
                    <a:pt x="31951" y="26624"/>
                    <a:pt x="32436" y="25662"/>
                  </a:cubicBezTo>
                  <a:cubicBezTo>
                    <a:pt x="32924" y="24699"/>
                    <a:pt x="33233" y="23661"/>
                    <a:pt x="33379" y="22621"/>
                  </a:cubicBezTo>
                  <a:cubicBezTo>
                    <a:pt x="33670" y="20525"/>
                    <a:pt x="33434" y="18505"/>
                    <a:pt x="33258" y="16547"/>
                  </a:cubicBezTo>
                  <a:cubicBezTo>
                    <a:pt x="33081" y="14591"/>
                    <a:pt x="32917" y="12651"/>
                    <a:pt x="33273" y="10806"/>
                  </a:cubicBezTo>
                  <a:cubicBezTo>
                    <a:pt x="33410" y="9878"/>
                    <a:pt x="33747" y="8992"/>
                    <a:pt x="34106" y="8123"/>
                  </a:cubicBezTo>
                  <a:lnTo>
                    <a:pt x="34424" y="7490"/>
                  </a:lnTo>
                  <a:cubicBezTo>
                    <a:pt x="34477" y="7385"/>
                    <a:pt x="34528" y="7277"/>
                    <a:pt x="34585" y="7174"/>
                  </a:cubicBezTo>
                  <a:lnTo>
                    <a:pt x="34772" y="6872"/>
                  </a:lnTo>
                  <a:lnTo>
                    <a:pt x="35147" y="6267"/>
                  </a:lnTo>
                  <a:lnTo>
                    <a:pt x="35572" y="5697"/>
                  </a:lnTo>
                  <a:cubicBezTo>
                    <a:pt x="36711" y="4173"/>
                    <a:pt x="38229" y="2939"/>
                    <a:pt x="39911" y="2035"/>
                  </a:cubicBezTo>
                  <a:cubicBezTo>
                    <a:pt x="41612" y="1137"/>
                    <a:pt x="43503" y="652"/>
                    <a:pt x="45427" y="622"/>
                  </a:cubicBezTo>
                  <a:lnTo>
                    <a:pt x="45437" y="622"/>
                  </a:lnTo>
                  <a:cubicBezTo>
                    <a:pt x="45605" y="619"/>
                    <a:pt x="45740" y="483"/>
                    <a:pt x="45741" y="316"/>
                  </a:cubicBezTo>
                  <a:cubicBezTo>
                    <a:pt x="45742" y="147"/>
                    <a:pt x="45608" y="9"/>
                    <a:pt x="45440" y="5"/>
                  </a:cubicBezTo>
                  <a:lnTo>
                    <a:pt x="45440" y="5"/>
                  </a:lnTo>
                  <a:lnTo>
                    <a:pt x="45441" y="6"/>
                  </a:lnTo>
                  <a:cubicBezTo>
                    <a:pt x="45322" y="3"/>
                    <a:pt x="45204" y="1"/>
                    <a:pt x="45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4951550" y="4337550"/>
              <a:ext cx="1049300" cy="1291175"/>
            </a:xfrm>
            <a:custGeom>
              <a:avLst/>
              <a:gdLst/>
              <a:ahLst/>
              <a:cxnLst/>
              <a:rect l="l" t="t" r="r" b="b"/>
              <a:pathLst>
                <a:path w="41972" h="51647" extrusionOk="0">
                  <a:moveTo>
                    <a:pt x="870" y="1"/>
                  </a:moveTo>
                  <a:cubicBezTo>
                    <a:pt x="856" y="1"/>
                    <a:pt x="842" y="1"/>
                    <a:pt x="828" y="2"/>
                  </a:cubicBezTo>
                  <a:cubicBezTo>
                    <a:pt x="623" y="10"/>
                    <a:pt x="431" y="98"/>
                    <a:pt x="289" y="244"/>
                  </a:cubicBezTo>
                  <a:cubicBezTo>
                    <a:pt x="93" y="446"/>
                    <a:pt x="0" y="753"/>
                    <a:pt x="97" y="1097"/>
                  </a:cubicBezTo>
                  <a:lnTo>
                    <a:pt x="225" y="1553"/>
                  </a:lnTo>
                  <a:lnTo>
                    <a:pt x="770" y="3488"/>
                  </a:lnTo>
                  <a:lnTo>
                    <a:pt x="3856" y="14457"/>
                  </a:lnTo>
                  <a:cubicBezTo>
                    <a:pt x="3861" y="14474"/>
                    <a:pt x="3868" y="14487"/>
                    <a:pt x="3874" y="14502"/>
                  </a:cubicBezTo>
                  <a:cubicBezTo>
                    <a:pt x="3884" y="14607"/>
                    <a:pt x="3922" y="14708"/>
                    <a:pt x="3985" y="14793"/>
                  </a:cubicBezTo>
                  <a:lnTo>
                    <a:pt x="30416" y="51044"/>
                  </a:lnTo>
                  <a:cubicBezTo>
                    <a:pt x="30423" y="51056"/>
                    <a:pt x="30426" y="51070"/>
                    <a:pt x="30434" y="51081"/>
                  </a:cubicBezTo>
                  <a:lnTo>
                    <a:pt x="30637" y="51346"/>
                  </a:lnTo>
                  <a:lnTo>
                    <a:pt x="30681" y="51408"/>
                  </a:lnTo>
                  <a:cubicBezTo>
                    <a:pt x="30687" y="51415"/>
                    <a:pt x="30693" y="51421"/>
                    <a:pt x="30699" y="51427"/>
                  </a:cubicBezTo>
                  <a:lnTo>
                    <a:pt x="30735" y="51475"/>
                  </a:lnTo>
                  <a:cubicBezTo>
                    <a:pt x="30820" y="51585"/>
                    <a:pt x="30950" y="51646"/>
                    <a:pt x="31083" y="51646"/>
                  </a:cubicBezTo>
                  <a:cubicBezTo>
                    <a:pt x="31131" y="51646"/>
                    <a:pt x="31178" y="51639"/>
                    <a:pt x="31225" y="51623"/>
                  </a:cubicBezTo>
                  <a:cubicBezTo>
                    <a:pt x="31241" y="51619"/>
                    <a:pt x="31259" y="51614"/>
                    <a:pt x="31275" y="51608"/>
                  </a:cubicBezTo>
                  <a:cubicBezTo>
                    <a:pt x="31304" y="51596"/>
                    <a:pt x="31330" y="51579"/>
                    <a:pt x="31354" y="51562"/>
                  </a:cubicBezTo>
                  <a:lnTo>
                    <a:pt x="34234" y="49363"/>
                  </a:lnTo>
                  <a:lnTo>
                    <a:pt x="36565" y="47584"/>
                  </a:lnTo>
                  <a:lnTo>
                    <a:pt x="41771" y="43610"/>
                  </a:lnTo>
                  <a:lnTo>
                    <a:pt x="41774" y="43607"/>
                  </a:lnTo>
                  <a:cubicBezTo>
                    <a:pt x="41812" y="43577"/>
                    <a:pt x="41844" y="43540"/>
                    <a:pt x="41868" y="43499"/>
                  </a:cubicBezTo>
                  <a:cubicBezTo>
                    <a:pt x="41972" y="43344"/>
                    <a:pt x="41967" y="43138"/>
                    <a:pt x="41853" y="42988"/>
                  </a:cubicBezTo>
                  <a:lnTo>
                    <a:pt x="41817" y="42941"/>
                  </a:lnTo>
                  <a:cubicBezTo>
                    <a:pt x="41811" y="42934"/>
                    <a:pt x="41808" y="42926"/>
                    <a:pt x="41804" y="42919"/>
                  </a:cubicBezTo>
                  <a:lnTo>
                    <a:pt x="41756" y="42859"/>
                  </a:lnTo>
                  <a:lnTo>
                    <a:pt x="41553" y="42595"/>
                  </a:lnTo>
                  <a:cubicBezTo>
                    <a:pt x="41545" y="42583"/>
                    <a:pt x="41531" y="42577"/>
                    <a:pt x="41522" y="42567"/>
                  </a:cubicBezTo>
                  <a:lnTo>
                    <a:pt x="13478" y="7451"/>
                  </a:lnTo>
                  <a:cubicBezTo>
                    <a:pt x="13415" y="7368"/>
                    <a:pt x="13329" y="7305"/>
                    <a:pt x="13230" y="7269"/>
                  </a:cubicBezTo>
                  <a:cubicBezTo>
                    <a:pt x="13220" y="7265"/>
                    <a:pt x="13210" y="7265"/>
                    <a:pt x="13201" y="7262"/>
                  </a:cubicBezTo>
                  <a:lnTo>
                    <a:pt x="11040" y="5963"/>
                  </a:lnTo>
                  <a:lnTo>
                    <a:pt x="10719" y="5771"/>
                  </a:lnTo>
                  <a:lnTo>
                    <a:pt x="9618" y="5109"/>
                  </a:lnTo>
                  <a:lnTo>
                    <a:pt x="8964" y="4716"/>
                  </a:lnTo>
                  <a:lnTo>
                    <a:pt x="8163" y="4235"/>
                  </a:lnTo>
                  <a:lnTo>
                    <a:pt x="7648" y="3924"/>
                  </a:lnTo>
                  <a:lnTo>
                    <a:pt x="7069" y="3578"/>
                  </a:lnTo>
                  <a:lnTo>
                    <a:pt x="6283" y="3105"/>
                  </a:lnTo>
                  <a:lnTo>
                    <a:pt x="5638" y="2717"/>
                  </a:lnTo>
                  <a:lnTo>
                    <a:pt x="4033" y="1753"/>
                  </a:lnTo>
                  <a:lnTo>
                    <a:pt x="3439" y="1396"/>
                  </a:lnTo>
                  <a:lnTo>
                    <a:pt x="3211" y="1259"/>
                  </a:lnTo>
                  <a:lnTo>
                    <a:pt x="2853" y="1044"/>
                  </a:lnTo>
                  <a:lnTo>
                    <a:pt x="1629" y="308"/>
                  </a:lnTo>
                  <a:lnTo>
                    <a:pt x="1444" y="197"/>
                  </a:lnTo>
                  <a:lnTo>
                    <a:pt x="1413" y="178"/>
                  </a:lnTo>
                  <a:lnTo>
                    <a:pt x="1350" y="141"/>
                  </a:lnTo>
                  <a:cubicBezTo>
                    <a:pt x="1230" y="66"/>
                    <a:pt x="1096" y="20"/>
                    <a:pt x="956" y="5"/>
                  </a:cubicBezTo>
                  <a:cubicBezTo>
                    <a:pt x="927" y="2"/>
                    <a:pt x="899" y="1"/>
                    <a:pt x="87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4949150" y="4337350"/>
              <a:ext cx="355725" cy="379225"/>
            </a:xfrm>
            <a:custGeom>
              <a:avLst/>
              <a:gdLst/>
              <a:ahLst/>
              <a:cxnLst/>
              <a:rect l="l" t="t" r="r" b="b"/>
              <a:pathLst>
                <a:path w="14229" h="15169" extrusionOk="0">
                  <a:moveTo>
                    <a:pt x="965" y="1"/>
                  </a:moveTo>
                  <a:cubicBezTo>
                    <a:pt x="423" y="1"/>
                    <a:pt x="1" y="523"/>
                    <a:pt x="207" y="1136"/>
                  </a:cubicBezTo>
                  <a:lnTo>
                    <a:pt x="4639" y="14289"/>
                  </a:lnTo>
                  <a:cubicBezTo>
                    <a:pt x="4824" y="14839"/>
                    <a:pt x="5359" y="14955"/>
                    <a:pt x="5824" y="15050"/>
                  </a:cubicBezTo>
                  <a:cubicBezTo>
                    <a:pt x="6231" y="15134"/>
                    <a:pt x="6635" y="15169"/>
                    <a:pt x="7039" y="15169"/>
                  </a:cubicBezTo>
                  <a:cubicBezTo>
                    <a:pt x="7118" y="15169"/>
                    <a:pt x="7196" y="15168"/>
                    <a:pt x="7275" y="15165"/>
                  </a:cubicBezTo>
                  <a:cubicBezTo>
                    <a:pt x="8255" y="15133"/>
                    <a:pt x="9202" y="14914"/>
                    <a:pt x="10051" y="14515"/>
                  </a:cubicBezTo>
                  <a:cubicBezTo>
                    <a:pt x="12415" y="13404"/>
                    <a:pt x="13910" y="10992"/>
                    <a:pt x="14171" y="8250"/>
                  </a:cubicBezTo>
                  <a:cubicBezTo>
                    <a:pt x="14228" y="7657"/>
                    <a:pt x="14214" y="6954"/>
                    <a:pt x="13653" y="6655"/>
                  </a:cubicBezTo>
                  <a:lnTo>
                    <a:pt x="1409" y="117"/>
                  </a:lnTo>
                  <a:cubicBezTo>
                    <a:pt x="1259" y="37"/>
                    <a:pt x="1108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5009050" y="4360375"/>
              <a:ext cx="295825" cy="264025"/>
            </a:xfrm>
            <a:custGeom>
              <a:avLst/>
              <a:gdLst/>
              <a:ahLst/>
              <a:cxnLst/>
              <a:rect l="l" t="t" r="r" b="b"/>
              <a:pathLst>
                <a:path w="11833" h="10561" extrusionOk="0">
                  <a:moveTo>
                    <a:pt x="521" y="1"/>
                  </a:moveTo>
                  <a:lnTo>
                    <a:pt x="1927" y="752"/>
                  </a:lnTo>
                  <a:cubicBezTo>
                    <a:pt x="1214" y="993"/>
                    <a:pt x="558" y="1378"/>
                    <a:pt x="0" y="1884"/>
                  </a:cubicBezTo>
                  <a:cubicBezTo>
                    <a:pt x="3878" y="4321"/>
                    <a:pt x="7517" y="7281"/>
                    <a:pt x="10807" y="10561"/>
                  </a:cubicBezTo>
                  <a:cubicBezTo>
                    <a:pt x="11333" y="9592"/>
                    <a:pt x="11665" y="8490"/>
                    <a:pt x="11775" y="7329"/>
                  </a:cubicBezTo>
                  <a:cubicBezTo>
                    <a:pt x="11832" y="6736"/>
                    <a:pt x="11818" y="6033"/>
                    <a:pt x="11257" y="5734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4949150" y="4337350"/>
              <a:ext cx="108075" cy="106800"/>
            </a:xfrm>
            <a:custGeom>
              <a:avLst/>
              <a:gdLst/>
              <a:ahLst/>
              <a:cxnLst/>
              <a:rect l="l" t="t" r="r" b="b"/>
              <a:pathLst>
                <a:path w="4323" h="4272" extrusionOk="0">
                  <a:moveTo>
                    <a:pt x="966" y="1"/>
                  </a:moveTo>
                  <a:cubicBezTo>
                    <a:pt x="423" y="1"/>
                    <a:pt x="1" y="523"/>
                    <a:pt x="208" y="1136"/>
                  </a:cubicBezTo>
                  <a:lnTo>
                    <a:pt x="1264" y="4271"/>
                  </a:lnTo>
                  <a:cubicBezTo>
                    <a:pt x="1533" y="3762"/>
                    <a:pt x="1880" y="3298"/>
                    <a:pt x="2295" y="2898"/>
                  </a:cubicBezTo>
                  <a:cubicBezTo>
                    <a:pt x="2865" y="2348"/>
                    <a:pt x="3560" y="1934"/>
                    <a:pt x="4323" y="1673"/>
                  </a:cubicBez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5062025" y="4502650"/>
              <a:ext cx="991525" cy="1085800"/>
            </a:xfrm>
            <a:custGeom>
              <a:avLst/>
              <a:gdLst/>
              <a:ahLst/>
              <a:cxnLst/>
              <a:rect l="l" t="t" r="r" b="b"/>
              <a:pathLst>
                <a:path w="39661" h="43432" extrusionOk="0">
                  <a:moveTo>
                    <a:pt x="8981" y="1"/>
                  </a:moveTo>
                  <a:cubicBezTo>
                    <a:pt x="8760" y="1"/>
                    <a:pt x="8568" y="161"/>
                    <a:pt x="8577" y="431"/>
                  </a:cubicBezTo>
                  <a:lnTo>
                    <a:pt x="8696" y="3806"/>
                  </a:lnTo>
                  <a:cubicBezTo>
                    <a:pt x="8713" y="4265"/>
                    <a:pt x="8385" y="4583"/>
                    <a:pt x="7972" y="4583"/>
                  </a:cubicBezTo>
                  <a:cubicBezTo>
                    <a:pt x="7869" y="4583"/>
                    <a:pt x="7760" y="4563"/>
                    <a:pt x="7650" y="4520"/>
                  </a:cubicBezTo>
                  <a:lnTo>
                    <a:pt x="5305" y="3614"/>
                  </a:lnTo>
                  <a:cubicBezTo>
                    <a:pt x="5194" y="3571"/>
                    <a:pt x="5085" y="3551"/>
                    <a:pt x="4982" y="3551"/>
                  </a:cubicBezTo>
                  <a:cubicBezTo>
                    <a:pt x="4513" y="3551"/>
                    <a:pt x="4165" y="3962"/>
                    <a:pt x="4279" y="4493"/>
                  </a:cubicBezTo>
                  <a:lnTo>
                    <a:pt x="4853" y="7144"/>
                  </a:lnTo>
                  <a:cubicBezTo>
                    <a:pt x="4966" y="7665"/>
                    <a:pt x="4627" y="8084"/>
                    <a:pt x="4152" y="8084"/>
                  </a:cubicBezTo>
                  <a:cubicBezTo>
                    <a:pt x="4085" y="8084"/>
                    <a:pt x="4016" y="8076"/>
                    <a:pt x="3945" y="8059"/>
                  </a:cubicBezTo>
                  <a:lnTo>
                    <a:pt x="653" y="7259"/>
                  </a:lnTo>
                  <a:cubicBezTo>
                    <a:pt x="612" y="7249"/>
                    <a:pt x="572" y="7244"/>
                    <a:pt x="535" y="7244"/>
                  </a:cubicBezTo>
                  <a:cubicBezTo>
                    <a:pt x="178" y="7244"/>
                    <a:pt x="0" y="7672"/>
                    <a:pt x="269" y="8005"/>
                  </a:cubicBezTo>
                  <a:lnTo>
                    <a:pt x="28789" y="43220"/>
                  </a:lnTo>
                  <a:cubicBezTo>
                    <a:pt x="28901" y="43358"/>
                    <a:pt x="29059" y="43432"/>
                    <a:pt x="29209" y="43432"/>
                  </a:cubicBezTo>
                  <a:cubicBezTo>
                    <a:pt x="29303" y="43432"/>
                    <a:pt x="29395" y="43402"/>
                    <a:pt x="29468" y="43340"/>
                  </a:cubicBezTo>
                  <a:lnTo>
                    <a:pt x="39472" y="34868"/>
                  </a:lnTo>
                  <a:cubicBezTo>
                    <a:pt x="39661" y="34707"/>
                    <a:pt x="39659" y="34395"/>
                    <a:pt x="39465" y="34178"/>
                  </a:cubicBezTo>
                  <a:lnTo>
                    <a:pt x="9379" y="193"/>
                  </a:lnTo>
                  <a:cubicBezTo>
                    <a:pt x="9262" y="61"/>
                    <a:pt x="9116" y="1"/>
                    <a:pt x="8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5270300" y="4502650"/>
              <a:ext cx="783250" cy="931275"/>
            </a:xfrm>
            <a:custGeom>
              <a:avLst/>
              <a:gdLst/>
              <a:ahLst/>
              <a:cxnLst/>
              <a:rect l="l" t="t" r="r" b="b"/>
              <a:pathLst>
                <a:path w="31330" h="37251" extrusionOk="0">
                  <a:moveTo>
                    <a:pt x="650" y="1"/>
                  </a:moveTo>
                  <a:cubicBezTo>
                    <a:pt x="429" y="1"/>
                    <a:pt x="237" y="161"/>
                    <a:pt x="246" y="430"/>
                  </a:cubicBezTo>
                  <a:lnTo>
                    <a:pt x="366" y="3805"/>
                  </a:lnTo>
                  <a:cubicBezTo>
                    <a:pt x="377" y="4119"/>
                    <a:pt x="228" y="4366"/>
                    <a:pt x="0" y="4490"/>
                  </a:cubicBezTo>
                  <a:lnTo>
                    <a:pt x="28328" y="37250"/>
                  </a:lnTo>
                  <a:lnTo>
                    <a:pt x="31141" y="34868"/>
                  </a:lnTo>
                  <a:cubicBezTo>
                    <a:pt x="31330" y="34707"/>
                    <a:pt x="31328" y="34395"/>
                    <a:pt x="31134" y="34178"/>
                  </a:cubicBezTo>
                  <a:lnTo>
                    <a:pt x="1048" y="193"/>
                  </a:lnTo>
                  <a:cubicBezTo>
                    <a:pt x="931" y="61"/>
                    <a:pt x="785" y="1"/>
                    <a:pt x="65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5062025" y="4683725"/>
              <a:ext cx="805800" cy="904725"/>
            </a:xfrm>
            <a:custGeom>
              <a:avLst/>
              <a:gdLst/>
              <a:ahLst/>
              <a:cxnLst/>
              <a:rect l="l" t="t" r="r" b="b"/>
              <a:pathLst>
                <a:path w="32232" h="36189" extrusionOk="0">
                  <a:moveTo>
                    <a:pt x="535" y="1"/>
                  </a:moveTo>
                  <a:cubicBezTo>
                    <a:pt x="178" y="1"/>
                    <a:pt x="0" y="429"/>
                    <a:pt x="269" y="762"/>
                  </a:cubicBezTo>
                  <a:lnTo>
                    <a:pt x="28789" y="35977"/>
                  </a:lnTo>
                  <a:cubicBezTo>
                    <a:pt x="28901" y="36115"/>
                    <a:pt x="29059" y="36189"/>
                    <a:pt x="29208" y="36189"/>
                  </a:cubicBezTo>
                  <a:cubicBezTo>
                    <a:pt x="29303" y="36189"/>
                    <a:pt x="29395" y="36159"/>
                    <a:pt x="29468" y="36097"/>
                  </a:cubicBezTo>
                  <a:lnTo>
                    <a:pt x="32232" y="33755"/>
                  </a:lnTo>
                  <a:lnTo>
                    <a:pt x="4533" y="736"/>
                  </a:lnTo>
                  <a:cubicBezTo>
                    <a:pt x="4423" y="803"/>
                    <a:pt x="4293" y="841"/>
                    <a:pt x="4151" y="841"/>
                  </a:cubicBezTo>
                  <a:cubicBezTo>
                    <a:pt x="4084" y="841"/>
                    <a:pt x="4016" y="833"/>
                    <a:pt x="3945" y="816"/>
                  </a:cubicBezTo>
                  <a:lnTo>
                    <a:pt x="653" y="16"/>
                  </a:lnTo>
                  <a:cubicBezTo>
                    <a:pt x="612" y="6"/>
                    <a:pt x="572" y="1"/>
                    <a:pt x="53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5016750" y="4357550"/>
              <a:ext cx="975" cy="550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1" y="1"/>
                  </a:moveTo>
                  <a:lnTo>
                    <a:pt x="39" y="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4986000" y="4341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1" y="1"/>
                  </a:moveTo>
                  <a:lnTo>
                    <a:pt x="34" y="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4999650" y="4348400"/>
              <a:ext cx="12550" cy="6725"/>
            </a:xfrm>
            <a:custGeom>
              <a:avLst/>
              <a:gdLst/>
              <a:ahLst/>
              <a:cxnLst/>
              <a:rect l="l" t="t" r="r" b="b"/>
              <a:pathLst>
                <a:path w="502" h="269" extrusionOk="0">
                  <a:moveTo>
                    <a:pt x="0" y="1"/>
                  </a:moveTo>
                  <a:lnTo>
                    <a:pt x="501" y="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994075" y="4345450"/>
              <a:ext cx="2475" cy="1350"/>
            </a:xfrm>
            <a:custGeom>
              <a:avLst/>
              <a:gdLst/>
              <a:ahLst/>
              <a:cxnLst/>
              <a:rect l="l" t="t" r="r" b="b"/>
              <a:pathLst>
                <a:path w="99" h="54" extrusionOk="0">
                  <a:moveTo>
                    <a:pt x="0" y="1"/>
                  </a:moveTo>
                  <a:lnTo>
                    <a:pt x="99" y="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4996525" y="4346775"/>
              <a:ext cx="3125" cy="1650"/>
            </a:xfrm>
            <a:custGeom>
              <a:avLst/>
              <a:gdLst/>
              <a:ahLst/>
              <a:cxnLst/>
              <a:rect l="l" t="t" r="r" b="b"/>
              <a:pathLst>
                <a:path w="125" h="66" extrusionOk="0">
                  <a:moveTo>
                    <a:pt x="1" y="0"/>
                  </a:moveTo>
                  <a:lnTo>
                    <a:pt x="124" y="6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4986825" y="4341575"/>
              <a:ext cx="7275" cy="3900"/>
            </a:xfrm>
            <a:custGeom>
              <a:avLst/>
              <a:gdLst/>
              <a:ahLst/>
              <a:cxnLst/>
              <a:rect l="l" t="t" r="r" b="b"/>
              <a:pathLst>
                <a:path w="291" h="156" extrusionOk="0">
                  <a:moveTo>
                    <a:pt x="1" y="0"/>
                  </a:moveTo>
                  <a:lnTo>
                    <a:pt x="290" y="15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4984400" y="4340250"/>
              <a:ext cx="1625" cy="900"/>
            </a:xfrm>
            <a:custGeom>
              <a:avLst/>
              <a:gdLst/>
              <a:ahLst/>
              <a:cxnLst/>
              <a:rect l="l" t="t" r="r" b="b"/>
              <a:pathLst>
                <a:path w="65" h="36" extrusionOk="0">
                  <a:moveTo>
                    <a:pt x="0" y="1"/>
                  </a:moveTo>
                  <a:lnTo>
                    <a:pt x="65" y="3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4954300" y="4365725"/>
              <a:ext cx="3825" cy="11300"/>
            </a:xfrm>
            <a:custGeom>
              <a:avLst/>
              <a:gdLst/>
              <a:ahLst/>
              <a:cxnLst/>
              <a:rect l="l" t="t" r="r" b="b"/>
              <a:pathLst>
                <a:path w="153" h="452" extrusionOk="0">
                  <a:moveTo>
                    <a:pt x="1" y="1"/>
                  </a:moveTo>
                  <a:lnTo>
                    <a:pt x="153" y="451"/>
                  </a:lnTo>
                  <a:lnTo>
                    <a:pt x="153" y="45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5012175" y="4355100"/>
              <a:ext cx="4600" cy="2475"/>
            </a:xfrm>
            <a:custGeom>
              <a:avLst/>
              <a:gdLst/>
              <a:ahLst/>
              <a:cxnLst/>
              <a:rect l="l" t="t" r="r" b="b"/>
              <a:pathLst>
                <a:path w="184" h="99" extrusionOk="0">
                  <a:moveTo>
                    <a:pt x="0" y="1"/>
                  </a:moveTo>
                  <a:lnTo>
                    <a:pt x="184" y="9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4958100" y="4377000"/>
              <a:ext cx="22625" cy="67150"/>
            </a:xfrm>
            <a:custGeom>
              <a:avLst/>
              <a:gdLst/>
              <a:ahLst/>
              <a:cxnLst/>
              <a:rect l="l" t="t" r="r" b="b"/>
              <a:pathLst>
                <a:path w="905" h="2686" extrusionOk="0">
                  <a:moveTo>
                    <a:pt x="1" y="0"/>
                  </a:moveTo>
                  <a:lnTo>
                    <a:pt x="905" y="2685"/>
                  </a:lnTo>
                  <a:lnTo>
                    <a:pt x="905" y="26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5017750" y="4358075"/>
              <a:ext cx="4325" cy="2325"/>
            </a:xfrm>
            <a:custGeom>
              <a:avLst/>
              <a:gdLst/>
              <a:ahLst/>
              <a:cxnLst/>
              <a:rect l="l" t="t" r="r" b="b"/>
              <a:pathLst>
                <a:path w="173" h="93" extrusionOk="0">
                  <a:moveTo>
                    <a:pt x="0" y="1"/>
                  </a:moveTo>
                  <a:lnTo>
                    <a:pt x="54" y="30"/>
                  </a:lnTo>
                  <a:lnTo>
                    <a:pt x="54" y="30"/>
                  </a:lnTo>
                  <a:cubicBezTo>
                    <a:pt x="36" y="20"/>
                    <a:pt x="18" y="10"/>
                    <a:pt x="0" y="1"/>
                  </a:cubicBezTo>
                  <a:close/>
                  <a:moveTo>
                    <a:pt x="54" y="30"/>
                  </a:moveTo>
                  <a:lnTo>
                    <a:pt x="54" y="30"/>
                  </a:lnTo>
                  <a:cubicBezTo>
                    <a:pt x="93" y="50"/>
                    <a:pt x="132" y="71"/>
                    <a:pt x="173" y="93"/>
                  </a:cubicBezTo>
                  <a:lnTo>
                    <a:pt x="54" y="3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4949150" y="4337350"/>
              <a:ext cx="108075" cy="70150"/>
            </a:xfrm>
            <a:custGeom>
              <a:avLst/>
              <a:gdLst/>
              <a:ahLst/>
              <a:cxnLst/>
              <a:rect l="l" t="t" r="r" b="b"/>
              <a:pathLst>
                <a:path w="4323" h="2806" extrusionOk="0">
                  <a:moveTo>
                    <a:pt x="966" y="1"/>
                  </a:moveTo>
                  <a:cubicBezTo>
                    <a:pt x="424" y="1"/>
                    <a:pt x="1" y="523"/>
                    <a:pt x="208" y="1136"/>
                  </a:cubicBezTo>
                  <a:lnTo>
                    <a:pt x="360" y="1586"/>
                  </a:lnTo>
                  <a:cubicBezTo>
                    <a:pt x="1045" y="1977"/>
                    <a:pt x="1724" y="2382"/>
                    <a:pt x="2396" y="2805"/>
                  </a:cubicBezTo>
                  <a:cubicBezTo>
                    <a:pt x="2954" y="2299"/>
                    <a:pt x="3610" y="1914"/>
                    <a:pt x="4323" y="1673"/>
                  </a:cubicBezTo>
                  <a:lnTo>
                    <a:pt x="2917" y="922"/>
                  </a:lnTo>
                  <a:lnTo>
                    <a:pt x="2744" y="830"/>
                  </a:lnTo>
                  <a:lnTo>
                    <a:pt x="2705" y="809"/>
                  </a:lnTo>
                  <a:lnTo>
                    <a:pt x="2521" y="711"/>
                  </a:lnTo>
                  <a:lnTo>
                    <a:pt x="2019" y="443"/>
                  </a:lnTo>
                  <a:lnTo>
                    <a:pt x="1896" y="376"/>
                  </a:lnTo>
                  <a:lnTo>
                    <a:pt x="1798" y="325"/>
                  </a:lnTo>
                  <a:lnTo>
                    <a:pt x="1509" y="169"/>
                  </a:lnTo>
                  <a:lnTo>
                    <a:pt x="1476" y="152"/>
                  </a:ln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5771200" y="5345375"/>
              <a:ext cx="282800" cy="243325"/>
            </a:xfrm>
            <a:custGeom>
              <a:avLst/>
              <a:gdLst/>
              <a:ahLst/>
              <a:cxnLst/>
              <a:rect l="l" t="t" r="r" b="b"/>
              <a:pathLst>
                <a:path w="11312" h="9733" extrusionOk="0">
                  <a:moveTo>
                    <a:pt x="10493" y="0"/>
                  </a:moveTo>
                  <a:cubicBezTo>
                    <a:pt x="10391" y="0"/>
                    <a:pt x="10289" y="35"/>
                    <a:pt x="10206" y="106"/>
                  </a:cubicBezTo>
                  <a:lnTo>
                    <a:pt x="210" y="8570"/>
                  </a:lnTo>
                  <a:cubicBezTo>
                    <a:pt x="23" y="8729"/>
                    <a:pt x="0" y="9010"/>
                    <a:pt x="159" y="9197"/>
                  </a:cubicBezTo>
                  <a:lnTo>
                    <a:pt x="479" y="9575"/>
                  </a:lnTo>
                  <a:cubicBezTo>
                    <a:pt x="567" y="9679"/>
                    <a:pt x="692" y="9732"/>
                    <a:pt x="819" y="9732"/>
                  </a:cubicBezTo>
                  <a:cubicBezTo>
                    <a:pt x="920" y="9732"/>
                    <a:pt x="1022" y="9698"/>
                    <a:pt x="1105" y="9627"/>
                  </a:cubicBezTo>
                  <a:lnTo>
                    <a:pt x="11100" y="1162"/>
                  </a:lnTo>
                  <a:cubicBezTo>
                    <a:pt x="11288" y="1004"/>
                    <a:pt x="11311" y="723"/>
                    <a:pt x="11153" y="536"/>
                  </a:cubicBezTo>
                  <a:lnTo>
                    <a:pt x="10833" y="157"/>
                  </a:lnTo>
                  <a:cubicBezTo>
                    <a:pt x="10745" y="54"/>
                    <a:pt x="10619" y="0"/>
                    <a:pt x="10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50" name="Google Shape;150;p3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3" name="Google Shape;163;p3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164" name="Google Shape;164;p3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165" name="Google Shape;165;p3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3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3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" name="Google Shape;168;p3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" name="Google Shape;169;p3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3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1" name="Google Shape;171;p3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2" name="Google Shape;172;p3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3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3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3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3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3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3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3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0;p3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1;p3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2;p3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3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4" name="Google Shape;184;p3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3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6" name="Google Shape;186;p3"/>
          <p:cNvSpPr/>
          <p:nvPr/>
        </p:nvSpPr>
        <p:spPr>
          <a:xfrm>
            <a:off x="1906838" y="438600"/>
            <a:ext cx="5330324" cy="4340475"/>
          </a:xfrm>
          <a:custGeom>
            <a:avLst/>
            <a:gdLst/>
            <a:ahLst/>
            <a:cxnLst/>
            <a:rect l="l" t="t" r="r" b="b"/>
            <a:pathLst>
              <a:path w="4255" h="3312" extrusionOk="0">
                <a:moveTo>
                  <a:pt x="1539" y="0"/>
                </a:moveTo>
                <a:cubicBezTo>
                  <a:pt x="781" y="0"/>
                  <a:pt x="130" y="372"/>
                  <a:pt x="40" y="1306"/>
                </a:cubicBezTo>
                <a:cubicBezTo>
                  <a:pt x="0" y="1707"/>
                  <a:pt x="221" y="2099"/>
                  <a:pt x="524" y="2364"/>
                </a:cubicBezTo>
                <a:cubicBezTo>
                  <a:pt x="827" y="2630"/>
                  <a:pt x="1204" y="2794"/>
                  <a:pt x="1575" y="2952"/>
                </a:cubicBezTo>
                <a:cubicBezTo>
                  <a:pt x="1995" y="3133"/>
                  <a:pt x="2469" y="3311"/>
                  <a:pt x="2913" y="3311"/>
                </a:cubicBezTo>
                <a:cubicBezTo>
                  <a:pt x="3149" y="3311"/>
                  <a:pt x="3377" y="3261"/>
                  <a:pt x="3584" y="3134"/>
                </a:cubicBezTo>
                <a:cubicBezTo>
                  <a:pt x="4072" y="2836"/>
                  <a:pt x="4254" y="2172"/>
                  <a:pt x="4097" y="1623"/>
                </a:cubicBezTo>
                <a:cubicBezTo>
                  <a:pt x="3834" y="708"/>
                  <a:pt x="2585" y="0"/>
                  <a:pt x="1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3070800" y="1432500"/>
            <a:ext cx="300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"/>
          <p:cNvSpPr txBox="1">
            <a:spLocks noGrp="1"/>
          </p:cNvSpPr>
          <p:nvPr>
            <p:ph type="subTitle" idx="1"/>
          </p:nvPr>
        </p:nvSpPr>
        <p:spPr>
          <a:xfrm>
            <a:off x="3431250" y="2332300"/>
            <a:ext cx="2281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-270779" y="2"/>
            <a:ext cx="1502625" cy="1260652"/>
          </a:xfrm>
          <a:custGeom>
            <a:avLst/>
            <a:gdLst/>
            <a:ahLst/>
            <a:cxnLst/>
            <a:rect l="l" t="t" r="r" b="b"/>
            <a:pathLst>
              <a:path w="45742" h="38376" extrusionOk="0">
                <a:moveTo>
                  <a:pt x="19361" y="24932"/>
                </a:moveTo>
                <a:cubicBezTo>
                  <a:pt x="19465" y="24932"/>
                  <a:pt x="19570" y="24937"/>
                  <a:pt x="19673" y="24944"/>
                </a:cubicBezTo>
                <a:cubicBezTo>
                  <a:pt x="20499" y="24997"/>
                  <a:pt x="21223" y="25325"/>
                  <a:pt x="21842" y="25875"/>
                </a:cubicBezTo>
                <a:cubicBezTo>
                  <a:pt x="22439" y="26436"/>
                  <a:pt x="22908" y="27180"/>
                  <a:pt x="23139" y="27996"/>
                </a:cubicBezTo>
                <a:cubicBezTo>
                  <a:pt x="23371" y="28729"/>
                  <a:pt x="23389" y="29503"/>
                  <a:pt x="23242" y="30263"/>
                </a:cubicBezTo>
                <a:cubicBezTo>
                  <a:pt x="22805" y="30365"/>
                  <a:pt x="22364" y="30438"/>
                  <a:pt x="21919" y="30483"/>
                </a:cubicBezTo>
                <a:cubicBezTo>
                  <a:pt x="21641" y="30509"/>
                  <a:pt x="21364" y="30524"/>
                  <a:pt x="21089" y="30524"/>
                </a:cubicBezTo>
                <a:cubicBezTo>
                  <a:pt x="20466" y="30524"/>
                  <a:pt x="19852" y="30452"/>
                  <a:pt x="19264" y="30296"/>
                </a:cubicBezTo>
                <a:cubicBezTo>
                  <a:pt x="18414" y="30070"/>
                  <a:pt x="17582" y="29685"/>
                  <a:pt x="16974" y="29149"/>
                </a:cubicBezTo>
                <a:cubicBezTo>
                  <a:pt x="16663" y="28887"/>
                  <a:pt x="16429" y="28580"/>
                  <a:pt x="16290" y="28259"/>
                </a:cubicBezTo>
                <a:cubicBezTo>
                  <a:pt x="16156" y="27938"/>
                  <a:pt x="16077" y="27605"/>
                  <a:pt x="16138" y="27244"/>
                </a:cubicBezTo>
                <a:cubicBezTo>
                  <a:pt x="16220" y="26485"/>
                  <a:pt x="16634" y="25875"/>
                  <a:pt x="17314" y="25469"/>
                </a:cubicBezTo>
                <a:cubicBezTo>
                  <a:pt x="17899" y="25115"/>
                  <a:pt x="18637" y="24932"/>
                  <a:pt x="19361" y="24932"/>
                </a:cubicBezTo>
                <a:close/>
                <a:moveTo>
                  <a:pt x="45087" y="1"/>
                </a:moveTo>
                <a:cubicBezTo>
                  <a:pt x="43175" y="1"/>
                  <a:pt x="41253" y="430"/>
                  <a:pt x="39532" y="1282"/>
                </a:cubicBezTo>
                <a:cubicBezTo>
                  <a:pt x="37709" y="2187"/>
                  <a:pt x="36046" y="3454"/>
                  <a:pt x="34765" y="5058"/>
                </a:cubicBezTo>
                <a:lnTo>
                  <a:pt x="34286" y="5662"/>
                </a:lnTo>
                <a:lnTo>
                  <a:pt x="33860" y="6304"/>
                </a:lnTo>
                <a:lnTo>
                  <a:pt x="33647" y="6625"/>
                </a:lnTo>
                <a:cubicBezTo>
                  <a:pt x="33581" y="6737"/>
                  <a:pt x="33522" y="6851"/>
                  <a:pt x="33460" y="6964"/>
                </a:cubicBezTo>
                <a:lnTo>
                  <a:pt x="33091" y="7644"/>
                </a:lnTo>
                <a:cubicBezTo>
                  <a:pt x="32665" y="8582"/>
                  <a:pt x="32288" y="9557"/>
                  <a:pt x="32107" y="10584"/>
                </a:cubicBezTo>
                <a:cubicBezTo>
                  <a:pt x="31680" y="12628"/>
                  <a:pt x="31826" y="14684"/>
                  <a:pt x="31964" y="16654"/>
                </a:cubicBezTo>
                <a:cubicBezTo>
                  <a:pt x="32108" y="18623"/>
                  <a:pt x="32278" y="20577"/>
                  <a:pt x="31985" y="22402"/>
                </a:cubicBezTo>
                <a:cubicBezTo>
                  <a:pt x="31838" y="23316"/>
                  <a:pt x="31554" y="24191"/>
                  <a:pt x="31133" y="24985"/>
                </a:cubicBezTo>
                <a:cubicBezTo>
                  <a:pt x="30712" y="25777"/>
                  <a:pt x="30144" y="26485"/>
                  <a:pt x="29469" y="27098"/>
                </a:cubicBezTo>
                <a:cubicBezTo>
                  <a:pt x="28796" y="27712"/>
                  <a:pt x="28016" y="28231"/>
                  <a:pt x="27188" y="28683"/>
                </a:cubicBezTo>
                <a:cubicBezTo>
                  <a:pt x="26467" y="29071"/>
                  <a:pt x="25706" y="29437"/>
                  <a:pt x="24944" y="29732"/>
                </a:cubicBezTo>
                <a:cubicBezTo>
                  <a:pt x="24956" y="29561"/>
                  <a:pt x="24962" y="29389"/>
                  <a:pt x="24961" y="29214"/>
                </a:cubicBezTo>
                <a:cubicBezTo>
                  <a:pt x="24949" y="28646"/>
                  <a:pt x="24864" y="28083"/>
                  <a:pt x="24707" y="27538"/>
                </a:cubicBezTo>
                <a:cubicBezTo>
                  <a:pt x="24401" y="26451"/>
                  <a:pt x="23796" y="25453"/>
                  <a:pt x="22957" y="24659"/>
                </a:cubicBezTo>
                <a:cubicBezTo>
                  <a:pt x="22524" y="24262"/>
                  <a:pt x="22030" y="23940"/>
                  <a:pt x="21493" y="23702"/>
                </a:cubicBezTo>
                <a:cubicBezTo>
                  <a:pt x="20951" y="23459"/>
                  <a:pt x="20361" y="23324"/>
                  <a:pt x="19789" y="23288"/>
                </a:cubicBezTo>
                <a:cubicBezTo>
                  <a:pt x="19651" y="23279"/>
                  <a:pt x="19515" y="23275"/>
                  <a:pt x="19377" y="23275"/>
                </a:cubicBezTo>
                <a:cubicBezTo>
                  <a:pt x="18368" y="23275"/>
                  <a:pt x="17362" y="23515"/>
                  <a:pt x="16457" y="24057"/>
                </a:cubicBezTo>
                <a:cubicBezTo>
                  <a:pt x="15947" y="24366"/>
                  <a:pt x="15476" y="24787"/>
                  <a:pt x="15128" y="25314"/>
                </a:cubicBezTo>
                <a:cubicBezTo>
                  <a:pt x="15039" y="25443"/>
                  <a:pt x="14970" y="25586"/>
                  <a:pt x="14892" y="25724"/>
                </a:cubicBezTo>
                <a:cubicBezTo>
                  <a:pt x="14818" y="25863"/>
                  <a:pt x="14770" y="26014"/>
                  <a:pt x="14709" y="26159"/>
                </a:cubicBezTo>
                <a:cubicBezTo>
                  <a:pt x="14649" y="26304"/>
                  <a:pt x="14627" y="26455"/>
                  <a:pt x="14588" y="26604"/>
                </a:cubicBezTo>
                <a:cubicBezTo>
                  <a:pt x="14554" y="26754"/>
                  <a:pt x="14512" y="26898"/>
                  <a:pt x="14506" y="27059"/>
                </a:cubicBezTo>
                <a:cubicBezTo>
                  <a:pt x="14411" y="27679"/>
                  <a:pt x="14540" y="28355"/>
                  <a:pt x="14796" y="28932"/>
                </a:cubicBezTo>
                <a:cubicBezTo>
                  <a:pt x="15056" y="29513"/>
                  <a:pt x="15453" y="30001"/>
                  <a:pt x="15895" y="30376"/>
                </a:cubicBezTo>
                <a:cubicBezTo>
                  <a:pt x="16781" y="31141"/>
                  <a:pt x="17802" y="31585"/>
                  <a:pt x="18853" y="31865"/>
                </a:cubicBezTo>
                <a:cubicBezTo>
                  <a:pt x="19562" y="32052"/>
                  <a:pt x="20288" y="32134"/>
                  <a:pt x="21007" y="32134"/>
                </a:cubicBezTo>
                <a:cubicBezTo>
                  <a:pt x="21364" y="32134"/>
                  <a:pt x="21723" y="32114"/>
                  <a:pt x="22079" y="32075"/>
                </a:cubicBezTo>
                <a:cubicBezTo>
                  <a:pt x="22255" y="32056"/>
                  <a:pt x="22430" y="32033"/>
                  <a:pt x="22604" y="32007"/>
                </a:cubicBezTo>
                <a:lnTo>
                  <a:pt x="22604" y="32007"/>
                </a:lnTo>
                <a:cubicBezTo>
                  <a:pt x="22442" y="32304"/>
                  <a:pt x="22260" y="32591"/>
                  <a:pt x="22058" y="32863"/>
                </a:cubicBezTo>
                <a:cubicBezTo>
                  <a:pt x="20980" y="34309"/>
                  <a:pt x="19391" y="35325"/>
                  <a:pt x="17626" y="35960"/>
                </a:cubicBezTo>
                <a:cubicBezTo>
                  <a:pt x="15861" y="36602"/>
                  <a:pt x="13935" y="36892"/>
                  <a:pt x="12005" y="37080"/>
                </a:cubicBezTo>
                <a:cubicBezTo>
                  <a:pt x="11039" y="37166"/>
                  <a:pt x="10071" y="37211"/>
                  <a:pt x="9098" y="37216"/>
                </a:cubicBezTo>
                <a:cubicBezTo>
                  <a:pt x="8970" y="37217"/>
                  <a:pt x="8841" y="37218"/>
                  <a:pt x="8712" y="37218"/>
                </a:cubicBezTo>
                <a:cubicBezTo>
                  <a:pt x="7869" y="37218"/>
                  <a:pt x="7025" y="37186"/>
                  <a:pt x="6182" y="37122"/>
                </a:cubicBezTo>
                <a:cubicBezTo>
                  <a:pt x="4239" y="36971"/>
                  <a:pt x="2308" y="36649"/>
                  <a:pt x="404" y="36190"/>
                </a:cubicBezTo>
                <a:cubicBezTo>
                  <a:pt x="381" y="36184"/>
                  <a:pt x="357" y="36181"/>
                  <a:pt x="333" y="36181"/>
                </a:cubicBezTo>
                <a:cubicBezTo>
                  <a:pt x="332" y="36181"/>
                  <a:pt x="331" y="36181"/>
                  <a:pt x="330" y="36181"/>
                </a:cubicBezTo>
                <a:cubicBezTo>
                  <a:pt x="178" y="36181"/>
                  <a:pt x="49" y="36290"/>
                  <a:pt x="25" y="36440"/>
                </a:cubicBezTo>
                <a:cubicBezTo>
                  <a:pt x="0" y="36590"/>
                  <a:pt x="89" y="36736"/>
                  <a:pt x="234" y="36783"/>
                </a:cubicBezTo>
                <a:cubicBezTo>
                  <a:pt x="2130" y="37405"/>
                  <a:pt x="4094" y="37833"/>
                  <a:pt x="6080" y="38095"/>
                </a:cubicBezTo>
                <a:cubicBezTo>
                  <a:pt x="7074" y="38226"/>
                  <a:pt x="8073" y="38312"/>
                  <a:pt x="9079" y="38354"/>
                </a:cubicBezTo>
                <a:cubicBezTo>
                  <a:pt x="9492" y="38368"/>
                  <a:pt x="9907" y="38376"/>
                  <a:pt x="10321" y="38376"/>
                </a:cubicBezTo>
                <a:cubicBezTo>
                  <a:pt x="10911" y="38376"/>
                  <a:pt x="11503" y="38360"/>
                  <a:pt x="12094" y="38331"/>
                </a:cubicBezTo>
                <a:cubicBezTo>
                  <a:pt x="14097" y="38221"/>
                  <a:pt x="16123" y="37973"/>
                  <a:pt x="18100" y="37322"/>
                </a:cubicBezTo>
                <a:cubicBezTo>
                  <a:pt x="19084" y="36994"/>
                  <a:pt x="20050" y="36563"/>
                  <a:pt x="20940" y="35977"/>
                </a:cubicBezTo>
                <a:cubicBezTo>
                  <a:pt x="21838" y="35395"/>
                  <a:pt x="22633" y="34659"/>
                  <a:pt x="23302" y="33811"/>
                </a:cubicBezTo>
                <a:cubicBezTo>
                  <a:pt x="23822" y="33128"/>
                  <a:pt x="24267" y="32366"/>
                  <a:pt x="24561" y="31536"/>
                </a:cubicBezTo>
                <a:cubicBezTo>
                  <a:pt x="24757" y="31472"/>
                  <a:pt x="24952" y="31406"/>
                  <a:pt x="25143" y="31335"/>
                </a:cubicBezTo>
                <a:cubicBezTo>
                  <a:pt x="25630" y="31155"/>
                  <a:pt x="26110" y="30949"/>
                  <a:pt x="26567" y="30730"/>
                </a:cubicBezTo>
                <a:cubicBezTo>
                  <a:pt x="26799" y="30624"/>
                  <a:pt x="27030" y="30515"/>
                  <a:pt x="27257" y="30393"/>
                </a:cubicBezTo>
                <a:cubicBezTo>
                  <a:pt x="27484" y="30272"/>
                  <a:pt x="27715" y="30165"/>
                  <a:pt x="27938" y="30030"/>
                </a:cubicBezTo>
                <a:cubicBezTo>
                  <a:pt x="28837" y="29526"/>
                  <a:pt x="29712" y="28937"/>
                  <a:pt x="30493" y="28212"/>
                </a:cubicBezTo>
                <a:cubicBezTo>
                  <a:pt x="31276" y="27492"/>
                  <a:pt x="31951" y="26624"/>
                  <a:pt x="32436" y="25662"/>
                </a:cubicBezTo>
                <a:cubicBezTo>
                  <a:pt x="32924" y="24699"/>
                  <a:pt x="33233" y="23661"/>
                  <a:pt x="33379" y="22621"/>
                </a:cubicBezTo>
                <a:cubicBezTo>
                  <a:pt x="33670" y="20525"/>
                  <a:pt x="33434" y="18505"/>
                  <a:pt x="33258" y="16547"/>
                </a:cubicBezTo>
                <a:cubicBezTo>
                  <a:pt x="33081" y="14591"/>
                  <a:pt x="32917" y="12651"/>
                  <a:pt x="33273" y="10806"/>
                </a:cubicBezTo>
                <a:cubicBezTo>
                  <a:pt x="33410" y="9878"/>
                  <a:pt x="33747" y="8992"/>
                  <a:pt x="34106" y="8123"/>
                </a:cubicBezTo>
                <a:lnTo>
                  <a:pt x="34424" y="7490"/>
                </a:lnTo>
                <a:cubicBezTo>
                  <a:pt x="34477" y="7385"/>
                  <a:pt x="34528" y="7277"/>
                  <a:pt x="34585" y="7174"/>
                </a:cubicBezTo>
                <a:lnTo>
                  <a:pt x="34772" y="6872"/>
                </a:lnTo>
                <a:lnTo>
                  <a:pt x="35147" y="6267"/>
                </a:lnTo>
                <a:lnTo>
                  <a:pt x="35572" y="5697"/>
                </a:lnTo>
                <a:cubicBezTo>
                  <a:pt x="36711" y="4173"/>
                  <a:pt x="38229" y="2939"/>
                  <a:pt x="39911" y="2035"/>
                </a:cubicBezTo>
                <a:cubicBezTo>
                  <a:pt x="41612" y="1137"/>
                  <a:pt x="43503" y="652"/>
                  <a:pt x="45427" y="622"/>
                </a:cubicBezTo>
                <a:lnTo>
                  <a:pt x="45437" y="622"/>
                </a:lnTo>
                <a:cubicBezTo>
                  <a:pt x="45605" y="619"/>
                  <a:pt x="45740" y="483"/>
                  <a:pt x="45741" y="316"/>
                </a:cubicBezTo>
                <a:cubicBezTo>
                  <a:pt x="45742" y="147"/>
                  <a:pt x="45608" y="9"/>
                  <a:pt x="45440" y="5"/>
                </a:cubicBezTo>
                <a:lnTo>
                  <a:pt x="45440" y="5"/>
                </a:lnTo>
                <a:lnTo>
                  <a:pt x="45441" y="6"/>
                </a:lnTo>
                <a:cubicBezTo>
                  <a:pt x="45322" y="3"/>
                  <a:pt x="45204" y="1"/>
                  <a:pt x="45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 rot="7212442">
            <a:off x="8007151" y="193381"/>
            <a:ext cx="1425289" cy="1700625"/>
          </a:xfrm>
          <a:custGeom>
            <a:avLst/>
            <a:gdLst/>
            <a:ahLst/>
            <a:cxnLst/>
            <a:rect l="l" t="t" r="r" b="b"/>
            <a:pathLst>
              <a:path w="42401" h="50592" extrusionOk="0">
                <a:moveTo>
                  <a:pt x="39640" y="1"/>
                </a:moveTo>
                <a:cubicBezTo>
                  <a:pt x="39477" y="1"/>
                  <a:pt x="39387" y="188"/>
                  <a:pt x="39486" y="317"/>
                </a:cubicBezTo>
                <a:cubicBezTo>
                  <a:pt x="40021" y="1019"/>
                  <a:pt x="40506" y="1757"/>
                  <a:pt x="40883" y="2528"/>
                </a:cubicBezTo>
                <a:cubicBezTo>
                  <a:pt x="41068" y="2916"/>
                  <a:pt x="41223" y="3310"/>
                  <a:pt x="41331" y="3708"/>
                </a:cubicBezTo>
                <a:cubicBezTo>
                  <a:pt x="41430" y="4108"/>
                  <a:pt x="41474" y="4508"/>
                  <a:pt x="41443" y="4889"/>
                </a:cubicBezTo>
                <a:cubicBezTo>
                  <a:pt x="41421" y="5261"/>
                  <a:pt x="41305" y="5620"/>
                  <a:pt x="41107" y="5936"/>
                </a:cubicBezTo>
                <a:cubicBezTo>
                  <a:pt x="40931" y="6256"/>
                  <a:pt x="40658" y="6511"/>
                  <a:pt x="40342" y="6743"/>
                </a:cubicBezTo>
                <a:cubicBezTo>
                  <a:pt x="39710" y="7197"/>
                  <a:pt x="38872" y="7541"/>
                  <a:pt x="38083" y="7926"/>
                </a:cubicBezTo>
                <a:cubicBezTo>
                  <a:pt x="34880" y="9391"/>
                  <a:pt x="31523" y="10571"/>
                  <a:pt x="28216" y="12029"/>
                </a:cubicBezTo>
                <a:cubicBezTo>
                  <a:pt x="26569" y="12768"/>
                  <a:pt x="24928" y="13571"/>
                  <a:pt x="23355" y="14530"/>
                </a:cubicBezTo>
                <a:cubicBezTo>
                  <a:pt x="22967" y="14779"/>
                  <a:pt x="22566" y="15006"/>
                  <a:pt x="22190" y="15275"/>
                </a:cubicBezTo>
                <a:cubicBezTo>
                  <a:pt x="21808" y="15545"/>
                  <a:pt x="21434" y="15789"/>
                  <a:pt x="21045" y="16099"/>
                </a:cubicBezTo>
                <a:cubicBezTo>
                  <a:pt x="20285" y="16705"/>
                  <a:pt x="19576" y="17388"/>
                  <a:pt x="18979" y="18215"/>
                </a:cubicBezTo>
                <a:cubicBezTo>
                  <a:pt x="18680" y="18627"/>
                  <a:pt x="18406" y="19075"/>
                  <a:pt x="18196" y="19576"/>
                </a:cubicBezTo>
                <a:cubicBezTo>
                  <a:pt x="17984" y="20074"/>
                  <a:pt x="17818" y="20620"/>
                  <a:pt x="17781" y="21210"/>
                </a:cubicBezTo>
                <a:cubicBezTo>
                  <a:pt x="17741" y="21791"/>
                  <a:pt x="17798" y="22409"/>
                  <a:pt x="18006" y="22969"/>
                </a:cubicBezTo>
                <a:cubicBezTo>
                  <a:pt x="18207" y="23523"/>
                  <a:pt x="18511" y="24035"/>
                  <a:pt x="18902" y="24475"/>
                </a:cubicBezTo>
                <a:cubicBezTo>
                  <a:pt x="19684" y="25323"/>
                  <a:pt x="20605" y="25815"/>
                  <a:pt x="21447" y="26219"/>
                </a:cubicBezTo>
                <a:cubicBezTo>
                  <a:pt x="22299" y="26614"/>
                  <a:pt x="23118" y="26930"/>
                  <a:pt x="23831" y="27304"/>
                </a:cubicBezTo>
                <a:lnTo>
                  <a:pt x="24093" y="27446"/>
                </a:lnTo>
                <a:lnTo>
                  <a:pt x="24330" y="27601"/>
                </a:lnTo>
                <a:cubicBezTo>
                  <a:pt x="24482" y="27711"/>
                  <a:pt x="24658" y="27787"/>
                  <a:pt x="24796" y="27918"/>
                </a:cubicBezTo>
                <a:lnTo>
                  <a:pt x="25236" y="28282"/>
                </a:lnTo>
                <a:lnTo>
                  <a:pt x="25634" y="28698"/>
                </a:lnTo>
                <a:cubicBezTo>
                  <a:pt x="26138" y="29282"/>
                  <a:pt x="26556" y="29955"/>
                  <a:pt x="26870" y="30686"/>
                </a:cubicBezTo>
                <a:cubicBezTo>
                  <a:pt x="27182" y="31421"/>
                  <a:pt x="27358" y="32215"/>
                  <a:pt x="27436" y="33016"/>
                </a:cubicBezTo>
                <a:cubicBezTo>
                  <a:pt x="27443" y="33217"/>
                  <a:pt x="27478" y="33420"/>
                  <a:pt x="27467" y="33621"/>
                </a:cubicBezTo>
                <a:lnTo>
                  <a:pt x="27453" y="34227"/>
                </a:lnTo>
                <a:cubicBezTo>
                  <a:pt x="27404" y="34626"/>
                  <a:pt x="27365" y="35031"/>
                  <a:pt x="27254" y="35419"/>
                </a:cubicBezTo>
                <a:cubicBezTo>
                  <a:pt x="27053" y="36197"/>
                  <a:pt x="26735" y="36954"/>
                  <a:pt x="26254" y="37605"/>
                </a:cubicBezTo>
                <a:cubicBezTo>
                  <a:pt x="25771" y="38265"/>
                  <a:pt x="25155" y="38845"/>
                  <a:pt x="24473" y="39347"/>
                </a:cubicBezTo>
                <a:cubicBezTo>
                  <a:pt x="23791" y="39853"/>
                  <a:pt x="23031" y="40269"/>
                  <a:pt x="22245" y="40643"/>
                </a:cubicBezTo>
                <a:cubicBezTo>
                  <a:pt x="21455" y="41013"/>
                  <a:pt x="20642" y="41349"/>
                  <a:pt x="19805" y="41647"/>
                </a:cubicBezTo>
                <a:cubicBezTo>
                  <a:pt x="16481" y="42868"/>
                  <a:pt x="13041" y="43838"/>
                  <a:pt x="9667" y="45040"/>
                </a:cubicBezTo>
                <a:cubicBezTo>
                  <a:pt x="7980" y="45642"/>
                  <a:pt x="6313" y="46321"/>
                  <a:pt x="4708" y="47136"/>
                </a:cubicBezTo>
                <a:cubicBezTo>
                  <a:pt x="3099" y="47941"/>
                  <a:pt x="1563" y="48907"/>
                  <a:pt x="152" y="50042"/>
                </a:cubicBezTo>
                <a:lnTo>
                  <a:pt x="147" y="50047"/>
                </a:lnTo>
                <a:cubicBezTo>
                  <a:pt x="17" y="50157"/>
                  <a:pt x="0" y="50352"/>
                  <a:pt x="111" y="50482"/>
                </a:cubicBezTo>
                <a:cubicBezTo>
                  <a:pt x="171" y="50554"/>
                  <a:pt x="259" y="50591"/>
                  <a:pt x="347" y="50591"/>
                </a:cubicBezTo>
                <a:cubicBezTo>
                  <a:pt x="417" y="50591"/>
                  <a:pt x="488" y="50568"/>
                  <a:pt x="546" y="50519"/>
                </a:cubicBezTo>
                <a:cubicBezTo>
                  <a:pt x="1890" y="49384"/>
                  <a:pt x="3396" y="48450"/>
                  <a:pt x="4967" y="47649"/>
                </a:cubicBezTo>
                <a:cubicBezTo>
                  <a:pt x="6546" y="46856"/>
                  <a:pt x="8198" y="46208"/>
                  <a:pt x="9874" y="45626"/>
                </a:cubicBezTo>
                <a:cubicBezTo>
                  <a:pt x="13228" y="44463"/>
                  <a:pt x="16697" y="43619"/>
                  <a:pt x="20093" y="42455"/>
                </a:cubicBezTo>
                <a:cubicBezTo>
                  <a:pt x="21790" y="41886"/>
                  <a:pt x="23513" y="41255"/>
                  <a:pt x="25087" y="40238"/>
                </a:cubicBezTo>
                <a:cubicBezTo>
                  <a:pt x="25871" y="39729"/>
                  <a:pt x="26611" y="39118"/>
                  <a:pt x="27227" y="38375"/>
                </a:cubicBezTo>
                <a:cubicBezTo>
                  <a:pt x="27865" y="37631"/>
                  <a:pt x="28321" y="36747"/>
                  <a:pt x="28633" y="35823"/>
                </a:cubicBezTo>
                <a:cubicBezTo>
                  <a:pt x="28798" y="35360"/>
                  <a:pt x="28885" y="34881"/>
                  <a:pt x="28976" y="34400"/>
                </a:cubicBezTo>
                <a:lnTo>
                  <a:pt x="29049" y="33672"/>
                </a:lnTo>
                <a:cubicBezTo>
                  <a:pt x="29077" y="33430"/>
                  <a:pt x="29059" y="33186"/>
                  <a:pt x="29065" y="32941"/>
                </a:cubicBezTo>
                <a:cubicBezTo>
                  <a:pt x="29046" y="31966"/>
                  <a:pt x="28895" y="30986"/>
                  <a:pt x="28574" y="30051"/>
                </a:cubicBezTo>
                <a:cubicBezTo>
                  <a:pt x="28253" y="29116"/>
                  <a:pt x="27780" y="28224"/>
                  <a:pt x="27152" y="27430"/>
                </a:cubicBezTo>
                <a:cubicBezTo>
                  <a:pt x="26545" y="26627"/>
                  <a:pt x="25702" y="25958"/>
                  <a:pt x="24841" y="25459"/>
                </a:cubicBezTo>
                <a:cubicBezTo>
                  <a:pt x="23987" y="24981"/>
                  <a:pt x="23148" y="24631"/>
                  <a:pt x="22394" y="24252"/>
                </a:cubicBezTo>
                <a:cubicBezTo>
                  <a:pt x="21637" y="23888"/>
                  <a:pt x="20971" y="23487"/>
                  <a:pt x="20542" y="23011"/>
                </a:cubicBezTo>
                <a:cubicBezTo>
                  <a:pt x="20137" y="22534"/>
                  <a:pt x="19919" y="21965"/>
                  <a:pt x="19959" y="21363"/>
                </a:cubicBezTo>
                <a:cubicBezTo>
                  <a:pt x="19967" y="21060"/>
                  <a:pt x="20058" y="20737"/>
                  <a:pt x="20189" y="20416"/>
                </a:cubicBezTo>
                <a:cubicBezTo>
                  <a:pt x="20316" y="20092"/>
                  <a:pt x="20504" y="19769"/>
                  <a:pt x="20723" y="19457"/>
                </a:cubicBezTo>
                <a:cubicBezTo>
                  <a:pt x="21159" y="18830"/>
                  <a:pt x="21734" y="18251"/>
                  <a:pt x="22357" y="17737"/>
                </a:cubicBezTo>
                <a:cubicBezTo>
                  <a:pt x="22663" y="17486"/>
                  <a:pt x="23031" y="17236"/>
                  <a:pt x="23374" y="16985"/>
                </a:cubicBezTo>
                <a:cubicBezTo>
                  <a:pt x="23717" y="16729"/>
                  <a:pt x="24085" y="16501"/>
                  <a:pt x="24440" y="16257"/>
                </a:cubicBezTo>
                <a:cubicBezTo>
                  <a:pt x="25883" y="15314"/>
                  <a:pt x="27427" y="14495"/>
                  <a:pt x="29009" y="13725"/>
                </a:cubicBezTo>
                <a:cubicBezTo>
                  <a:pt x="32165" y="12170"/>
                  <a:pt x="35494" y="10829"/>
                  <a:pt x="38675" y="9108"/>
                </a:cubicBezTo>
                <a:lnTo>
                  <a:pt x="39861" y="8448"/>
                </a:lnTo>
                <a:cubicBezTo>
                  <a:pt x="40258" y="8214"/>
                  <a:pt x="40666" y="7957"/>
                  <a:pt x="41047" y="7632"/>
                </a:cubicBezTo>
                <a:cubicBezTo>
                  <a:pt x="41826" y="7007"/>
                  <a:pt x="42401" y="5953"/>
                  <a:pt x="42369" y="4922"/>
                </a:cubicBezTo>
                <a:cubicBezTo>
                  <a:pt x="42366" y="4411"/>
                  <a:pt x="42256" y="3922"/>
                  <a:pt x="42099" y="3470"/>
                </a:cubicBezTo>
                <a:cubicBezTo>
                  <a:pt x="41932" y="3019"/>
                  <a:pt x="41717" y="2600"/>
                  <a:pt x="41480" y="2202"/>
                </a:cubicBezTo>
                <a:cubicBezTo>
                  <a:pt x="40993" y="1412"/>
                  <a:pt x="40403" y="717"/>
                  <a:pt x="39784" y="62"/>
                </a:cubicBezTo>
                <a:cubicBezTo>
                  <a:pt x="39746" y="23"/>
                  <a:pt x="39695" y="1"/>
                  <a:pt x="396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3"/>
          <p:cNvGrpSpPr/>
          <p:nvPr/>
        </p:nvGrpSpPr>
        <p:grpSpPr>
          <a:xfrm>
            <a:off x="-387732" y="3215868"/>
            <a:ext cx="2741694" cy="1642631"/>
            <a:chOff x="1690100" y="4210450"/>
            <a:chExt cx="2086525" cy="1250100"/>
          </a:xfrm>
        </p:grpSpPr>
        <p:sp>
          <p:nvSpPr>
            <p:cNvPr id="192" name="Google Shape;192;p3"/>
            <p:cNvSpPr/>
            <p:nvPr/>
          </p:nvSpPr>
          <p:spPr>
            <a:xfrm>
              <a:off x="2818300" y="4210450"/>
              <a:ext cx="958325" cy="1250100"/>
            </a:xfrm>
            <a:custGeom>
              <a:avLst/>
              <a:gdLst/>
              <a:ahLst/>
              <a:cxnLst/>
              <a:rect l="l" t="t" r="r" b="b"/>
              <a:pathLst>
                <a:path w="38333" h="50004" extrusionOk="0">
                  <a:moveTo>
                    <a:pt x="32092" y="13501"/>
                  </a:moveTo>
                  <a:cubicBezTo>
                    <a:pt x="32154" y="13501"/>
                    <a:pt x="32215" y="13503"/>
                    <a:pt x="32277" y="13507"/>
                  </a:cubicBezTo>
                  <a:lnTo>
                    <a:pt x="32718" y="13521"/>
                  </a:lnTo>
                  <a:cubicBezTo>
                    <a:pt x="33020" y="13525"/>
                    <a:pt x="33297" y="13541"/>
                    <a:pt x="33569" y="13593"/>
                  </a:cubicBezTo>
                  <a:cubicBezTo>
                    <a:pt x="33845" y="13634"/>
                    <a:pt x="34115" y="13704"/>
                    <a:pt x="34380" y="13785"/>
                  </a:cubicBezTo>
                  <a:cubicBezTo>
                    <a:pt x="34902" y="13957"/>
                    <a:pt x="35406" y="14193"/>
                    <a:pt x="35783" y="14512"/>
                  </a:cubicBezTo>
                  <a:cubicBezTo>
                    <a:pt x="36173" y="14825"/>
                    <a:pt x="36414" y="15199"/>
                    <a:pt x="36507" y="15599"/>
                  </a:cubicBezTo>
                  <a:cubicBezTo>
                    <a:pt x="36543" y="15804"/>
                    <a:pt x="36555" y="16020"/>
                    <a:pt x="36522" y="16228"/>
                  </a:cubicBezTo>
                  <a:cubicBezTo>
                    <a:pt x="36479" y="16446"/>
                    <a:pt x="36404" y="16657"/>
                    <a:pt x="36300" y="16854"/>
                  </a:cubicBezTo>
                  <a:cubicBezTo>
                    <a:pt x="36067" y="17269"/>
                    <a:pt x="35696" y="17672"/>
                    <a:pt x="35253" y="18026"/>
                  </a:cubicBezTo>
                  <a:cubicBezTo>
                    <a:pt x="34811" y="18384"/>
                    <a:pt x="34309" y="18697"/>
                    <a:pt x="33773" y="18985"/>
                  </a:cubicBezTo>
                  <a:cubicBezTo>
                    <a:pt x="32668" y="19582"/>
                    <a:pt x="31532" y="20122"/>
                    <a:pt x="30377" y="20618"/>
                  </a:cubicBezTo>
                  <a:cubicBezTo>
                    <a:pt x="29220" y="21107"/>
                    <a:pt x="28042" y="21544"/>
                    <a:pt x="26844" y="21930"/>
                  </a:cubicBezTo>
                  <a:cubicBezTo>
                    <a:pt x="25646" y="22314"/>
                    <a:pt x="24428" y="22632"/>
                    <a:pt x="23200" y="22907"/>
                  </a:cubicBezTo>
                  <a:cubicBezTo>
                    <a:pt x="22115" y="23146"/>
                    <a:pt x="21018" y="23329"/>
                    <a:pt x="19917" y="23476"/>
                  </a:cubicBezTo>
                  <a:cubicBezTo>
                    <a:pt x="20220" y="22541"/>
                    <a:pt x="20601" y="21636"/>
                    <a:pt x="21076" y="20784"/>
                  </a:cubicBezTo>
                  <a:cubicBezTo>
                    <a:pt x="21653" y="19714"/>
                    <a:pt x="22393" y="18735"/>
                    <a:pt x="23211" y="17839"/>
                  </a:cubicBezTo>
                  <a:cubicBezTo>
                    <a:pt x="24035" y="16949"/>
                    <a:pt x="24947" y="16132"/>
                    <a:pt x="25965" y="15483"/>
                  </a:cubicBezTo>
                  <a:cubicBezTo>
                    <a:pt x="26978" y="14828"/>
                    <a:pt x="28071" y="14308"/>
                    <a:pt x="29211" y="13961"/>
                  </a:cubicBezTo>
                  <a:cubicBezTo>
                    <a:pt x="29500" y="13888"/>
                    <a:pt x="29783" y="13793"/>
                    <a:pt x="30074" y="13735"/>
                  </a:cubicBezTo>
                  <a:lnTo>
                    <a:pt x="30950" y="13583"/>
                  </a:lnTo>
                  <a:cubicBezTo>
                    <a:pt x="31244" y="13552"/>
                    <a:pt x="31540" y="13539"/>
                    <a:pt x="31834" y="13514"/>
                  </a:cubicBezTo>
                  <a:cubicBezTo>
                    <a:pt x="31920" y="13505"/>
                    <a:pt x="32006" y="13501"/>
                    <a:pt x="32092" y="13501"/>
                  </a:cubicBezTo>
                  <a:close/>
                  <a:moveTo>
                    <a:pt x="3633" y="0"/>
                  </a:moveTo>
                  <a:cubicBezTo>
                    <a:pt x="2408" y="0"/>
                    <a:pt x="1174" y="338"/>
                    <a:pt x="167" y="1058"/>
                  </a:cubicBezTo>
                  <a:cubicBezTo>
                    <a:pt x="32" y="1156"/>
                    <a:pt x="0" y="1344"/>
                    <a:pt x="94" y="1482"/>
                  </a:cubicBezTo>
                  <a:cubicBezTo>
                    <a:pt x="154" y="1569"/>
                    <a:pt x="251" y="1616"/>
                    <a:pt x="350" y="1616"/>
                  </a:cubicBezTo>
                  <a:cubicBezTo>
                    <a:pt x="407" y="1616"/>
                    <a:pt x="465" y="1600"/>
                    <a:pt x="516" y="1567"/>
                  </a:cubicBezTo>
                  <a:lnTo>
                    <a:pt x="520" y="1564"/>
                  </a:lnTo>
                  <a:cubicBezTo>
                    <a:pt x="1361" y="1014"/>
                    <a:pt x="2370" y="755"/>
                    <a:pt x="3375" y="755"/>
                  </a:cubicBezTo>
                  <a:cubicBezTo>
                    <a:pt x="3576" y="755"/>
                    <a:pt x="3778" y="765"/>
                    <a:pt x="3977" y="786"/>
                  </a:cubicBezTo>
                  <a:cubicBezTo>
                    <a:pt x="4577" y="848"/>
                    <a:pt x="5168" y="995"/>
                    <a:pt x="5707" y="1236"/>
                  </a:cubicBezTo>
                  <a:cubicBezTo>
                    <a:pt x="6245" y="1478"/>
                    <a:pt x="6735" y="1821"/>
                    <a:pt x="7068" y="2252"/>
                  </a:cubicBezTo>
                  <a:cubicBezTo>
                    <a:pt x="7150" y="2359"/>
                    <a:pt x="7232" y="2466"/>
                    <a:pt x="7302" y="2601"/>
                  </a:cubicBezTo>
                  <a:cubicBezTo>
                    <a:pt x="7380" y="2724"/>
                    <a:pt x="7443" y="2858"/>
                    <a:pt x="7506" y="2990"/>
                  </a:cubicBezTo>
                  <a:cubicBezTo>
                    <a:pt x="7631" y="3254"/>
                    <a:pt x="7726" y="3534"/>
                    <a:pt x="7807" y="3817"/>
                  </a:cubicBezTo>
                  <a:cubicBezTo>
                    <a:pt x="7959" y="4389"/>
                    <a:pt x="8023" y="4988"/>
                    <a:pt x="8018" y="5591"/>
                  </a:cubicBezTo>
                  <a:cubicBezTo>
                    <a:pt x="8005" y="6804"/>
                    <a:pt x="7721" y="8003"/>
                    <a:pt x="7290" y="9171"/>
                  </a:cubicBezTo>
                  <a:cubicBezTo>
                    <a:pt x="6863" y="10345"/>
                    <a:pt x="6315" y="11497"/>
                    <a:pt x="5821" y="12704"/>
                  </a:cubicBezTo>
                  <a:cubicBezTo>
                    <a:pt x="5322" y="13902"/>
                    <a:pt x="4872" y="15182"/>
                    <a:pt x="4676" y="16535"/>
                  </a:cubicBezTo>
                  <a:cubicBezTo>
                    <a:pt x="4488" y="17878"/>
                    <a:pt x="4522" y="19328"/>
                    <a:pt x="5073" y="20674"/>
                  </a:cubicBezTo>
                  <a:cubicBezTo>
                    <a:pt x="5343" y="21345"/>
                    <a:pt x="5746" y="21959"/>
                    <a:pt x="6223" y="22501"/>
                  </a:cubicBezTo>
                  <a:cubicBezTo>
                    <a:pt x="6703" y="23044"/>
                    <a:pt x="7285" y="23474"/>
                    <a:pt x="7888" y="23835"/>
                  </a:cubicBezTo>
                  <a:cubicBezTo>
                    <a:pt x="8494" y="24198"/>
                    <a:pt x="9139" y="24469"/>
                    <a:pt x="9791" y="24677"/>
                  </a:cubicBezTo>
                  <a:cubicBezTo>
                    <a:pt x="10438" y="24887"/>
                    <a:pt x="11100" y="25046"/>
                    <a:pt x="11773" y="25152"/>
                  </a:cubicBezTo>
                  <a:cubicBezTo>
                    <a:pt x="12925" y="25348"/>
                    <a:pt x="14097" y="25405"/>
                    <a:pt x="15237" y="25405"/>
                  </a:cubicBezTo>
                  <a:cubicBezTo>
                    <a:pt x="15408" y="25405"/>
                    <a:pt x="15578" y="25404"/>
                    <a:pt x="15747" y="25401"/>
                  </a:cubicBezTo>
                  <a:cubicBezTo>
                    <a:pt x="16424" y="25393"/>
                    <a:pt x="17098" y="25366"/>
                    <a:pt x="17774" y="25323"/>
                  </a:cubicBezTo>
                  <a:lnTo>
                    <a:pt x="17774" y="25323"/>
                  </a:lnTo>
                  <a:cubicBezTo>
                    <a:pt x="17635" y="26106"/>
                    <a:pt x="17542" y="26896"/>
                    <a:pt x="17494" y="27690"/>
                  </a:cubicBezTo>
                  <a:cubicBezTo>
                    <a:pt x="17332" y="30355"/>
                    <a:pt x="17678" y="33006"/>
                    <a:pt x="18313" y="35555"/>
                  </a:cubicBezTo>
                  <a:cubicBezTo>
                    <a:pt x="18626" y="36832"/>
                    <a:pt x="19044" y="38077"/>
                    <a:pt x="19512" y="39300"/>
                  </a:cubicBezTo>
                  <a:cubicBezTo>
                    <a:pt x="19986" y="40520"/>
                    <a:pt x="20505" y="41717"/>
                    <a:pt x="21123" y="42881"/>
                  </a:cubicBezTo>
                  <a:cubicBezTo>
                    <a:pt x="21739" y="44046"/>
                    <a:pt x="22452" y="45172"/>
                    <a:pt x="23321" y="46188"/>
                  </a:cubicBezTo>
                  <a:cubicBezTo>
                    <a:pt x="24192" y="47201"/>
                    <a:pt x="25197" y="48114"/>
                    <a:pt x="26380" y="48786"/>
                  </a:cubicBezTo>
                  <a:cubicBezTo>
                    <a:pt x="27558" y="49444"/>
                    <a:pt x="28864" y="49878"/>
                    <a:pt x="30213" y="49982"/>
                  </a:cubicBezTo>
                  <a:cubicBezTo>
                    <a:pt x="30401" y="49996"/>
                    <a:pt x="30590" y="50003"/>
                    <a:pt x="30779" y="50003"/>
                  </a:cubicBezTo>
                  <a:cubicBezTo>
                    <a:pt x="31942" y="50003"/>
                    <a:pt x="33113" y="49737"/>
                    <a:pt x="34133" y="49167"/>
                  </a:cubicBezTo>
                  <a:cubicBezTo>
                    <a:pt x="34282" y="49087"/>
                    <a:pt x="34338" y="48902"/>
                    <a:pt x="34260" y="48752"/>
                  </a:cubicBezTo>
                  <a:cubicBezTo>
                    <a:pt x="34205" y="48646"/>
                    <a:pt x="34097" y="48586"/>
                    <a:pt x="33986" y="48586"/>
                  </a:cubicBezTo>
                  <a:cubicBezTo>
                    <a:pt x="33938" y="48586"/>
                    <a:pt x="33890" y="48597"/>
                    <a:pt x="33845" y="48620"/>
                  </a:cubicBezTo>
                  <a:lnTo>
                    <a:pt x="33843" y="48621"/>
                  </a:lnTo>
                  <a:cubicBezTo>
                    <a:pt x="33001" y="49036"/>
                    <a:pt x="32069" y="49224"/>
                    <a:pt x="31135" y="49224"/>
                  </a:cubicBezTo>
                  <a:cubicBezTo>
                    <a:pt x="30853" y="49224"/>
                    <a:pt x="30570" y="49206"/>
                    <a:pt x="30290" y="49173"/>
                  </a:cubicBezTo>
                  <a:cubicBezTo>
                    <a:pt x="29079" y="49033"/>
                    <a:pt x="27907" y="48592"/>
                    <a:pt x="26869" y="47958"/>
                  </a:cubicBezTo>
                  <a:cubicBezTo>
                    <a:pt x="25837" y="47320"/>
                    <a:pt x="24942" y="46448"/>
                    <a:pt x="24178" y="45484"/>
                  </a:cubicBezTo>
                  <a:cubicBezTo>
                    <a:pt x="23413" y="44516"/>
                    <a:pt x="22788" y="43434"/>
                    <a:pt x="22228" y="42316"/>
                  </a:cubicBezTo>
                  <a:cubicBezTo>
                    <a:pt x="21673" y="41195"/>
                    <a:pt x="21200" y="40017"/>
                    <a:pt x="20777" y="38832"/>
                  </a:cubicBezTo>
                  <a:cubicBezTo>
                    <a:pt x="20361" y="37642"/>
                    <a:pt x="19994" y="36437"/>
                    <a:pt x="19717" y="35215"/>
                  </a:cubicBezTo>
                  <a:cubicBezTo>
                    <a:pt x="19160" y="32773"/>
                    <a:pt x="18889" y="30263"/>
                    <a:pt x="19090" y="27798"/>
                  </a:cubicBezTo>
                  <a:cubicBezTo>
                    <a:pt x="19153" y="26917"/>
                    <a:pt x="19276" y="26041"/>
                    <a:pt x="19460" y="25177"/>
                  </a:cubicBezTo>
                  <a:cubicBezTo>
                    <a:pt x="20832" y="25032"/>
                    <a:pt x="22194" y="24820"/>
                    <a:pt x="23548" y="24540"/>
                  </a:cubicBezTo>
                  <a:cubicBezTo>
                    <a:pt x="24829" y="24267"/>
                    <a:pt x="26102" y="23946"/>
                    <a:pt x="27354" y="23558"/>
                  </a:cubicBezTo>
                  <a:cubicBezTo>
                    <a:pt x="28604" y="23165"/>
                    <a:pt x="29843" y="22728"/>
                    <a:pt x="31052" y="22220"/>
                  </a:cubicBezTo>
                  <a:cubicBezTo>
                    <a:pt x="32259" y="21706"/>
                    <a:pt x="33446" y="21145"/>
                    <a:pt x="34604" y="20525"/>
                  </a:cubicBezTo>
                  <a:cubicBezTo>
                    <a:pt x="35199" y="20207"/>
                    <a:pt x="35795" y="19843"/>
                    <a:pt x="36353" y="19395"/>
                  </a:cubicBezTo>
                  <a:cubicBezTo>
                    <a:pt x="36911" y="18947"/>
                    <a:pt x="37447" y="18408"/>
                    <a:pt x="37845" y="17701"/>
                  </a:cubicBezTo>
                  <a:cubicBezTo>
                    <a:pt x="38045" y="17331"/>
                    <a:pt x="38186" y="16933"/>
                    <a:pt x="38262" y="16519"/>
                  </a:cubicBezTo>
                  <a:cubicBezTo>
                    <a:pt x="38332" y="16091"/>
                    <a:pt x="38317" y="15658"/>
                    <a:pt x="38236" y="15230"/>
                  </a:cubicBezTo>
                  <a:cubicBezTo>
                    <a:pt x="38136" y="14810"/>
                    <a:pt x="37973" y="14395"/>
                    <a:pt x="37733" y="14046"/>
                  </a:cubicBezTo>
                  <a:cubicBezTo>
                    <a:pt x="37497" y="13699"/>
                    <a:pt x="37219" y="13388"/>
                    <a:pt x="36911" y="13144"/>
                  </a:cubicBezTo>
                  <a:cubicBezTo>
                    <a:pt x="36301" y="12635"/>
                    <a:pt x="35615" y="12323"/>
                    <a:pt x="34923" y="12091"/>
                  </a:cubicBezTo>
                  <a:cubicBezTo>
                    <a:pt x="34575" y="11982"/>
                    <a:pt x="34222" y="11892"/>
                    <a:pt x="33863" y="11835"/>
                  </a:cubicBezTo>
                  <a:cubicBezTo>
                    <a:pt x="33503" y="11767"/>
                    <a:pt x="33137" y="11744"/>
                    <a:pt x="32797" y="11741"/>
                  </a:cubicBezTo>
                  <a:lnTo>
                    <a:pt x="32277" y="11726"/>
                  </a:lnTo>
                  <a:cubicBezTo>
                    <a:pt x="32212" y="11723"/>
                    <a:pt x="32148" y="11721"/>
                    <a:pt x="32084" y="11721"/>
                  </a:cubicBezTo>
                  <a:cubicBezTo>
                    <a:pt x="31975" y="11721"/>
                    <a:pt x="31865" y="11726"/>
                    <a:pt x="31757" y="11737"/>
                  </a:cubicBezTo>
                  <a:cubicBezTo>
                    <a:pt x="31412" y="11765"/>
                    <a:pt x="31065" y="11784"/>
                    <a:pt x="30721" y="11823"/>
                  </a:cubicBezTo>
                  <a:lnTo>
                    <a:pt x="29700" y="12004"/>
                  </a:lnTo>
                  <a:cubicBezTo>
                    <a:pt x="29362" y="12074"/>
                    <a:pt x="29034" y="12181"/>
                    <a:pt x="28701" y="12269"/>
                  </a:cubicBezTo>
                  <a:cubicBezTo>
                    <a:pt x="27385" y="12673"/>
                    <a:pt x="26143" y="13275"/>
                    <a:pt x="25003" y="14018"/>
                  </a:cubicBezTo>
                  <a:cubicBezTo>
                    <a:pt x="23858" y="14759"/>
                    <a:pt x="22842" y="15673"/>
                    <a:pt x="21928" y="16668"/>
                  </a:cubicBezTo>
                  <a:cubicBezTo>
                    <a:pt x="21021" y="17672"/>
                    <a:pt x="20221" y="18774"/>
                    <a:pt x="19589" y="19971"/>
                  </a:cubicBezTo>
                  <a:cubicBezTo>
                    <a:pt x="18954" y="21151"/>
                    <a:pt x="18475" y="22396"/>
                    <a:pt x="18132" y="23673"/>
                  </a:cubicBezTo>
                  <a:cubicBezTo>
                    <a:pt x="17328" y="23741"/>
                    <a:pt x="16522" y="23784"/>
                    <a:pt x="15715" y="23813"/>
                  </a:cubicBezTo>
                  <a:cubicBezTo>
                    <a:pt x="15364" y="23824"/>
                    <a:pt x="15015" y="23831"/>
                    <a:pt x="14668" y="23831"/>
                  </a:cubicBezTo>
                  <a:cubicBezTo>
                    <a:pt x="13767" y="23831"/>
                    <a:pt x="12882" y="23785"/>
                    <a:pt x="12007" y="23653"/>
                  </a:cubicBezTo>
                  <a:cubicBezTo>
                    <a:pt x="11408" y="23570"/>
                    <a:pt x="10816" y="23440"/>
                    <a:pt x="10238" y="23264"/>
                  </a:cubicBezTo>
                  <a:cubicBezTo>
                    <a:pt x="9664" y="23094"/>
                    <a:pt x="9113" y="22872"/>
                    <a:pt x="8611" y="22583"/>
                  </a:cubicBezTo>
                  <a:cubicBezTo>
                    <a:pt x="8109" y="22294"/>
                    <a:pt x="7639" y="21962"/>
                    <a:pt x="7261" y="21545"/>
                  </a:cubicBezTo>
                  <a:cubicBezTo>
                    <a:pt x="6885" y="21131"/>
                    <a:pt x="6561" y="20664"/>
                    <a:pt x="6342" y="20147"/>
                  </a:cubicBezTo>
                  <a:cubicBezTo>
                    <a:pt x="5891" y="19113"/>
                    <a:pt x="5822" y="17900"/>
                    <a:pt x="5966" y="16711"/>
                  </a:cubicBezTo>
                  <a:cubicBezTo>
                    <a:pt x="6117" y="15513"/>
                    <a:pt x="6499" y="14341"/>
                    <a:pt x="6963" y="13162"/>
                  </a:cubicBezTo>
                  <a:cubicBezTo>
                    <a:pt x="7425" y="11986"/>
                    <a:pt x="7947" y="10797"/>
                    <a:pt x="8361" y="9542"/>
                  </a:cubicBezTo>
                  <a:cubicBezTo>
                    <a:pt x="8778" y="8292"/>
                    <a:pt x="9062" y="6945"/>
                    <a:pt x="9034" y="5585"/>
                  </a:cubicBezTo>
                  <a:cubicBezTo>
                    <a:pt x="9002" y="4227"/>
                    <a:pt x="8668" y="2824"/>
                    <a:pt x="7767" y="1688"/>
                  </a:cubicBezTo>
                  <a:cubicBezTo>
                    <a:pt x="7292" y="1118"/>
                    <a:pt x="6678" y="731"/>
                    <a:pt x="6039" y="465"/>
                  </a:cubicBezTo>
                  <a:cubicBezTo>
                    <a:pt x="5403" y="205"/>
                    <a:pt x="4727" y="52"/>
                    <a:pt x="4042" y="13"/>
                  </a:cubicBezTo>
                  <a:cubicBezTo>
                    <a:pt x="3906" y="4"/>
                    <a:pt x="3770" y="0"/>
                    <a:pt x="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690100" y="4214175"/>
              <a:ext cx="1182125" cy="1177650"/>
            </a:xfrm>
            <a:custGeom>
              <a:avLst/>
              <a:gdLst/>
              <a:ahLst/>
              <a:cxnLst/>
              <a:rect l="l" t="t" r="r" b="b"/>
              <a:pathLst>
                <a:path w="47285" h="47106" extrusionOk="0">
                  <a:moveTo>
                    <a:pt x="46466" y="0"/>
                  </a:moveTo>
                  <a:cubicBezTo>
                    <a:pt x="46344" y="0"/>
                    <a:pt x="46216" y="26"/>
                    <a:pt x="46086" y="81"/>
                  </a:cubicBezTo>
                  <a:lnTo>
                    <a:pt x="45650" y="269"/>
                  </a:lnTo>
                  <a:lnTo>
                    <a:pt x="43803" y="1062"/>
                  </a:lnTo>
                  <a:lnTo>
                    <a:pt x="33335" y="5562"/>
                  </a:lnTo>
                  <a:cubicBezTo>
                    <a:pt x="33319" y="5569"/>
                    <a:pt x="33307" y="5578"/>
                    <a:pt x="33292" y="5586"/>
                  </a:cubicBezTo>
                  <a:cubicBezTo>
                    <a:pt x="33189" y="5609"/>
                    <a:pt x="33094" y="5660"/>
                    <a:pt x="33019" y="5735"/>
                  </a:cubicBezTo>
                  <a:lnTo>
                    <a:pt x="553" y="36697"/>
                  </a:lnTo>
                  <a:cubicBezTo>
                    <a:pt x="541" y="36704"/>
                    <a:pt x="530" y="36711"/>
                    <a:pt x="518" y="36720"/>
                  </a:cubicBezTo>
                  <a:lnTo>
                    <a:pt x="282" y="36955"/>
                  </a:lnTo>
                  <a:lnTo>
                    <a:pt x="227" y="37009"/>
                  </a:lnTo>
                  <a:cubicBezTo>
                    <a:pt x="221" y="37014"/>
                    <a:pt x="215" y="37022"/>
                    <a:pt x="210" y="37027"/>
                  </a:cubicBezTo>
                  <a:lnTo>
                    <a:pt x="167" y="37070"/>
                  </a:lnTo>
                  <a:cubicBezTo>
                    <a:pt x="35" y="37203"/>
                    <a:pt x="1" y="37406"/>
                    <a:pt x="84" y="37574"/>
                  </a:cubicBezTo>
                  <a:cubicBezTo>
                    <a:pt x="91" y="37590"/>
                    <a:pt x="98" y="37607"/>
                    <a:pt x="106" y="37623"/>
                  </a:cubicBezTo>
                  <a:cubicBezTo>
                    <a:pt x="122" y="37648"/>
                    <a:pt x="141" y="37672"/>
                    <a:pt x="163" y="37694"/>
                  </a:cubicBezTo>
                  <a:lnTo>
                    <a:pt x="2719" y="40260"/>
                  </a:lnTo>
                  <a:lnTo>
                    <a:pt x="4790" y="42338"/>
                  </a:lnTo>
                  <a:lnTo>
                    <a:pt x="9413" y="46976"/>
                  </a:lnTo>
                  <a:lnTo>
                    <a:pt x="9416" y="46981"/>
                  </a:lnTo>
                  <a:cubicBezTo>
                    <a:pt x="9450" y="47015"/>
                    <a:pt x="9491" y="47041"/>
                    <a:pt x="9536" y="47061"/>
                  </a:cubicBezTo>
                  <a:cubicBezTo>
                    <a:pt x="9597" y="47091"/>
                    <a:pt x="9664" y="47105"/>
                    <a:pt x="9729" y="47105"/>
                  </a:cubicBezTo>
                  <a:cubicBezTo>
                    <a:pt x="9843" y="47105"/>
                    <a:pt x="9955" y="47062"/>
                    <a:pt x="10040" y="46979"/>
                  </a:cubicBezTo>
                  <a:lnTo>
                    <a:pt x="10082" y="46936"/>
                  </a:lnTo>
                  <a:cubicBezTo>
                    <a:pt x="10089" y="46929"/>
                    <a:pt x="10096" y="46925"/>
                    <a:pt x="10102" y="46918"/>
                  </a:cubicBezTo>
                  <a:lnTo>
                    <a:pt x="10156" y="46864"/>
                  </a:lnTo>
                  <a:lnTo>
                    <a:pt x="10392" y="46629"/>
                  </a:lnTo>
                  <a:cubicBezTo>
                    <a:pt x="10399" y="46618"/>
                    <a:pt x="10407" y="46606"/>
                    <a:pt x="10415" y="46594"/>
                  </a:cubicBezTo>
                  <a:lnTo>
                    <a:pt x="41543" y="14183"/>
                  </a:lnTo>
                  <a:cubicBezTo>
                    <a:pt x="41616" y="14108"/>
                    <a:pt x="41668" y="14014"/>
                    <a:pt x="41692" y="13913"/>
                  </a:cubicBezTo>
                  <a:cubicBezTo>
                    <a:pt x="41694" y="13903"/>
                    <a:pt x="41693" y="13893"/>
                    <a:pt x="41695" y="13882"/>
                  </a:cubicBezTo>
                  <a:cubicBezTo>
                    <a:pt x="41785" y="13673"/>
                    <a:pt x="42171" y="12787"/>
                    <a:pt x="42699" y="11570"/>
                  </a:cubicBezTo>
                  <a:lnTo>
                    <a:pt x="42847" y="11225"/>
                  </a:lnTo>
                  <a:lnTo>
                    <a:pt x="43359" y="10048"/>
                  </a:lnTo>
                  <a:lnTo>
                    <a:pt x="43662" y="9348"/>
                  </a:lnTo>
                  <a:lnTo>
                    <a:pt x="44035" y="8491"/>
                  </a:lnTo>
                  <a:cubicBezTo>
                    <a:pt x="44113" y="8307"/>
                    <a:pt x="44193" y="8124"/>
                    <a:pt x="44274" y="7939"/>
                  </a:cubicBezTo>
                  <a:lnTo>
                    <a:pt x="44542" y="7320"/>
                  </a:lnTo>
                  <a:cubicBezTo>
                    <a:pt x="44664" y="7038"/>
                    <a:pt x="44786" y="6757"/>
                    <a:pt x="44907" y="6479"/>
                  </a:cubicBezTo>
                  <a:lnTo>
                    <a:pt x="45207" y="5789"/>
                  </a:lnTo>
                  <a:lnTo>
                    <a:pt x="45952" y="4071"/>
                  </a:lnTo>
                  <a:cubicBezTo>
                    <a:pt x="46049" y="3850"/>
                    <a:pt x="46142" y="3637"/>
                    <a:pt x="46229" y="3435"/>
                  </a:cubicBezTo>
                  <a:cubicBezTo>
                    <a:pt x="46265" y="3351"/>
                    <a:pt x="46300" y="3271"/>
                    <a:pt x="46335" y="3191"/>
                  </a:cubicBezTo>
                  <a:cubicBezTo>
                    <a:pt x="46392" y="3058"/>
                    <a:pt x="46448" y="2929"/>
                    <a:pt x="46501" y="2807"/>
                  </a:cubicBezTo>
                  <a:cubicBezTo>
                    <a:pt x="46752" y="2229"/>
                    <a:pt x="46950" y="1774"/>
                    <a:pt x="47070" y="1498"/>
                  </a:cubicBezTo>
                  <a:lnTo>
                    <a:pt x="47155" y="1300"/>
                  </a:lnTo>
                  <a:cubicBezTo>
                    <a:pt x="47161" y="1289"/>
                    <a:pt x="47165" y="1276"/>
                    <a:pt x="47169" y="1267"/>
                  </a:cubicBezTo>
                  <a:cubicBezTo>
                    <a:pt x="47189" y="1224"/>
                    <a:pt x="47199" y="1199"/>
                    <a:pt x="47199" y="1199"/>
                  </a:cubicBezTo>
                  <a:cubicBezTo>
                    <a:pt x="47257" y="1070"/>
                    <a:pt x="47284" y="930"/>
                    <a:pt x="47281" y="789"/>
                  </a:cubicBezTo>
                  <a:cubicBezTo>
                    <a:pt x="47280" y="746"/>
                    <a:pt x="47275" y="705"/>
                    <a:pt x="47268" y="662"/>
                  </a:cubicBezTo>
                  <a:cubicBezTo>
                    <a:pt x="47246" y="542"/>
                    <a:pt x="47197" y="427"/>
                    <a:pt x="47123" y="328"/>
                  </a:cubicBezTo>
                  <a:cubicBezTo>
                    <a:pt x="47076" y="264"/>
                    <a:pt x="47019" y="207"/>
                    <a:pt x="46955" y="160"/>
                  </a:cubicBezTo>
                  <a:cubicBezTo>
                    <a:pt x="46820" y="59"/>
                    <a:pt x="46651" y="0"/>
                    <a:pt x="4646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510025" y="4213675"/>
              <a:ext cx="366950" cy="368375"/>
            </a:xfrm>
            <a:custGeom>
              <a:avLst/>
              <a:gdLst/>
              <a:ahLst/>
              <a:cxnLst/>
              <a:rect l="l" t="t" r="r" b="b"/>
              <a:pathLst>
                <a:path w="14678" h="14735" extrusionOk="0">
                  <a:moveTo>
                    <a:pt x="13688" y="1"/>
                  </a:moveTo>
                  <a:cubicBezTo>
                    <a:pt x="13559" y="1"/>
                    <a:pt x="13424" y="30"/>
                    <a:pt x="13287" y="93"/>
                  </a:cubicBezTo>
                  <a:lnTo>
                    <a:pt x="680" y="5897"/>
                  </a:lnTo>
                  <a:cubicBezTo>
                    <a:pt x="153" y="6140"/>
                    <a:pt x="94" y="6684"/>
                    <a:pt x="49" y="7156"/>
                  </a:cubicBezTo>
                  <a:cubicBezTo>
                    <a:pt x="1" y="7651"/>
                    <a:pt x="23" y="8133"/>
                    <a:pt x="89" y="8611"/>
                  </a:cubicBezTo>
                  <a:cubicBezTo>
                    <a:pt x="225" y="9582"/>
                    <a:pt x="544" y="10501"/>
                    <a:pt x="1031" y="11302"/>
                  </a:cubicBezTo>
                  <a:cubicBezTo>
                    <a:pt x="2369" y="13508"/>
                    <a:pt x="4879" y="14735"/>
                    <a:pt x="7595" y="14735"/>
                  </a:cubicBezTo>
                  <a:cubicBezTo>
                    <a:pt x="7629" y="14735"/>
                    <a:pt x="7664" y="14735"/>
                    <a:pt x="7699" y="14734"/>
                  </a:cubicBezTo>
                  <a:cubicBezTo>
                    <a:pt x="8293" y="14726"/>
                    <a:pt x="8991" y="14639"/>
                    <a:pt x="9229" y="14049"/>
                  </a:cubicBezTo>
                  <a:lnTo>
                    <a:pt x="14428" y="1180"/>
                  </a:lnTo>
                  <a:cubicBezTo>
                    <a:pt x="14678" y="562"/>
                    <a:pt x="14255" y="1"/>
                    <a:pt x="13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9550" y="4274825"/>
              <a:ext cx="235200" cy="307225"/>
            </a:xfrm>
            <a:custGeom>
              <a:avLst/>
              <a:gdLst/>
              <a:ahLst/>
              <a:cxnLst/>
              <a:rect l="l" t="t" r="r" b="b"/>
              <a:pathLst>
                <a:path w="9408" h="12289" extrusionOk="0">
                  <a:moveTo>
                    <a:pt x="9407" y="318"/>
                  </a:moveTo>
                  <a:lnTo>
                    <a:pt x="8810" y="1795"/>
                  </a:lnTo>
                  <a:lnTo>
                    <a:pt x="8810" y="1795"/>
                  </a:lnTo>
                  <a:cubicBezTo>
                    <a:pt x="8810" y="1796"/>
                    <a:pt x="8810" y="1796"/>
                    <a:pt x="8810" y="1796"/>
                  </a:cubicBezTo>
                  <a:lnTo>
                    <a:pt x="9407" y="318"/>
                  </a:lnTo>
                  <a:close/>
                  <a:moveTo>
                    <a:pt x="7480" y="0"/>
                  </a:moveTo>
                  <a:cubicBezTo>
                    <a:pt x="5468" y="4116"/>
                    <a:pt x="2912" y="8048"/>
                    <a:pt x="1" y="11668"/>
                  </a:cubicBezTo>
                  <a:cubicBezTo>
                    <a:pt x="990" y="12075"/>
                    <a:pt x="2086" y="12289"/>
                    <a:pt x="3217" y="12289"/>
                  </a:cubicBezTo>
                  <a:cubicBezTo>
                    <a:pt x="3250" y="12289"/>
                    <a:pt x="3284" y="12289"/>
                    <a:pt x="3318" y="12288"/>
                  </a:cubicBezTo>
                  <a:cubicBezTo>
                    <a:pt x="3912" y="12280"/>
                    <a:pt x="4610" y="12192"/>
                    <a:pt x="4848" y="11603"/>
                  </a:cubicBezTo>
                  <a:lnTo>
                    <a:pt x="8810" y="1795"/>
                  </a:lnTo>
                  <a:lnTo>
                    <a:pt x="8810" y="1795"/>
                  </a:lnTo>
                  <a:cubicBezTo>
                    <a:pt x="8494" y="1112"/>
                    <a:pt x="8042" y="501"/>
                    <a:pt x="74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767075" y="4213675"/>
              <a:ext cx="109925" cy="106050"/>
            </a:xfrm>
            <a:custGeom>
              <a:avLst/>
              <a:gdLst/>
              <a:ahLst/>
              <a:cxnLst/>
              <a:rect l="l" t="t" r="r" b="b"/>
              <a:pathLst>
                <a:path w="4397" h="4242" extrusionOk="0">
                  <a:moveTo>
                    <a:pt x="3406" y="1"/>
                  </a:moveTo>
                  <a:cubicBezTo>
                    <a:pt x="3278" y="1"/>
                    <a:pt x="3142" y="30"/>
                    <a:pt x="3006" y="93"/>
                  </a:cubicBezTo>
                  <a:lnTo>
                    <a:pt x="0" y="1476"/>
                  </a:lnTo>
                  <a:cubicBezTo>
                    <a:pt x="535" y="1689"/>
                    <a:pt x="1033" y="1986"/>
                    <a:pt x="1476" y="2355"/>
                  </a:cubicBezTo>
                  <a:cubicBezTo>
                    <a:pt x="2083" y="2864"/>
                    <a:pt x="2569" y="3510"/>
                    <a:pt x="2909" y="4242"/>
                  </a:cubicBezTo>
                  <a:cubicBezTo>
                    <a:pt x="3623" y="2475"/>
                    <a:pt x="4146" y="1180"/>
                    <a:pt x="4146" y="1180"/>
                  </a:cubicBezTo>
                  <a:cubicBezTo>
                    <a:pt x="4397" y="562"/>
                    <a:pt x="3973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13975" y="4361325"/>
              <a:ext cx="1031075" cy="1052850"/>
            </a:xfrm>
            <a:custGeom>
              <a:avLst/>
              <a:gdLst/>
              <a:ahLst/>
              <a:cxnLst/>
              <a:rect l="l" t="t" r="r" b="b"/>
              <a:pathLst>
                <a:path w="41243" h="42114" extrusionOk="0">
                  <a:moveTo>
                    <a:pt x="32593" y="1"/>
                  </a:moveTo>
                  <a:cubicBezTo>
                    <a:pt x="32465" y="1"/>
                    <a:pt x="32328" y="53"/>
                    <a:pt x="32211" y="170"/>
                  </a:cubicBezTo>
                  <a:lnTo>
                    <a:pt x="227" y="32271"/>
                  </a:lnTo>
                  <a:cubicBezTo>
                    <a:pt x="21" y="32476"/>
                    <a:pt x="0" y="32787"/>
                    <a:pt x="180" y="32958"/>
                  </a:cubicBezTo>
                  <a:lnTo>
                    <a:pt x="9667" y="42005"/>
                  </a:lnTo>
                  <a:cubicBezTo>
                    <a:pt x="9743" y="42078"/>
                    <a:pt x="9843" y="42113"/>
                    <a:pt x="9947" y="42113"/>
                  </a:cubicBezTo>
                  <a:cubicBezTo>
                    <a:pt x="10089" y="42113"/>
                    <a:pt x="10239" y="42049"/>
                    <a:pt x="10352" y="41926"/>
                  </a:cubicBezTo>
                  <a:lnTo>
                    <a:pt x="40948" y="8398"/>
                  </a:lnTo>
                  <a:cubicBezTo>
                    <a:pt x="41243" y="8075"/>
                    <a:pt x="41078" y="7620"/>
                    <a:pt x="40698" y="7620"/>
                  </a:cubicBezTo>
                  <a:cubicBezTo>
                    <a:pt x="40675" y="7620"/>
                    <a:pt x="40652" y="7622"/>
                    <a:pt x="40627" y="7625"/>
                  </a:cubicBezTo>
                  <a:lnTo>
                    <a:pt x="37282" y="8104"/>
                  </a:lnTo>
                  <a:cubicBezTo>
                    <a:pt x="37239" y="8110"/>
                    <a:pt x="37198" y="8113"/>
                    <a:pt x="37157" y="8113"/>
                  </a:cubicBezTo>
                  <a:cubicBezTo>
                    <a:pt x="36657" y="8113"/>
                    <a:pt x="36319" y="7666"/>
                    <a:pt x="36461" y="7140"/>
                  </a:cubicBezTo>
                  <a:lnTo>
                    <a:pt x="37114" y="4711"/>
                  </a:lnTo>
                  <a:cubicBezTo>
                    <a:pt x="37258" y="4174"/>
                    <a:pt x="36907" y="3737"/>
                    <a:pt x="36417" y="3737"/>
                  </a:cubicBezTo>
                  <a:cubicBezTo>
                    <a:pt x="36326" y="3737"/>
                    <a:pt x="36230" y="3752"/>
                    <a:pt x="36131" y="3785"/>
                  </a:cubicBezTo>
                  <a:lnTo>
                    <a:pt x="33556" y="4636"/>
                  </a:lnTo>
                  <a:cubicBezTo>
                    <a:pt x="33458" y="4669"/>
                    <a:pt x="33362" y="4684"/>
                    <a:pt x="33270" y="4684"/>
                  </a:cubicBezTo>
                  <a:cubicBezTo>
                    <a:pt x="32823" y="4684"/>
                    <a:pt x="32484" y="4321"/>
                    <a:pt x="32548" y="3831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888925" y="4551850"/>
              <a:ext cx="856125" cy="862325"/>
            </a:xfrm>
            <a:custGeom>
              <a:avLst/>
              <a:gdLst/>
              <a:ahLst/>
              <a:cxnLst/>
              <a:rect l="l" t="t" r="r" b="b"/>
              <a:pathLst>
                <a:path w="34245" h="34493" extrusionOk="0">
                  <a:moveTo>
                    <a:pt x="33701" y="0"/>
                  </a:moveTo>
                  <a:cubicBezTo>
                    <a:pt x="33678" y="0"/>
                    <a:pt x="33654" y="2"/>
                    <a:pt x="33629" y="6"/>
                  </a:cubicBezTo>
                  <a:lnTo>
                    <a:pt x="30285" y="483"/>
                  </a:lnTo>
                  <a:cubicBezTo>
                    <a:pt x="30242" y="490"/>
                    <a:pt x="30200" y="493"/>
                    <a:pt x="30159" y="493"/>
                  </a:cubicBezTo>
                  <a:cubicBezTo>
                    <a:pt x="29904" y="493"/>
                    <a:pt x="29693" y="376"/>
                    <a:pt x="29565" y="193"/>
                  </a:cubicBezTo>
                  <a:lnTo>
                    <a:pt x="1" y="31840"/>
                  </a:lnTo>
                  <a:lnTo>
                    <a:pt x="2669" y="34384"/>
                  </a:lnTo>
                  <a:cubicBezTo>
                    <a:pt x="2746" y="34457"/>
                    <a:pt x="2846" y="34492"/>
                    <a:pt x="2950" y="34492"/>
                  </a:cubicBezTo>
                  <a:cubicBezTo>
                    <a:pt x="3092" y="34492"/>
                    <a:pt x="3241" y="34428"/>
                    <a:pt x="3354" y="34305"/>
                  </a:cubicBezTo>
                  <a:lnTo>
                    <a:pt x="33950" y="777"/>
                  </a:lnTo>
                  <a:cubicBezTo>
                    <a:pt x="34244" y="454"/>
                    <a:pt x="34081" y="0"/>
                    <a:pt x="3370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713975" y="4361350"/>
              <a:ext cx="825850" cy="886450"/>
            </a:xfrm>
            <a:custGeom>
              <a:avLst/>
              <a:gdLst/>
              <a:ahLst/>
              <a:cxnLst/>
              <a:rect l="l" t="t" r="r" b="b"/>
              <a:pathLst>
                <a:path w="33034" h="35458" extrusionOk="0">
                  <a:moveTo>
                    <a:pt x="32592" y="1"/>
                  </a:moveTo>
                  <a:cubicBezTo>
                    <a:pt x="32465" y="1"/>
                    <a:pt x="32328" y="53"/>
                    <a:pt x="32211" y="169"/>
                  </a:cubicBezTo>
                  <a:lnTo>
                    <a:pt x="227" y="32270"/>
                  </a:lnTo>
                  <a:cubicBezTo>
                    <a:pt x="21" y="32475"/>
                    <a:pt x="0" y="32787"/>
                    <a:pt x="180" y="32957"/>
                  </a:cubicBezTo>
                  <a:lnTo>
                    <a:pt x="2801" y="35458"/>
                  </a:lnTo>
                  <a:lnTo>
                    <a:pt x="32690" y="4407"/>
                  </a:lnTo>
                  <a:cubicBezTo>
                    <a:pt x="32576" y="4257"/>
                    <a:pt x="32518" y="4057"/>
                    <a:pt x="32548" y="3830"/>
                  </a:cubicBezTo>
                  <a:lnTo>
                    <a:pt x="32995" y="472"/>
                  </a:lnTo>
                  <a:cubicBezTo>
                    <a:pt x="33034" y="184"/>
                    <a:pt x="32831" y="1"/>
                    <a:pt x="3259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806525" y="4213675"/>
              <a:ext cx="70450" cy="106050"/>
            </a:xfrm>
            <a:custGeom>
              <a:avLst/>
              <a:gdLst/>
              <a:ahLst/>
              <a:cxnLst/>
              <a:rect l="l" t="t" r="r" b="b"/>
              <a:pathLst>
                <a:path w="2818" h="4242" extrusionOk="0">
                  <a:moveTo>
                    <a:pt x="1827" y="1"/>
                  </a:moveTo>
                  <a:cubicBezTo>
                    <a:pt x="1699" y="1"/>
                    <a:pt x="1563" y="30"/>
                    <a:pt x="1427" y="93"/>
                  </a:cubicBezTo>
                  <a:lnTo>
                    <a:pt x="996" y="291"/>
                  </a:lnTo>
                  <a:cubicBezTo>
                    <a:pt x="681" y="1014"/>
                    <a:pt x="350" y="1733"/>
                    <a:pt x="1" y="2446"/>
                  </a:cubicBezTo>
                  <a:cubicBezTo>
                    <a:pt x="563" y="2947"/>
                    <a:pt x="1016" y="3558"/>
                    <a:pt x="1331" y="4242"/>
                  </a:cubicBezTo>
                  <a:lnTo>
                    <a:pt x="1928" y="2764"/>
                  </a:lnTo>
                  <a:lnTo>
                    <a:pt x="2003" y="2582"/>
                  </a:lnTo>
                  <a:lnTo>
                    <a:pt x="2019" y="2541"/>
                  </a:lnTo>
                  <a:cubicBezTo>
                    <a:pt x="2045" y="2475"/>
                    <a:pt x="2072" y="2410"/>
                    <a:pt x="2097" y="2348"/>
                  </a:cubicBezTo>
                  <a:cubicBezTo>
                    <a:pt x="2177" y="2150"/>
                    <a:pt x="2248" y="1973"/>
                    <a:pt x="2310" y="1820"/>
                  </a:cubicBezTo>
                  <a:lnTo>
                    <a:pt x="2362" y="1691"/>
                  </a:lnTo>
                  <a:cubicBezTo>
                    <a:pt x="2378" y="1654"/>
                    <a:pt x="2391" y="1621"/>
                    <a:pt x="2403" y="1588"/>
                  </a:cubicBezTo>
                  <a:cubicBezTo>
                    <a:pt x="2458" y="1455"/>
                    <a:pt x="2499" y="1352"/>
                    <a:pt x="2526" y="1283"/>
                  </a:cubicBezTo>
                  <a:lnTo>
                    <a:pt x="2540" y="1248"/>
                  </a:lnTo>
                  <a:lnTo>
                    <a:pt x="2567" y="1180"/>
                  </a:lnTo>
                  <a:cubicBezTo>
                    <a:pt x="2818" y="562"/>
                    <a:pt x="2395" y="1"/>
                    <a:pt x="182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713950" y="5157250"/>
              <a:ext cx="270125" cy="257225"/>
            </a:xfrm>
            <a:custGeom>
              <a:avLst/>
              <a:gdLst/>
              <a:ahLst/>
              <a:cxnLst/>
              <a:rect l="l" t="t" r="r" b="b"/>
              <a:pathLst>
                <a:path w="10805" h="10289" extrusionOk="0">
                  <a:moveTo>
                    <a:pt x="833" y="0"/>
                  </a:moveTo>
                  <a:cubicBezTo>
                    <a:pt x="716" y="0"/>
                    <a:pt x="599" y="47"/>
                    <a:pt x="512" y="139"/>
                  </a:cubicBezTo>
                  <a:lnTo>
                    <a:pt x="170" y="497"/>
                  </a:lnTo>
                  <a:cubicBezTo>
                    <a:pt x="0" y="674"/>
                    <a:pt x="7" y="955"/>
                    <a:pt x="185" y="1125"/>
                  </a:cubicBezTo>
                  <a:lnTo>
                    <a:pt x="9664" y="10165"/>
                  </a:lnTo>
                  <a:cubicBezTo>
                    <a:pt x="9750" y="10247"/>
                    <a:pt x="9861" y="10288"/>
                    <a:pt x="9971" y="10288"/>
                  </a:cubicBezTo>
                  <a:cubicBezTo>
                    <a:pt x="10088" y="10288"/>
                    <a:pt x="10205" y="10242"/>
                    <a:pt x="10293" y="10150"/>
                  </a:cubicBezTo>
                  <a:lnTo>
                    <a:pt x="10635" y="9791"/>
                  </a:lnTo>
                  <a:cubicBezTo>
                    <a:pt x="10804" y="9613"/>
                    <a:pt x="10798" y="9332"/>
                    <a:pt x="10620" y="9163"/>
                  </a:cubicBezTo>
                  <a:lnTo>
                    <a:pt x="1141" y="123"/>
                  </a:lnTo>
                  <a:cubicBezTo>
                    <a:pt x="1054" y="41"/>
                    <a:pt x="944" y="0"/>
                    <a:pt x="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13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617" name="Google Shape;617;p13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618" name="Google Shape;618;p13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3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3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3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3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3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3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3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3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3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3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3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3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1" name="Google Shape;631;p13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632" name="Google Shape;632;p13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633" name="Google Shape;633;p13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4" name="Google Shape;634;p13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13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6" name="Google Shape;636;p13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13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13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2" name="Google Shape;652;p13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4" name="Google Shape;654;p13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body" idx="1"/>
          </p:nvPr>
        </p:nvSpPr>
        <p:spPr>
          <a:xfrm>
            <a:off x="819825" y="896725"/>
            <a:ext cx="77001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grpSp>
        <p:nvGrpSpPr>
          <p:cNvPr id="656" name="Google Shape;656;p13"/>
          <p:cNvGrpSpPr/>
          <p:nvPr/>
        </p:nvGrpSpPr>
        <p:grpSpPr>
          <a:xfrm>
            <a:off x="8468175" y="178565"/>
            <a:ext cx="340786" cy="570834"/>
            <a:chOff x="2002900" y="3914700"/>
            <a:chExt cx="259350" cy="434425"/>
          </a:xfrm>
        </p:grpSpPr>
        <p:sp>
          <p:nvSpPr>
            <p:cNvPr id="657" name="Google Shape;657;p13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3"/>
          <p:cNvGrpSpPr/>
          <p:nvPr/>
        </p:nvGrpSpPr>
        <p:grpSpPr>
          <a:xfrm>
            <a:off x="8612639" y="862156"/>
            <a:ext cx="354386" cy="578521"/>
            <a:chOff x="2254100" y="3662800"/>
            <a:chExt cx="269700" cy="440275"/>
          </a:xfrm>
        </p:grpSpPr>
        <p:sp>
          <p:nvSpPr>
            <p:cNvPr id="660" name="Google Shape;660;p13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15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714" name="Google Shape;714;p15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715" name="Google Shape;715;p15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5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5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5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" name="Google Shape;719;p15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15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15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15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5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5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5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5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5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8" name="Google Shape;728;p15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729" name="Google Shape;729;p15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730" name="Google Shape;730;p15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15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15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15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15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15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15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15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8" name="Google Shape;738;p15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9" name="Google Shape;739;p15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0" name="Google Shape;740;p15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1" name="Google Shape;741;p15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15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15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4" name="Google Shape;744;p15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5" name="Google Shape;745;p15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15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7" name="Google Shape;747;p15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15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49" name="Google Shape;749;p15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5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51" name="Google Shape;751;p15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5"/>
          <p:cNvSpPr txBox="1">
            <a:spLocks noGrp="1"/>
          </p:cNvSpPr>
          <p:nvPr>
            <p:ph type="title" idx="2"/>
          </p:nvPr>
        </p:nvSpPr>
        <p:spPr>
          <a:xfrm>
            <a:off x="1043000" y="3206575"/>
            <a:ext cx="1941600" cy="4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3" name="Google Shape;753;p15"/>
          <p:cNvSpPr txBox="1">
            <a:spLocks noGrp="1"/>
          </p:cNvSpPr>
          <p:nvPr>
            <p:ph type="subTitle" idx="1"/>
          </p:nvPr>
        </p:nvSpPr>
        <p:spPr>
          <a:xfrm>
            <a:off x="1043000" y="3582500"/>
            <a:ext cx="19416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54" name="Google Shape;754;p15"/>
          <p:cNvSpPr txBox="1">
            <a:spLocks noGrp="1"/>
          </p:cNvSpPr>
          <p:nvPr>
            <p:ph type="title" idx="3" hasCustomPrompt="1"/>
          </p:nvPr>
        </p:nvSpPr>
        <p:spPr>
          <a:xfrm>
            <a:off x="1359199" y="2131000"/>
            <a:ext cx="130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5" name="Google Shape;755;p15"/>
          <p:cNvSpPr txBox="1">
            <a:spLocks noGrp="1"/>
          </p:cNvSpPr>
          <p:nvPr>
            <p:ph type="title" idx="4"/>
          </p:nvPr>
        </p:nvSpPr>
        <p:spPr>
          <a:xfrm>
            <a:off x="3601200" y="3206575"/>
            <a:ext cx="1941600" cy="4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6" name="Google Shape;756;p15"/>
          <p:cNvSpPr txBox="1">
            <a:spLocks noGrp="1"/>
          </p:cNvSpPr>
          <p:nvPr>
            <p:ph type="subTitle" idx="5"/>
          </p:nvPr>
        </p:nvSpPr>
        <p:spPr>
          <a:xfrm>
            <a:off x="3601200" y="3582500"/>
            <a:ext cx="19416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57" name="Google Shape;757;p15"/>
          <p:cNvSpPr txBox="1">
            <a:spLocks noGrp="1"/>
          </p:cNvSpPr>
          <p:nvPr>
            <p:ph type="title" idx="6" hasCustomPrompt="1"/>
          </p:nvPr>
        </p:nvSpPr>
        <p:spPr>
          <a:xfrm>
            <a:off x="3917399" y="2131000"/>
            <a:ext cx="130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8" name="Google Shape;758;p15"/>
          <p:cNvSpPr txBox="1">
            <a:spLocks noGrp="1"/>
          </p:cNvSpPr>
          <p:nvPr>
            <p:ph type="title" idx="7"/>
          </p:nvPr>
        </p:nvSpPr>
        <p:spPr>
          <a:xfrm>
            <a:off x="6159400" y="3206575"/>
            <a:ext cx="1941600" cy="4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9" name="Google Shape;759;p15"/>
          <p:cNvSpPr txBox="1">
            <a:spLocks noGrp="1"/>
          </p:cNvSpPr>
          <p:nvPr>
            <p:ph type="subTitle" idx="8"/>
          </p:nvPr>
        </p:nvSpPr>
        <p:spPr>
          <a:xfrm>
            <a:off x="6159400" y="3582500"/>
            <a:ext cx="19416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60" name="Google Shape;760;p15"/>
          <p:cNvSpPr txBox="1">
            <a:spLocks noGrp="1"/>
          </p:cNvSpPr>
          <p:nvPr>
            <p:ph type="title" idx="9" hasCustomPrompt="1"/>
          </p:nvPr>
        </p:nvSpPr>
        <p:spPr>
          <a:xfrm>
            <a:off x="6475599" y="2131000"/>
            <a:ext cx="130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61" name="Google Shape;761;p15"/>
          <p:cNvGrpSpPr/>
          <p:nvPr/>
        </p:nvGrpSpPr>
        <p:grpSpPr>
          <a:xfrm rot="-1793390">
            <a:off x="7580484" y="-947456"/>
            <a:ext cx="1516561" cy="2882508"/>
            <a:chOff x="4949150" y="3435000"/>
            <a:chExt cx="1154175" cy="2193725"/>
          </a:xfrm>
        </p:grpSpPr>
        <p:sp>
          <p:nvSpPr>
            <p:cNvPr id="762" name="Google Shape;762;p15"/>
            <p:cNvSpPr/>
            <p:nvPr/>
          </p:nvSpPr>
          <p:spPr>
            <a:xfrm>
              <a:off x="4959775" y="3435000"/>
              <a:ext cx="1143550" cy="959400"/>
            </a:xfrm>
            <a:custGeom>
              <a:avLst/>
              <a:gdLst/>
              <a:ahLst/>
              <a:cxnLst/>
              <a:rect l="l" t="t" r="r" b="b"/>
              <a:pathLst>
                <a:path w="45742" h="38376" extrusionOk="0">
                  <a:moveTo>
                    <a:pt x="19361" y="24932"/>
                  </a:moveTo>
                  <a:cubicBezTo>
                    <a:pt x="19465" y="24932"/>
                    <a:pt x="19570" y="24937"/>
                    <a:pt x="19673" y="24944"/>
                  </a:cubicBezTo>
                  <a:cubicBezTo>
                    <a:pt x="20499" y="24997"/>
                    <a:pt x="21223" y="25325"/>
                    <a:pt x="21842" y="25875"/>
                  </a:cubicBezTo>
                  <a:cubicBezTo>
                    <a:pt x="22439" y="26436"/>
                    <a:pt x="22908" y="27180"/>
                    <a:pt x="23139" y="27996"/>
                  </a:cubicBezTo>
                  <a:cubicBezTo>
                    <a:pt x="23371" y="28729"/>
                    <a:pt x="23389" y="29503"/>
                    <a:pt x="23242" y="30263"/>
                  </a:cubicBezTo>
                  <a:cubicBezTo>
                    <a:pt x="22805" y="30365"/>
                    <a:pt x="22364" y="30438"/>
                    <a:pt x="21919" y="30483"/>
                  </a:cubicBezTo>
                  <a:cubicBezTo>
                    <a:pt x="21641" y="30509"/>
                    <a:pt x="21364" y="30524"/>
                    <a:pt x="21089" y="30524"/>
                  </a:cubicBezTo>
                  <a:cubicBezTo>
                    <a:pt x="20466" y="30524"/>
                    <a:pt x="19852" y="30452"/>
                    <a:pt x="19264" y="30296"/>
                  </a:cubicBezTo>
                  <a:cubicBezTo>
                    <a:pt x="18414" y="30070"/>
                    <a:pt x="17582" y="29685"/>
                    <a:pt x="16974" y="29149"/>
                  </a:cubicBezTo>
                  <a:cubicBezTo>
                    <a:pt x="16663" y="28887"/>
                    <a:pt x="16429" y="28580"/>
                    <a:pt x="16290" y="28259"/>
                  </a:cubicBezTo>
                  <a:cubicBezTo>
                    <a:pt x="16156" y="27938"/>
                    <a:pt x="16077" y="27605"/>
                    <a:pt x="16138" y="27244"/>
                  </a:cubicBezTo>
                  <a:cubicBezTo>
                    <a:pt x="16220" y="26485"/>
                    <a:pt x="16634" y="25875"/>
                    <a:pt x="17314" y="25469"/>
                  </a:cubicBezTo>
                  <a:cubicBezTo>
                    <a:pt x="17899" y="25115"/>
                    <a:pt x="18637" y="24932"/>
                    <a:pt x="19361" y="24932"/>
                  </a:cubicBezTo>
                  <a:close/>
                  <a:moveTo>
                    <a:pt x="45087" y="1"/>
                  </a:moveTo>
                  <a:cubicBezTo>
                    <a:pt x="43175" y="1"/>
                    <a:pt x="41253" y="430"/>
                    <a:pt x="39532" y="1282"/>
                  </a:cubicBezTo>
                  <a:cubicBezTo>
                    <a:pt x="37709" y="2187"/>
                    <a:pt x="36046" y="3454"/>
                    <a:pt x="34765" y="5058"/>
                  </a:cubicBezTo>
                  <a:lnTo>
                    <a:pt x="34286" y="5662"/>
                  </a:lnTo>
                  <a:lnTo>
                    <a:pt x="33860" y="6304"/>
                  </a:lnTo>
                  <a:lnTo>
                    <a:pt x="33647" y="6625"/>
                  </a:lnTo>
                  <a:cubicBezTo>
                    <a:pt x="33581" y="6737"/>
                    <a:pt x="33522" y="6851"/>
                    <a:pt x="33460" y="6964"/>
                  </a:cubicBezTo>
                  <a:lnTo>
                    <a:pt x="33091" y="7644"/>
                  </a:lnTo>
                  <a:cubicBezTo>
                    <a:pt x="32665" y="8582"/>
                    <a:pt x="32288" y="9557"/>
                    <a:pt x="32107" y="10584"/>
                  </a:cubicBezTo>
                  <a:cubicBezTo>
                    <a:pt x="31680" y="12628"/>
                    <a:pt x="31826" y="14684"/>
                    <a:pt x="31964" y="16654"/>
                  </a:cubicBezTo>
                  <a:cubicBezTo>
                    <a:pt x="32108" y="18623"/>
                    <a:pt x="32278" y="20577"/>
                    <a:pt x="31985" y="22402"/>
                  </a:cubicBezTo>
                  <a:cubicBezTo>
                    <a:pt x="31838" y="23316"/>
                    <a:pt x="31554" y="24191"/>
                    <a:pt x="31133" y="24985"/>
                  </a:cubicBezTo>
                  <a:cubicBezTo>
                    <a:pt x="30712" y="25777"/>
                    <a:pt x="30144" y="26485"/>
                    <a:pt x="29469" y="27098"/>
                  </a:cubicBezTo>
                  <a:cubicBezTo>
                    <a:pt x="28796" y="27712"/>
                    <a:pt x="28016" y="28231"/>
                    <a:pt x="27188" y="28683"/>
                  </a:cubicBezTo>
                  <a:cubicBezTo>
                    <a:pt x="26467" y="29071"/>
                    <a:pt x="25706" y="29437"/>
                    <a:pt x="24944" y="29732"/>
                  </a:cubicBezTo>
                  <a:cubicBezTo>
                    <a:pt x="24956" y="29561"/>
                    <a:pt x="24962" y="29389"/>
                    <a:pt x="24961" y="29214"/>
                  </a:cubicBezTo>
                  <a:cubicBezTo>
                    <a:pt x="24949" y="28646"/>
                    <a:pt x="24864" y="28083"/>
                    <a:pt x="24707" y="27538"/>
                  </a:cubicBezTo>
                  <a:cubicBezTo>
                    <a:pt x="24401" y="26451"/>
                    <a:pt x="23796" y="25453"/>
                    <a:pt x="22957" y="24659"/>
                  </a:cubicBezTo>
                  <a:cubicBezTo>
                    <a:pt x="22524" y="24262"/>
                    <a:pt x="22030" y="23940"/>
                    <a:pt x="21493" y="23702"/>
                  </a:cubicBezTo>
                  <a:cubicBezTo>
                    <a:pt x="20951" y="23459"/>
                    <a:pt x="20361" y="23324"/>
                    <a:pt x="19789" y="23288"/>
                  </a:cubicBezTo>
                  <a:cubicBezTo>
                    <a:pt x="19651" y="23279"/>
                    <a:pt x="19515" y="23275"/>
                    <a:pt x="19377" y="23275"/>
                  </a:cubicBezTo>
                  <a:cubicBezTo>
                    <a:pt x="18368" y="23275"/>
                    <a:pt x="17362" y="23515"/>
                    <a:pt x="16457" y="24057"/>
                  </a:cubicBezTo>
                  <a:cubicBezTo>
                    <a:pt x="15947" y="24366"/>
                    <a:pt x="15476" y="24787"/>
                    <a:pt x="15128" y="25314"/>
                  </a:cubicBezTo>
                  <a:cubicBezTo>
                    <a:pt x="15039" y="25443"/>
                    <a:pt x="14970" y="25586"/>
                    <a:pt x="14892" y="25724"/>
                  </a:cubicBezTo>
                  <a:cubicBezTo>
                    <a:pt x="14818" y="25863"/>
                    <a:pt x="14770" y="26014"/>
                    <a:pt x="14709" y="26159"/>
                  </a:cubicBezTo>
                  <a:cubicBezTo>
                    <a:pt x="14649" y="26304"/>
                    <a:pt x="14627" y="26455"/>
                    <a:pt x="14588" y="26604"/>
                  </a:cubicBezTo>
                  <a:cubicBezTo>
                    <a:pt x="14554" y="26754"/>
                    <a:pt x="14512" y="26898"/>
                    <a:pt x="14506" y="27059"/>
                  </a:cubicBezTo>
                  <a:cubicBezTo>
                    <a:pt x="14411" y="27679"/>
                    <a:pt x="14540" y="28355"/>
                    <a:pt x="14796" y="28932"/>
                  </a:cubicBezTo>
                  <a:cubicBezTo>
                    <a:pt x="15056" y="29513"/>
                    <a:pt x="15453" y="30001"/>
                    <a:pt x="15895" y="30376"/>
                  </a:cubicBezTo>
                  <a:cubicBezTo>
                    <a:pt x="16781" y="31141"/>
                    <a:pt x="17802" y="31585"/>
                    <a:pt x="18853" y="31865"/>
                  </a:cubicBezTo>
                  <a:cubicBezTo>
                    <a:pt x="19562" y="32052"/>
                    <a:pt x="20288" y="32134"/>
                    <a:pt x="21007" y="32134"/>
                  </a:cubicBezTo>
                  <a:cubicBezTo>
                    <a:pt x="21364" y="32134"/>
                    <a:pt x="21723" y="32114"/>
                    <a:pt x="22079" y="32075"/>
                  </a:cubicBezTo>
                  <a:cubicBezTo>
                    <a:pt x="22255" y="32056"/>
                    <a:pt x="22430" y="32033"/>
                    <a:pt x="22604" y="32007"/>
                  </a:cubicBezTo>
                  <a:lnTo>
                    <a:pt x="22604" y="32007"/>
                  </a:lnTo>
                  <a:cubicBezTo>
                    <a:pt x="22442" y="32304"/>
                    <a:pt x="22260" y="32591"/>
                    <a:pt x="22058" y="32863"/>
                  </a:cubicBezTo>
                  <a:cubicBezTo>
                    <a:pt x="20980" y="34309"/>
                    <a:pt x="19391" y="35325"/>
                    <a:pt x="17626" y="35960"/>
                  </a:cubicBezTo>
                  <a:cubicBezTo>
                    <a:pt x="15861" y="36602"/>
                    <a:pt x="13935" y="36892"/>
                    <a:pt x="12005" y="37080"/>
                  </a:cubicBezTo>
                  <a:cubicBezTo>
                    <a:pt x="11039" y="37166"/>
                    <a:pt x="10071" y="37211"/>
                    <a:pt x="9098" y="37216"/>
                  </a:cubicBezTo>
                  <a:cubicBezTo>
                    <a:pt x="8970" y="37217"/>
                    <a:pt x="8841" y="37218"/>
                    <a:pt x="8712" y="37218"/>
                  </a:cubicBezTo>
                  <a:cubicBezTo>
                    <a:pt x="7869" y="37218"/>
                    <a:pt x="7025" y="37186"/>
                    <a:pt x="6182" y="37122"/>
                  </a:cubicBezTo>
                  <a:cubicBezTo>
                    <a:pt x="4239" y="36971"/>
                    <a:pt x="2308" y="36649"/>
                    <a:pt x="404" y="36190"/>
                  </a:cubicBezTo>
                  <a:cubicBezTo>
                    <a:pt x="381" y="36184"/>
                    <a:pt x="357" y="36181"/>
                    <a:pt x="333" y="36181"/>
                  </a:cubicBezTo>
                  <a:cubicBezTo>
                    <a:pt x="332" y="36181"/>
                    <a:pt x="331" y="36181"/>
                    <a:pt x="330" y="36181"/>
                  </a:cubicBezTo>
                  <a:cubicBezTo>
                    <a:pt x="178" y="36181"/>
                    <a:pt x="49" y="36290"/>
                    <a:pt x="25" y="36440"/>
                  </a:cubicBezTo>
                  <a:cubicBezTo>
                    <a:pt x="0" y="36590"/>
                    <a:pt x="89" y="36736"/>
                    <a:pt x="234" y="36783"/>
                  </a:cubicBezTo>
                  <a:cubicBezTo>
                    <a:pt x="2130" y="37405"/>
                    <a:pt x="4094" y="37833"/>
                    <a:pt x="6080" y="38095"/>
                  </a:cubicBezTo>
                  <a:cubicBezTo>
                    <a:pt x="7074" y="38226"/>
                    <a:pt x="8073" y="38312"/>
                    <a:pt x="9079" y="38354"/>
                  </a:cubicBezTo>
                  <a:cubicBezTo>
                    <a:pt x="9492" y="38368"/>
                    <a:pt x="9907" y="38376"/>
                    <a:pt x="10321" y="38376"/>
                  </a:cubicBezTo>
                  <a:cubicBezTo>
                    <a:pt x="10911" y="38376"/>
                    <a:pt x="11503" y="38360"/>
                    <a:pt x="12094" y="38331"/>
                  </a:cubicBezTo>
                  <a:cubicBezTo>
                    <a:pt x="14097" y="38221"/>
                    <a:pt x="16123" y="37973"/>
                    <a:pt x="18100" y="37322"/>
                  </a:cubicBezTo>
                  <a:cubicBezTo>
                    <a:pt x="19084" y="36994"/>
                    <a:pt x="20050" y="36563"/>
                    <a:pt x="20940" y="35977"/>
                  </a:cubicBezTo>
                  <a:cubicBezTo>
                    <a:pt x="21838" y="35395"/>
                    <a:pt x="22633" y="34659"/>
                    <a:pt x="23302" y="33811"/>
                  </a:cubicBezTo>
                  <a:cubicBezTo>
                    <a:pt x="23822" y="33128"/>
                    <a:pt x="24267" y="32366"/>
                    <a:pt x="24561" y="31536"/>
                  </a:cubicBezTo>
                  <a:cubicBezTo>
                    <a:pt x="24757" y="31472"/>
                    <a:pt x="24952" y="31406"/>
                    <a:pt x="25143" y="31335"/>
                  </a:cubicBezTo>
                  <a:cubicBezTo>
                    <a:pt x="25630" y="31155"/>
                    <a:pt x="26110" y="30949"/>
                    <a:pt x="26567" y="30730"/>
                  </a:cubicBezTo>
                  <a:cubicBezTo>
                    <a:pt x="26799" y="30624"/>
                    <a:pt x="27030" y="30515"/>
                    <a:pt x="27257" y="30393"/>
                  </a:cubicBezTo>
                  <a:cubicBezTo>
                    <a:pt x="27484" y="30272"/>
                    <a:pt x="27715" y="30165"/>
                    <a:pt x="27938" y="30030"/>
                  </a:cubicBezTo>
                  <a:cubicBezTo>
                    <a:pt x="28837" y="29526"/>
                    <a:pt x="29712" y="28937"/>
                    <a:pt x="30493" y="28212"/>
                  </a:cubicBezTo>
                  <a:cubicBezTo>
                    <a:pt x="31276" y="27492"/>
                    <a:pt x="31951" y="26624"/>
                    <a:pt x="32436" y="25662"/>
                  </a:cubicBezTo>
                  <a:cubicBezTo>
                    <a:pt x="32924" y="24699"/>
                    <a:pt x="33233" y="23661"/>
                    <a:pt x="33379" y="22621"/>
                  </a:cubicBezTo>
                  <a:cubicBezTo>
                    <a:pt x="33670" y="20525"/>
                    <a:pt x="33434" y="18505"/>
                    <a:pt x="33258" y="16547"/>
                  </a:cubicBezTo>
                  <a:cubicBezTo>
                    <a:pt x="33081" y="14591"/>
                    <a:pt x="32917" y="12651"/>
                    <a:pt x="33273" y="10806"/>
                  </a:cubicBezTo>
                  <a:cubicBezTo>
                    <a:pt x="33410" y="9878"/>
                    <a:pt x="33747" y="8992"/>
                    <a:pt x="34106" y="8123"/>
                  </a:cubicBezTo>
                  <a:lnTo>
                    <a:pt x="34424" y="7490"/>
                  </a:lnTo>
                  <a:cubicBezTo>
                    <a:pt x="34477" y="7385"/>
                    <a:pt x="34528" y="7277"/>
                    <a:pt x="34585" y="7174"/>
                  </a:cubicBezTo>
                  <a:lnTo>
                    <a:pt x="34772" y="6872"/>
                  </a:lnTo>
                  <a:lnTo>
                    <a:pt x="35147" y="6267"/>
                  </a:lnTo>
                  <a:lnTo>
                    <a:pt x="35572" y="5697"/>
                  </a:lnTo>
                  <a:cubicBezTo>
                    <a:pt x="36711" y="4173"/>
                    <a:pt x="38229" y="2939"/>
                    <a:pt x="39911" y="2035"/>
                  </a:cubicBezTo>
                  <a:cubicBezTo>
                    <a:pt x="41612" y="1137"/>
                    <a:pt x="43503" y="652"/>
                    <a:pt x="45427" y="622"/>
                  </a:cubicBezTo>
                  <a:lnTo>
                    <a:pt x="45437" y="622"/>
                  </a:lnTo>
                  <a:cubicBezTo>
                    <a:pt x="45605" y="619"/>
                    <a:pt x="45740" y="483"/>
                    <a:pt x="45741" y="316"/>
                  </a:cubicBezTo>
                  <a:cubicBezTo>
                    <a:pt x="45742" y="147"/>
                    <a:pt x="45608" y="9"/>
                    <a:pt x="45440" y="5"/>
                  </a:cubicBezTo>
                  <a:lnTo>
                    <a:pt x="45440" y="5"/>
                  </a:lnTo>
                  <a:lnTo>
                    <a:pt x="45441" y="6"/>
                  </a:lnTo>
                  <a:cubicBezTo>
                    <a:pt x="45322" y="3"/>
                    <a:pt x="45204" y="1"/>
                    <a:pt x="45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951550" y="4337550"/>
              <a:ext cx="1049300" cy="1291175"/>
            </a:xfrm>
            <a:custGeom>
              <a:avLst/>
              <a:gdLst/>
              <a:ahLst/>
              <a:cxnLst/>
              <a:rect l="l" t="t" r="r" b="b"/>
              <a:pathLst>
                <a:path w="41972" h="51647" extrusionOk="0">
                  <a:moveTo>
                    <a:pt x="870" y="1"/>
                  </a:moveTo>
                  <a:cubicBezTo>
                    <a:pt x="856" y="1"/>
                    <a:pt x="842" y="1"/>
                    <a:pt x="828" y="2"/>
                  </a:cubicBezTo>
                  <a:cubicBezTo>
                    <a:pt x="623" y="10"/>
                    <a:pt x="431" y="98"/>
                    <a:pt x="289" y="244"/>
                  </a:cubicBezTo>
                  <a:cubicBezTo>
                    <a:pt x="93" y="446"/>
                    <a:pt x="0" y="753"/>
                    <a:pt x="97" y="1097"/>
                  </a:cubicBezTo>
                  <a:lnTo>
                    <a:pt x="225" y="1553"/>
                  </a:lnTo>
                  <a:lnTo>
                    <a:pt x="770" y="3488"/>
                  </a:lnTo>
                  <a:lnTo>
                    <a:pt x="3856" y="14457"/>
                  </a:lnTo>
                  <a:cubicBezTo>
                    <a:pt x="3861" y="14474"/>
                    <a:pt x="3868" y="14487"/>
                    <a:pt x="3874" y="14502"/>
                  </a:cubicBezTo>
                  <a:cubicBezTo>
                    <a:pt x="3884" y="14607"/>
                    <a:pt x="3922" y="14708"/>
                    <a:pt x="3985" y="14793"/>
                  </a:cubicBezTo>
                  <a:lnTo>
                    <a:pt x="30416" y="51044"/>
                  </a:lnTo>
                  <a:cubicBezTo>
                    <a:pt x="30423" y="51056"/>
                    <a:pt x="30426" y="51070"/>
                    <a:pt x="30434" y="51081"/>
                  </a:cubicBezTo>
                  <a:lnTo>
                    <a:pt x="30637" y="51346"/>
                  </a:lnTo>
                  <a:lnTo>
                    <a:pt x="30681" y="51408"/>
                  </a:lnTo>
                  <a:cubicBezTo>
                    <a:pt x="30687" y="51415"/>
                    <a:pt x="30693" y="51421"/>
                    <a:pt x="30699" y="51427"/>
                  </a:cubicBezTo>
                  <a:lnTo>
                    <a:pt x="30735" y="51475"/>
                  </a:lnTo>
                  <a:cubicBezTo>
                    <a:pt x="30820" y="51585"/>
                    <a:pt x="30950" y="51646"/>
                    <a:pt x="31083" y="51646"/>
                  </a:cubicBezTo>
                  <a:cubicBezTo>
                    <a:pt x="31131" y="51646"/>
                    <a:pt x="31178" y="51639"/>
                    <a:pt x="31225" y="51623"/>
                  </a:cubicBezTo>
                  <a:cubicBezTo>
                    <a:pt x="31241" y="51619"/>
                    <a:pt x="31259" y="51614"/>
                    <a:pt x="31275" y="51608"/>
                  </a:cubicBezTo>
                  <a:cubicBezTo>
                    <a:pt x="31304" y="51596"/>
                    <a:pt x="31330" y="51579"/>
                    <a:pt x="31354" y="51562"/>
                  </a:cubicBezTo>
                  <a:lnTo>
                    <a:pt x="34234" y="49363"/>
                  </a:lnTo>
                  <a:lnTo>
                    <a:pt x="36565" y="47584"/>
                  </a:lnTo>
                  <a:lnTo>
                    <a:pt x="41771" y="43610"/>
                  </a:lnTo>
                  <a:lnTo>
                    <a:pt x="41774" y="43607"/>
                  </a:lnTo>
                  <a:cubicBezTo>
                    <a:pt x="41812" y="43577"/>
                    <a:pt x="41844" y="43540"/>
                    <a:pt x="41868" y="43499"/>
                  </a:cubicBezTo>
                  <a:cubicBezTo>
                    <a:pt x="41972" y="43344"/>
                    <a:pt x="41967" y="43138"/>
                    <a:pt x="41853" y="42988"/>
                  </a:cubicBezTo>
                  <a:lnTo>
                    <a:pt x="41817" y="42941"/>
                  </a:lnTo>
                  <a:cubicBezTo>
                    <a:pt x="41811" y="42934"/>
                    <a:pt x="41808" y="42926"/>
                    <a:pt x="41804" y="42919"/>
                  </a:cubicBezTo>
                  <a:lnTo>
                    <a:pt x="41756" y="42859"/>
                  </a:lnTo>
                  <a:lnTo>
                    <a:pt x="41553" y="42595"/>
                  </a:lnTo>
                  <a:cubicBezTo>
                    <a:pt x="41545" y="42583"/>
                    <a:pt x="41531" y="42577"/>
                    <a:pt x="41522" y="42567"/>
                  </a:cubicBezTo>
                  <a:lnTo>
                    <a:pt x="13478" y="7451"/>
                  </a:lnTo>
                  <a:cubicBezTo>
                    <a:pt x="13415" y="7368"/>
                    <a:pt x="13329" y="7305"/>
                    <a:pt x="13230" y="7269"/>
                  </a:cubicBezTo>
                  <a:cubicBezTo>
                    <a:pt x="13220" y="7265"/>
                    <a:pt x="13210" y="7265"/>
                    <a:pt x="13201" y="7262"/>
                  </a:cubicBezTo>
                  <a:lnTo>
                    <a:pt x="11040" y="5963"/>
                  </a:lnTo>
                  <a:lnTo>
                    <a:pt x="10719" y="5771"/>
                  </a:lnTo>
                  <a:lnTo>
                    <a:pt x="9618" y="5109"/>
                  </a:lnTo>
                  <a:lnTo>
                    <a:pt x="8964" y="4716"/>
                  </a:lnTo>
                  <a:lnTo>
                    <a:pt x="8163" y="4235"/>
                  </a:lnTo>
                  <a:lnTo>
                    <a:pt x="7648" y="3924"/>
                  </a:lnTo>
                  <a:lnTo>
                    <a:pt x="7069" y="3578"/>
                  </a:lnTo>
                  <a:lnTo>
                    <a:pt x="6283" y="3105"/>
                  </a:lnTo>
                  <a:lnTo>
                    <a:pt x="5638" y="2717"/>
                  </a:lnTo>
                  <a:lnTo>
                    <a:pt x="4033" y="1753"/>
                  </a:lnTo>
                  <a:lnTo>
                    <a:pt x="3439" y="1396"/>
                  </a:lnTo>
                  <a:lnTo>
                    <a:pt x="3211" y="1259"/>
                  </a:lnTo>
                  <a:lnTo>
                    <a:pt x="2853" y="1044"/>
                  </a:lnTo>
                  <a:lnTo>
                    <a:pt x="1629" y="308"/>
                  </a:lnTo>
                  <a:lnTo>
                    <a:pt x="1444" y="197"/>
                  </a:lnTo>
                  <a:lnTo>
                    <a:pt x="1413" y="178"/>
                  </a:lnTo>
                  <a:lnTo>
                    <a:pt x="1350" y="141"/>
                  </a:lnTo>
                  <a:cubicBezTo>
                    <a:pt x="1230" y="66"/>
                    <a:pt x="1096" y="20"/>
                    <a:pt x="956" y="5"/>
                  </a:cubicBezTo>
                  <a:cubicBezTo>
                    <a:pt x="927" y="2"/>
                    <a:pt x="899" y="1"/>
                    <a:pt x="87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949150" y="4337350"/>
              <a:ext cx="355725" cy="379225"/>
            </a:xfrm>
            <a:custGeom>
              <a:avLst/>
              <a:gdLst/>
              <a:ahLst/>
              <a:cxnLst/>
              <a:rect l="l" t="t" r="r" b="b"/>
              <a:pathLst>
                <a:path w="14229" h="15169" extrusionOk="0">
                  <a:moveTo>
                    <a:pt x="965" y="1"/>
                  </a:moveTo>
                  <a:cubicBezTo>
                    <a:pt x="423" y="1"/>
                    <a:pt x="1" y="523"/>
                    <a:pt x="207" y="1136"/>
                  </a:cubicBezTo>
                  <a:lnTo>
                    <a:pt x="4639" y="14289"/>
                  </a:lnTo>
                  <a:cubicBezTo>
                    <a:pt x="4824" y="14839"/>
                    <a:pt x="5359" y="14955"/>
                    <a:pt x="5824" y="15050"/>
                  </a:cubicBezTo>
                  <a:cubicBezTo>
                    <a:pt x="6231" y="15134"/>
                    <a:pt x="6635" y="15169"/>
                    <a:pt x="7039" y="15169"/>
                  </a:cubicBezTo>
                  <a:cubicBezTo>
                    <a:pt x="7118" y="15169"/>
                    <a:pt x="7196" y="15168"/>
                    <a:pt x="7275" y="15165"/>
                  </a:cubicBezTo>
                  <a:cubicBezTo>
                    <a:pt x="8255" y="15133"/>
                    <a:pt x="9202" y="14914"/>
                    <a:pt x="10051" y="14515"/>
                  </a:cubicBezTo>
                  <a:cubicBezTo>
                    <a:pt x="12415" y="13404"/>
                    <a:pt x="13910" y="10992"/>
                    <a:pt x="14171" y="8250"/>
                  </a:cubicBezTo>
                  <a:cubicBezTo>
                    <a:pt x="14228" y="7657"/>
                    <a:pt x="14214" y="6954"/>
                    <a:pt x="13653" y="6655"/>
                  </a:cubicBezTo>
                  <a:lnTo>
                    <a:pt x="1409" y="117"/>
                  </a:lnTo>
                  <a:cubicBezTo>
                    <a:pt x="1259" y="37"/>
                    <a:pt x="1108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5009050" y="4360375"/>
              <a:ext cx="295825" cy="264025"/>
            </a:xfrm>
            <a:custGeom>
              <a:avLst/>
              <a:gdLst/>
              <a:ahLst/>
              <a:cxnLst/>
              <a:rect l="l" t="t" r="r" b="b"/>
              <a:pathLst>
                <a:path w="11833" h="10561" extrusionOk="0">
                  <a:moveTo>
                    <a:pt x="521" y="1"/>
                  </a:moveTo>
                  <a:lnTo>
                    <a:pt x="1927" y="752"/>
                  </a:lnTo>
                  <a:cubicBezTo>
                    <a:pt x="1214" y="993"/>
                    <a:pt x="558" y="1378"/>
                    <a:pt x="0" y="1884"/>
                  </a:cubicBezTo>
                  <a:cubicBezTo>
                    <a:pt x="3878" y="4321"/>
                    <a:pt x="7517" y="7281"/>
                    <a:pt x="10807" y="10561"/>
                  </a:cubicBezTo>
                  <a:cubicBezTo>
                    <a:pt x="11333" y="9592"/>
                    <a:pt x="11665" y="8490"/>
                    <a:pt x="11775" y="7329"/>
                  </a:cubicBezTo>
                  <a:cubicBezTo>
                    <a:pt x="11832" y="6736"/>
                    <a:pt x="11818" y="6033"/>
                    <a:pt x="11257" y="5734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4949150" y="4337350"/>
              <a:ext cx="108075" cy="106800"/>
            </a:xfrm>
            <a:custGeom>
              <a:avLst/>
              <a:gdLst/>
              <a:ahLst/>
              <a:cxnLst/>
              <a:rect l="l" t="t" r="r" b="b"/>
              <a:pathLst>
                <a:path w="4323" h="4272" extrusionOk="0">
                  <a:moveTo>
                    <a:pt x="966" y="1"/>
                  </a:moveTo>
                  <a:cubicBezTo>
                    <a:pt x="423" y="1"/>
                    <a:pt x="1" y="523"/>
                    <a:pt x="208" y="1136"/>
                  </a:cubicBezTo>
                  <a:lnTo>
                    <a:pt x="1264" y="4271"/>
                  </a:lnTo>
                  <a:cubicBezTo>
                    <a:pt x="1533" y="3762"/>
                    <a:pt x="1880" y="3298"/>
                    <a:pt x="2295" y="2898"/>
                  </a:cubicBezTo>
                  <a:cubicBezTo>
                    <a:pt x="2865" y="2348"/>
                    <a:pt x="3560" y="1934"/>
                    <a:pt x="4323" y="1673"/>
                  </a:cubicBez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5062025" y="4502650"/>
              <a:ext cx="991525" cy="1085800"/>
            </a:xfrm>
            <a:custGeom>
              <a:avLst/>
              <a:gdLst/>
              <a:ahLst/>
              <a:cxnLst/>
              <a:rect l="l" t="t" r="r" b="b"/>
              <a:pathLst>
                <a:path w="39661" h="43432" extrusionOk="0">
                  <a:moveTo>
                    <a:pt x="8981" y="1"/>
                  </a:moveTo>
                  <a:cubicBezTo>
                    <a:pt x="8760" y="1"/>
                    <a:pt x="8568" y="161"/>
                    <a:pt x="8577" y="431"/>
                  </a:cubicBezTo>
                  <a:lnTo>
                    <a:pt x="8696" y="3806"/>
                  </a:lnTo>
                  <a:cubicBezTo>
                    <a:pt x="8713" y="4265"/>
                    <a:pt x="8385" y="4583"/>
                    <a:pt x="7972" y="4583"/>
                  </a:cubicBezTo>
                  <a:cubicBezTo>
                    <a:pt x="7869" y="4583"/>
                    <a:pt x="7760" y="4563"/>
                    <a:pt x="7650" y="4520"/>
                  </a:cubicBezTo>
                  <a:lnTo>
                    <a:pt x="5305" y="3614"/>
                  </a:lnTo>
                  <a:cubicBezTo>
                    <a:pt x="5194" y="3571"/>
                    <a:pt x="5085" y="3551"/>
                    <a:pt x="4982" y="3551"/>
                  </a:cubicBezTo>
                  <a:cubicBezTo>
                    <a:pt x="4513" y="3551"/>
                    <a:pt x="4165" y="3962"/>
                    <a:pt x="4279" y="4493"/>
                  </a:cubicBezTo>
                  <a:lnTo>
                    <a:pt x="4853" y="7144"/>
                  </a:lnTo>
                  <a:cubicBezTo>
                    <a:pt x="4966" y="7665"/>
                    <a:pt x="4627" y="8084"/>
                    <a:pt x="4152" y="8084"/>
                  </a:cubicBezTo>
                  <a:cubicBezTo>
                    <a:pt x="4085" y="8084"/>
                    <a:pt x="4016" y="8076"/>
                    <a:pt x="3945" y="8059"/>
                  </a:cubicBezTo>
                  <a:lnTo>
                    <a:pt x="653" y="7259"/>
                  </a:lnTo>
                  <a:cubicBezTo>
                    <a:pt x="612" y="7249"/>
                    <a:pt x="572" y="7244"/>
                    <a:pt x="535" y="7244"/>
                  </a:cubicBezTo>
                  <a:cubicBezTo>
                    <a:pt x="178" y="7244"/>
                    <a:pt x="0" y="7672"/>
                    <a:pt x="269" y="8005"/>
                  </a:cubicBezTo>
                  <a:lnTo>
                    <a:pt x="28789" y="43220"/>
                  </a:lnTo>
                  <a:cubicBezTo>
                    <a:pt x="28901" y="43358"/>
                    <a:pt x="29059" y="43432"/>
                    <a:pt x="29209" y="43432"/>
                  </a:cubicBezTo>
                  <a:cubicBezTo>
                    <a:pt x="29303" y="43432"/>
                    <a:pt x="29395" y="43402"/>
                    <a:pt x="29468" y="43340"/>
                  </a:cubicBezTo>
                  <a:lnTo>
                    <a:pt x="39472" y="34868"/>
                  </a:lnTo>
                  <a:cubicBezTo>
                    <a:pt x="39661" y="34707"/>
                    <a:pt x="39659" y="34395"/>
                    <a:pt x="39465" y="34178"/>
                  </a:cubicBezTo>
                  <a:lnTo>
                    <a:pt x="9379" y="193"/>
                  </a:lnTo>
                  <a:cubicBezTo>
                    <a:pt x="9262" y="61"/>
                    <a:pt x="9116" y="1"/>
                    <a:pt x="8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5270300" y="4502650"/>
              <a:ext cx="783250" cy="931275"/>
            </a:xfrm>
            <a:custGeom>
              <a:avLst/>
              <a:gdLst/>
              <a:ahLst/>
              <a:cxnLst/>
              <a:rect l="l" t="t" r="r" b="b"/>
              <a:pathLst>
                <a:path w="31330" h="37251" extrusionOk="0">
                  <a:moveTo>
                    <a:pt x="650" y="1"/>
                  </a:moveTo>
                  <a:cubicBezTo>
                    <a:pt x="429" y="1"/>
                    <a:pt x="237" y="161"/>
                    <a:pt x="246" y="430"/>
                  </a:cubicBezTo>
                  <a:lnTo>
                    <a:pt x="366" y="3805"/>
                  </a:lnTo>
                  <a:cubicBezTo>
                    <a:pt x="377" y="4119"/>
                    <a:pt x="228" y="4366"/>
                    <a:pt x="0" y="4490"/>
                  </a:cubicBezTo>
                  <a:lnTo>
                    <a:pt x="28328" y="37250"/>
                  </a:lnTo>
                  <a:lnTo>
                    <a:pt x="31141" y="34868"/>
                  </a:lnTo>
                  <a:cubicBezTo>
                    <a:pt x="31330" y="34707"/>
                    <a:pt x="31328" y="34395"/>
                    <a:pt x="31134" y="34178"/>
                  </a:cubicBezTo>
                  <a:lnTo>
                    <a:pt x="1048" y="193"/>
                  </a:lnTo>
                  <a:cubicBezTo>
                    <a:pt x="931" y="61"/>
                    <a:pt x="785" y="1"/>
                    <a:pt x="650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5062025" y="4683725"/>
              <a:ext cx="805800" cy="904725"/>
            </a:xfrm>
            <a:custGeom>
              <a:avLst/>
              <a:gdLst/>
              <a:ahLst/>
              <a:cxnLst/>
              <a:rect l="l" t="t" r="r" b="b"/>
              <a:pathLst>
                <a:path w="32232" h="36189" extrusionOk="0">
                  <a:moveTo>
                    <a:pt x="535" y="1"/>
                  </a:moveTo>
                  <a:cubicBezTo>
                    <a:pt x="178" y="1"/>
                    <a:pt x="0" y="429"/>
                    <a:pt x="269" y="762"/>
                  </a:cubicBezTo>
                  <a:lnTo>
                    <a:pt x="28789" y="35977"/>
                  </a:lnTo>
                  <a:cubicBezTo>
                    <a:pt x="28901" y="36115"/>
                    <a:pt x="29059" y="36189"/>
                    <a:pt x="29208" y="36189"/>
                  </a:cubicBezTo>
                  <a:cubicBezTo>
                    <a:pt x="29303" y="36189"/>
                    <a:pt x="29395" y="36159"/>
                    <a:pt x="29468" y="36097"/>
                  </a:cubicBezTo>
                  <a:lnTo>
                    <a:pt x="32232" y="33755"/>
                  </a:lnTo>
                  <a:lnTo>
                    <a:pt x="4533" y="736"/>
                  </a:lnTo>
                  <a:cubicBezTo>
                    <a:pt x="4423" y="803"/>
                    <a:pt x="4293" y="841"/>
                    <a:pt x="4151" y="841"/>
                  </a:cubicBezTo>
                  <a:cubicBezTo>
                    <a:pt x="4084" y="841"/>
                    <a:pt x="4016" y="833"/>
                    <a:pt x="3945" y="816"/>
                  </a:cubicBezTo>
                  <a:lnTo>
                    <a:pt x="653" y="16"/>
                  </a:lnTo>
                  <a:cubicBezTo>
                    <a:pt x="612" y="6"/>
                    <a:pt x="572" y="1"/>
                    <a:pt x="53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5016750" y="4357550"/>
              <a:ext cx="975" cy="550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1" y="1"/>
                  </a:moveTo>
                  <a:lnTo>
                    <a:pt x="39" y="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4986000" y="4341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1" y="1"/>
                  </a:moveTo>
                  <a:lnTo>
                    <a:pt x="34" y="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4999650" y="4348400"/>
              <a:ext cx="12550" cy="6725"/>
            </a:xfrm>
            <a:custGeom>
              <a:avLst/>
              <a:gdLst/>
              <a:ahLst/>
              <a:cxnLst/>
              <a:rect l="l" t="t" r="r" b="b"/>
              <a:pathLst>
                <a:path w="502" h="269" extrusionOk="0">
                  <a:moveTo>
                    <a:pt x="0" y="1"/>
                  </a:moveTo>
                  <a:lnTo>
                    <a:pt x="501" y="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4994075" y="4345450"/>
              <a:ext cx="2475" cy="1350"/>
            </a:xfrm>
            <a:custGeom>
              <a:avLst/>
              <a:gdLst/>
              <a:ahLst/>
              <a:cxnLst/>
              <a:rect l="l" t="t" r="r" b="b"/>
              <a:pathLst>
                <a:path w="99" h="54" extrusionOk="0">
                  <a:moveTo>
                    <a:pt x="0" y="1"/>
                  </a:moveTo>
                  <a:lnTo>
                    <a:pt x="99" y="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4996525" y="4346775"/>
              <a:ext cx="3125" cy="1650"/>
            </a:xfrm>
            <a:custGeom>
              <a:avLst/>
              <a:gdLst/>
              <a:ahLst/>
              <a:cxnLst/>
              <a:rect l="l" t="t" r="r" b="b"/>
              <a:pathLst>
                <a:path w="125" h="66" extrusionOk="0">
                  <a:moveTo>
                    <a:pt x="1" y="0"/>
                  </a:moveTo>
                  <a:lnTo>
                    <a:pt x="124" y="6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4986825" y="4341575"/>
              <a:ext cx="7275" cy="3900"/>
            </a:xfrm>
            <a:custGeom>
              <a:avLst/>
              <a:gdLst/>
              <a:ahLst/>
              <a:cxnLst/>
              <a:rect l="l" t="t" r="r" b="b"/>
              <a:pathLst>
                <a:path w="291" h="156" extrusionOk="0">
                  <a:moveTo>
                    <a:pt x="1" y="0"/>
                  </a:moveTo>
                  <a:lnTo>
                    <a:pt x="290" y="15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984400" y="4340250"/>
              <a:ext cx="1625" cy="900"/>
            </a:xfrm>
            <a:custGeom>
              <a:avLst/>
              <a:gdLst/>
              <a:ahLst/>
              <a:cxnLst/>
              <a:rect l="l" t="t" r="r" b="b"/>
              <a:pathLst>
                <a:path w="65" h="36" extrusionOk="0">
                  <a:moveTo>
                    <a:pt x="0" y="1"/>
                  </a:moveTo>
                  <a:lnTo>
                    <a:pt x="65" y="36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954300" y="4365725"/>
              <a:ext cx="3825" cy="11300"/>
            </a:xfrm>
            <a:custGeom>
              <a:avLst/>
              <a:gdLst/>
              <a:ahLst/>
              <a:cxnLst/>
              <a:rect l="l" t="t" r="r" b="b"/>
              <a:pathLst>
                <a:path w="153" h="452" extrusionOk="0">
                  <a:moveTo>
                    <a:pt x="1" y="1"/>
                  </a:moveTo>
                  <a:lnTo>
                    <a:pt x="153" y="451"/>
                  </a:lnTo>
                  <a:lnTo>
                    <a:pt x="153" y="45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5012175" y="4355100"/>
              <a:ext cx="4600" cy="2475"/>
            </a:xfrm>
            <a:custGeom>
              <a:avLst/>
              <a:gdLst/>
              <a:ahLst/>
              <a:cxnLst/>
              <a:rect l="l" t="t" r="r" b="b"/>
              <a:pathLst>
                <a:path w="184" h="99" extrusionOk="0">
                  <a:moveTo>
                    <a:pt x="0" y="1"/>
                  </a:moveTo>
                  <a:lnTo>
                    <a:pt x="184" y="9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958100" y="4377000"/>
              <a:ext cx="22625" cy="67150"/>
            </a:xfrm>
            <a:custGeom>
              <a:avLst/>
              <a:gdLst/>
              <a:ahLst/>
              <a:cxnLst/>
              <a:rect l="l" t="t" r="r" b="b"/>
              <a:pathLst>
                <a:path w="905" h="2686" extrusionOk="0">
                  <a:moveTo>
                    <a:pt x="1" y="0"/>
                  </a:moveTo>
                  <a:lnTo>
                    <a:pt x="905" y="2685"/>
                  </a:lnTo>
                  <a:lnTo>
                    <a:pt x="905" y="26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5017750" y="4358075"/>
              <a:ext cx="4325" cy="2325"/>
            </a:xfrm>
            <a:custGeom>
              <a:avLst/>
              <a:gdLst/>
              <a:ahLst/>
              <a:cxnLst/>
              <a:rect l="l" t="t" r="r" b="b"/>
              <a:pathLst>
                <a:path w="173" h="93" extrusionOk="0">
                  <a:moveTo>
                    <a:pt x="0" y="1"/>
                  </a:moveTo>
                  <a:lnTo>
                    <a:pt x="54" y="30"/>
                  </a:lnTo>
                  <a:lnTo>
                    <a:pt x="54" y="30"/>
                  </a:lnTo>
                  <a:cubicBezTo>
                    <a:pt x="36" y="20"/>
                    <a:pt x="18" y="10"/>
                    <a:pt x="0" y="1"/>
                  </a:cubicBezTo>
                  <a:close/>
                  <a:moveTo>
                    <a:pt x="54" y="30"/>
                  </a:moveTo>
                  <a:lnTo>
                    <a:pt x="54" y="30"/>
                  </a:lnTo>
                  <a:cubicBezTo>
                    <a:pt x="93" y="50"/>
                    <a:pt x="132" y="71"/>
                    <a:pt x="173" y="93"/>
                  </a:cubicBezTo>
                  <a:lnTo>
                    <a:pt x="54" y="3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949150" y="4337350"/>
              <a:ext cx="108075" cy="70150"/>
            </a:xfrm>
            <a:custGeom>
              <a:avLst/>
              <a:gdLst/>
              <a:ahLst/>
              <a:cxnLst/>
              <a:rect l="l" t="t" r="r" b="b"/>
              <a:pathLst>
                <a:path w="4323" h="2806" extrusionOk="0">
                  <a:moveTo>
                    <a:pt x="966" y="1"/>
                  </a:moveTo>
                  <a:cubicBezTo>
                    <a:pt x="424" y="1"/>
                    <a:pt x="1" y="523"/>
                    <a:pt x="208" y="1136"/>
                  </a:cubicBezTo>
                  <a:lnTo>
                    <a:pt x="360" y="1586"/>
                  </a:lnTo>
                  <a:cubicBezTo>
                    <a:pt x="1045" y="1977"/>
                    <a:pt x="1724" y="2382"/>
                    <a:pt x="2396" y="2805"/>
                  </a:cubicBezTo>
                  <a:cubicBezTo>
                    <a:pt x="2954" y="2299"/>
                    <a:pt x="3610" y="1914"/>
                    <a:pt x="4323" y="1673"/>
                  </a:cubicBezTo>
                  <a:lnTo>
                    <a:pt x="2917" y="922"/>
                  </a:lnTo>
                  <a:lnTo>
                    <a:pt x="2744" y="830"/>
                  </a:lnTo>
                  <a:lnTo>
                    <a:pt x="2705" y="809"/>
                  </a:lnTo>
                  <a:lnTo>
                    <a:pt x="2521" y="711"/>
                  </a:lnTo>
                  <a:lnTo>
                    <a:pt x="2019" y="443"/>
                  </a:lnTo>
                  <a:lnTo>
                    <a:pt x="1896" y="376"/>
                  </a:lnTo>
                  <a:lnTo>
                    <a:pt x="1798" y="325"/>
                  </a:lnTo>
                  <a:lnTo>
                    <a:pt x="1509" y="169"/>
                  </a:lnTo>
                  <a:lnTo>
                    <a:pt x="1476" y="152"/>
                  </a:lnTo>
                  <a:lnTo>
                    <a:pt x="1410" y="117"/>
                  </a:lnTo>
                  <a:cubicBezTo>
                    <a:pt x="1260" y="37"/>
                    <a:pt x="1109" y="1"/>
                    <a:pt x="96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5771200" y="5345375"/>
              <a:ext cx="282800" cy="243325"/>
            </a:xfrm>
            <a:custGeom>
              <a:avLst/>
              <a:gdLst/>
              <a:ahLst/>
              <a:cxnLst/>
              <a:rect l="l" t="t" r="r" b="b"/>
              <a:pathLst>
                <a:path w="11312" h="9733" extrusionOk="0">
                  <a:moveTo>
                    <a:pt x="10493" y="0"/>
                  </a:moveTo>
                  <a:cubicBezTo>
                    <a:pt x="10391" y="0"/>
                    <a:pt x="10289" y="35"/>
                    <a:pt x="10206" y="106"/>
                  </a:cubicBezTo>
                  <a:lnTo>
                    <a:pt x="210" y="8570"/>
                  </a:lnTo>
                  <a:cubicBezTo>
                    <a:pt x="23" y="8729"/>
                    <a:pt x="0" y="9010"/>
                    <a:pt x="159" y="9197"/>
                  </a:cubicBezTo>
                  <a:lnTo>
                    <a:pt x="479" y="9575"/>
                  </a:lnTo>
                  <a:cubicBezTo>
                    <a:pt x="567" y="9679"/>
                    <a:pt x="692" y="9732"/>
                    <a:pt x="819" y="9732"/>
                  </a:cubicBezTo>
                  <a:cubicBezTo>
                    <a:pt x="920" y="9732"/>
                    <a:pt x="1022" y="9698"/>
                    <a:pt x="1105" y="9627"/>
                  </a:cubicBezTo>
                  <a:lnTo>
                    <a:pt x="11100" y="1162"/>
                  </a:lnTo>
                  <a:cubicBezTo>
                    <a:pt x="11288" y="1004"/>
                    <a:pt x="11311" y="723"/>
                    <a:pt x="11153" y="536"/>
                  </a:cubicBezTo>
                  <a:lnTo>
                    <a:pt x="10833" y="157"/>
                  </a:lnTo>
                  <a:cubicBezTo>
                    <a:pt x="10745" y="54"/>
                    <a:pt x="10619" y="0"/>
                    <a:pt x="10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5"/>
          <p:cNvGrpSpPr/>
          <p:nvPr/>
        </p:nvGrpSpPr>
        <p:grpSpPr>
          <a:xfrm rot="7199944">
            <a:off x="8752305" y="857774"/>
            <a:ext cx="1040619" cy="1909854"/>
            <a:chOff x="1986275" y="390525"/>
            <a:chExt cx="791925" cy="1453425"/>
          </a:xfrm>
        </p:grpSpPr>
        <p:sp>
          <p:nvSpPr>
            <p:cNvPr id="784" name="Google Shape;784;p15"/>
            <p:cNvSpPr/>
            <p:nvPr/>
          </p:nvSpPr>
          <p:spPr>
            <a:xfrm>
              <a:off x="1986275" y="415100"/>
              <a:ext cx="784925" cy="1428475"/>
            </a:xfrm>
            <a:custGeom>
              <a:avLst/>
              <a:gdLst/>
              <a:ahLst/>
              <a:cxnLst/>
              <a:rect l="l" t="t" r="r" b="b"/>
              <a:pathLst>
                <a:path w="31397" h="57139" extrusionOk="0">
                  <a:moveTo>
                    <a:pt x="12414" y="0"/>
                  </a:moveTo>
                  <a:cubicBezTo>
                    <a:pt x="12401" y="0"/>
                    <a:pt x="12387" y="1"/>
                    <a:pt x="12373" y="2"/>
                  </a:cubicBezTo>
                  <a:cubicBezTo>
                    <a:pt x="12371" y="2"/>
                    <a:pt x="12368" y="2"/>
                    <a:pt x="12366" y="2"/>
                  </a:cubicBezTo>
                  <a:cubicBezTo>
                    <a:pt x="12319" y="2"/>
                    <a:pt x="12274" y="13"/>
                    <a:pt x="12233" y="34"/>
                  </a:cubicBezTo>
                  <a:lnTo>
                    <a:pt x="8933" y="1531"/>
                  </a:lnTo>
                  <a:lnTo>
                    <a:pt x="6263" y="2741"/>
                  </a:lnTo>
                  <a:lnTo>
                    <a:pt x="299" y="5448"/>
                  </a:lnTo>
                  <a:lnTo>
                    <a:pt x="294" y="5450"/>
                  </a:lnTo>
                  <a:cubicBezTo>
                    <a:pt x="250" y="5470"/>
                    <a:pt x="211" y="5499"/>
                    <a:pt x="178" y="5534"/>
                  </a:cubicBezTo>
                  <a:cubicBezTo>
                    <a:pt x="41" y="5663"/>
                    <a:pt x="1" y="5864"/>
                    <a:pt x="77" y="6035"/>
                  </a:cubicBezTo>
                  <a:lnTo>
                    <a:pt x="103" y="6090"/>
                  </a:lnTo>
                  <a:cubicBezTo>
                    <a:pt x="106" y="6098"/>
                    <a:pt x="108" y="6106"/>
                    <a:pt x="111" y="6114"/>
                  </a:cubicBezTo>
                  <a:lnTo>
                    <a:pt x="144" y="6184"/>
                  </a:lnTo>
                  <a:lnTo>
                    <a:pt x="282" y="6488"/>
                  </a:lnTo>
                  <a:cubicBezTo>
                    <a:pt x="290" y="6498"/>
                    <a:pt x="298" y="6510"/>
                    <a:pt x="307" y="6520"/>
                  </a:cubicBezTo>
                  <a:lnTo>
                    <a:pt x="19763" y="47029"/>
                  </a:lnTo>
                  <a:cubicBezTo>
                    <a:pt x="19808" y="47124"/>
                    <a:pt x="19877" y="47205"/>
                    <a:pt x="19965" y="47263"/>
                  </a:cubicBezTo>
                  <a:cubicBezTo>
                    <a:pt x="19973" y="47269"/>
                    <a:pt x="19983" y="47271"/>
                    <a:pt x="19992" y="47276"/>
                  </a:cubicBezTo>
                  <a:lnTo>
                    <a:pt x="21807" y="49026"/>
                  </a:lnTo>
                  <a:lnTo>
                    <a:pt x="22077" y="49286"/>
                  </a:lnTo>
                  <a:lnTo>
                    <a:pt x="23001" y="50177"/>
                  </a:lnTo>
                  <a:lnTo>
                    <a:pt x="23550" y="50706"/>
                  </a:lnTo>
                  <a:lnTo>
                    <a:pt x="24223" y="51356"/>
                  </a:lnTo>
                  <a:lnTo>
                    <a:pt x="24655" y="51772"/>
                  </a:lnTo>
                  <a:lnTo>
                    <a:pt x="25141" y="52241"/>
                  </a:lnTo>
                  <a:cubicBezTo>
                    <a:pt x="25362" y="52454"/>
                    <a:pt x="25582" y="52666"/>
                    <a:pt x="25802" y="52877"/>
                  </a:cubicBezTo>
                  <a:lnTo>
                    <a:pt x="26343" y="53400"/>
                  </a:lnTo>
                  <a:lnTo>
                    <a:pt x="27691" y="54700"/>
                  </a:lnTo>
                  <a:lnTo>
                    <a:pt x="28191" y="55182"/>
                  </a:lnTo>
                  <a:lnTo>
                    <a:pt x="28382" y="55366"/>
                  </a:lnTo>
                  <a:lnTo>
                    <a:pt x="28683" y="55657"/>
                  </a:lnTo>
                  <a:lnTo>
                    <a:pt x="29710" y="56647"/>
                  </a:lnTo>
                  <a:lnTo>
                    <a:pt x="29864" y="56796"/>
                  </a:lnTo>
                  <a:lnTo>
                    <a:pt x="29891" y="56822"/>
                  </a:lnTo>
                  <a:lnTo>
                    <a:pt x="29944" y="56873"/>
                  </a:lnTo>
                  <a:cubicBezTo>
                    <a:pt x="30045" y="56972"/>
                    <a:pt x="30165" y="57047"/>
                    <a:pt x="30299" y="57093"/>
                  </a:cubicBezTo>
                  <a:cubicBezTo>
                    <a:pt x="30339" y="57107"/>
                    <a:pt x="30379" y="57118"/>
                    <a:pt x="30422" y="57126"/>
                  </a:cubicBezTo>
                  <a:cubicBezTo>
                    <a:pt x="30469" y="57134"/>
                    <a:pt x="30516" y="57138"/>
                    <a:pt x="30564" y="57138"/>
                  </a:cubicBezTo>
                  <a:cubicBezTo>
                    <a:pt x="30638" y="57138"/>
                    <a:pt x="30713" y="57128"/>
                    <a:pt x="30785" y="57107"/>
                  </a:cubicBezTo>
                  <a:cubicBezTo>
                    <a:pt x="30862" y="57086"/>
                    <a:pt x="30935" y="57053"/>
                    <a:pt x="31002" y="57009"/>
                  </a:cubicBezTo>
                  <a:cubicBezTo>
                    <a:pt x="31237" y="56857"/>
                    <a:pt x="31396" y="56579"/>
                    <a:pt x="31380" y="56222"/>
                  </a:cubicBezTo>
                  <a:lnTo>
                    <a:pt x="31357" y="55748"/>
                  </a:lnTo>
                  <a:lnTo>
                    <a:pt x="31260" y="53740"/>
                  </a:lnTo>
                  <a:lnTo>
                    <a:pt x="30712" y="42359"/>
                  </a:lnTo>
                  <a:cubicBezTo>
                    <a:pt x="30711" y="42341"/>
                    <a:pt x="30705" y="42327"/>
                    <a:pt x="30704" y="42311"/>
                  </a:cubicBezTo>
                  <a:cubicBezTo>
                    <a:pt x="30718" y="42206"/>
                    <a:pt x="30703" y="42100"/>
                    <a:pt x="30660" y="42002"/>
                  </a:cubicBezTo>
                  <a:lnTo>
                    <a:pt x="13030" y="750"/>
                  </a:lnTo>
                  <a:cubicBezTo>
                    <a:pt x="13025" y="736"/>
                    <a:pt x="13027" y="723"/>
                    <a:pt x="13020" y="708"/>
                  </a:cubicBezTo>
                  <a:lnTo>
                    <a:pt x="12882" y="404"/>
                  </a:lnTo>
                  <a:lnTo>
                    <a:pt x="12853" y="334"/>
                  </a:lnTo>
                  <a:cubicBezTo>
                    <a:pt x="12849" y="326"/>
                    <a:pt x="12844" y="319"/>
                    <a:pt x="12841" y="311"/>
                  </a:cubicBezTo>
                  <a:lnTo>
                    <a:pt x="12816" y="257"/>
                  </a:lnTo>
                  <a:cubicBezTo>
                    <a:pt x="12743" y="99"/>
                    <a:pt x="12586" y="0"/>
                    <a:pt x="1241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2489200" y="1424300"/>
              <a:ext cx="286775" cy="419625"/>
            </a:xfrm>
            <a:custGeom>
              <a:avLst/>
              <a:gdLst/>
              <a:ahLst/>
              <a:cxnLst/>
              <a:rect l="l" t="t" r="r" b="b"/>
              <a:pathLst>
                <a:path w="11471" h="16785" extrusionOk="0">
                  <a:moveTo>
                    <a:pt x="7102" y="1"/>
                  </a:moveTo>
                  <a:cubicBezTo>
                    <a:pt x="6877" y="1"/>
                    <a:pt x="6653" y="12"/>
                    <a:pt x="6430" y="35"/>
                  </a:cubicBezTo>
                  <a:cubicBezTo>
                    <a:pt x="3832" y="302"/>
                    <a:pt x="1623" y="2084"/>
                    <a:pt x="470" y="4584"/>
                  </a:cubicBezTo>
                  <a:cubicBezTo>
                    <a:pt x="220" y="5124"/>
                    <a:pt x="1" y="5793"/>
                    <a:pt x="430" y="6261"/>
                  </a:cubicBezTo>
                  <a:lnTo>
                    <a:pt x="9822" y="16480"/>
                  </a:lnTo>
                  <a:cubicBezTo>
                    <a:pt x="10014" y="16690"/>
                    <a:pt x="10249" y="16784"/>
                    <a:pt x="10475" y="16784"/>
                  </a:cubicBezTo>
                  <a:cubicBezTo>
                    <a:pt x="10899" y="16784"/>
                    <a:pt x="11288" y="16451"/>
                    <a:pt x="11295" y="15917"/>
                  </a:cubicBezTo>
                  <a:lnTo>
                    <a:pt x="11463" y="2039"/>
                  </a:lnTo>
                  <a:cubicBezTo>
                    <a:pt x="11471" y="1458"/>
                    <a:pt x="11004" y="1172"/>
                    <a:pt x="10597" y="928"/>
                  </a:cubicBezTo>
                  <a:cubicBezTo>
                    <a:pt x="10171" y="672"/>
                    <a:pt x="9726" y="485"/>
                    <a:pt x="9265" y="340"/>
                  </a:cubicBezTo>
                  <a:cubicBezTo>
                    <a:pt x="8552" y="116"/>
                    <a:pt x="7822" y="1"/>
                    <a:pt x="7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2489200" y="1470675"/>
              <a:ext cx="244525" cy="334225"/>
            </a:xfrm>
            <a:custGeom>
              <a:avLst/>
              <a:gdLst/>
              <a:ahLst/>
              <a:cxnLst/>
              <a:rect l="l" t="t" r="r" b="b"/>
              <a:pathLst>
                <a:path w="9781" h="13369" extrusionOk="0">
                  <a:moveTo>
                    <a:pt x="2453" y="0"/>
                  </a:moveTo>
                  <a:cubicBezTo>
                    <a:pt x="1636" y="740"/>
                    <a:pt x="958" y="1670"/>
                    <a:pt x="470" y="2729"/>
                  </a:cubicBezTo>
                  <a:cubicBezTo>
                    <a:pt x="220" y="3269"/>
                    <a:pt x="1" y="3938"/>
                    <a:pt x="430" y="4406"/>
                  </a:cubicBezTo>
                  <a:lnTo>
                    <a:pt x="8666" y="13368"/>
                  </a:lnTo>
                  <a:lnTo>
                    <a:pt x="7587" y="12194"/>
                  </a:lnTo>
                  <a:lnTo>
                    <a:pt x="7587" y="12194"/>
                  </a:lnTo>
                  <a:cubicBezTo>
                    <a:pt x="7608" y="12194"/>
                    <a:pt x="7630" y="12194"/>
                    <a:pt x="7651" y="12194"/>
                  </a:cubicBezTo>
                  <a:cubicBezTo>
                    <a:pt x="8382" y="12194"/>
                    <a:pt x="9107" y="12048"/>
                    <a:pt x="9780" y="11763"/>
                  </a:cubicBezTo>
                  <a:cubicBezTo>
                    <a:pt x="6927" y="8179"/>
                    <a:pt x="4471" y="4183"/>
                    <a:pt x="245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2678900" y="1739500"/>
              <a:ext cx="93675" cy="104425"/>
            </a:xfrm>
            <a:custGeom>
              <a:avLst/>
              <a:gdLst/>
              <a:ahLst/>
              <a:cxnLst/>
              <a:rect l="l" t="t" r="r" b="b"/>
              <a:pathLst>
                <a:path w="3747" h="4177" extrusionOk="0">
                  <a:moveTo>
                    <a:pt x="3747" y="1"/>
                  </a:moveTo>
                  <a:lnTo>
                    <a:pt x="3747" y="1"/>
                  </a:lnTo>
                  <a:cubicBezTo>
                    <a:pt x="3324" y="392"/>
                    <a:pt x="2843" y="715"/>
                    <a:pt x="2319" y="956"/>
                  </a:cubicBezTo>
                  <a:cubicBezTo>
                    <a:pt x="1613" y="1279"/>
                    <a:pt x="838" y="1441"/>
                    <a:pt x="47" y="1441"/>
                  </a:cubicBezTo>
                  <a:cubicBezTo>
                    <a:pt x="32" y="1441"/>
                    <a:pt x="16" y="1441"/>
                    <a:pt x="0" y="1441"/>
                  </a:cubicBezTo>
                  <a:lnTo>
                    <a:pt x="0" y="1441"/>
                  </a:lnTo>
                  <a:lnTo>
                    <a:pt x="2234" y="3872"/>
                  </a:lnTo>
                  <a:cubicBezTo>
                    <a:pt x="2426" y="4082"/>
                    <a:pt x="2661" y="4176"/>
                    <a:pt x="2887" y="4176"/>
                  </a:cubicBezTo>
                  <a:cubicBezTo>
                    <a:pt x="3311" y="4176"/>
                    <a:pt x="3700" y="3843"/>
                    <a:pt x="3707" y="3309"/>
                  </a:cubicBezTo>
                  <a:lnTo>
                    <a:pt x="3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2064050" y="390575"/>
              <a:ext cx="714150" cy="1193175"/>
            </a:xfrm>
            <a:custGeom>
              <a:avLst/>
              <a:gdLst/>
              <a:ahLst/>
              <a:cxnLst/>
              <a:rect l="l" t="t" r="r" b="b"/>
              <a:pathLst>
                <a:path w="28566" h="47727" extrusionOk="0">
                  <a:moveTo>
                    <a:pt x="12712" y="0"/>
                  </a:moveTo>
                  <a:cubicBezTo>
                    <a:pt x="12666" y="0"/>
                    <a:pt x="12620" y="8"/>
                    <a:pt x="12576" y="25"/>
                  </a:cubicBezTo>
                  <a:lnTo>
                    <a:pt x="332" y="4711"/>
                  </a:lnTo>
                  <a:cubicBezTo>
                    <a:pt x="100" y="4800"/>
                    <a:pt x="0" y="5095"/>
                    <a:pt x="110" y="5364"/>
                  </a:cubicBezTo>
                  <a:lnTo>
                    <a:pt x="17259" y="47389"/>
                  </a:lnTo>
                  <a:cubicBezTo>
                    <a:pt x="17350" y="47612"/>
                    <a:pt x="17537" y="47726"/>
                    <a:pt x="17714" y="47726"/>
                  </a:cubicBezTo>
                  <a:cubicBezTo>
                    <a:pt x="17877" y="47726"/>
                    <a:pt x="18031" y="47629"/>
                    <a:pt x="18093" y="47430"/>
                  </a:cubicBezTo>
                  <a:lnTo>
                    <a:pt x="19098" y="44205"/>
                  </a:lnTo>
                  <a:cubicBezTo>
                    <a:pt x="19205" y="43860"/>
                    <a:pt x="19484" y="43667"/>
                    <a:pt x="19788" y="43667"/>
                  </a:cubicBezTo>
                  <a:cubicBezTo>
                    <a:pt x="19967" y="43667"/>
                    <a:pt x="20155" y="43735"/>
                    <a:pt x="20322" y="43877"/>
                  </a:cubicBezTo>
                  <a:lnTo>
                    <a:pt x="22235" y="45508"/>
                  </a:lnTo>
                  <a:cubicBezTo>
                    <a:pt x="22403" y="45651"/>
                    <a:pt x="22590" y="45717"/>
                    <a:pt x="22768" y="45717"/>
                  </a:cubicBezTo>
                  <a:cubicBezTo>
                    <a:pt x="23122" y="45717"/>
                    <a:pt x="23440" y="45455"/>
                    <a:pt x="23494" y="45018"/>
                  </a:cubicBezTo>
                  <a:lnTo>
                    <a:pt x="23830" y="42326"/>
                  </a:lnTo>
                  <a:cubicBezTo>
                    <a:pt x="23884" y="41895"/>
                    <a:pt x="24198" y="41626"/>
                    <a:pt x="24555" y="41626"/>
                  </a:cubicBezTo>
                  <a:cubicBezTo>
                    <a:pt x="24698" y="41626"/>
                    <a:pt x="24847" y="41669"/>
                    <a:pt x="24990" y="41762"/>
                  </a:cubicBezTo>
                  <a:lnTo>
                    <a:pt x="27831" y="43607"/>
                  </a:lnTo>
                  <a:cubicBezTo>
                    <a:pt x="27913" y="43659"/>
                    <a:pt x="27995" y="43683"/>
                    <a:pt x="28072" y="43683"/>
                  </a:cubicBezTo>
                  <a:cubicBezTo>
                    <a:pt x="28351" y="43683"/>
                    <a:pt x="28565" y="43378"/>
                    <a:pt x="28440" y="43029"/>
                  </a:cubicBezTo>
                  <a:lnTo>
                    <a:pt x="13177" y="363"/>
                  </a:lnTo>
                  <a:cubicBezTo>
                    <a:pt x="13097" y="142"/>
                    <a:pt x="12905" y="0"/>
                    <a:pt x="12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064050" y="475400"/>
              <a:ext cx="491725" cy="1108350"/>
            </a:xfrm>
            <a:custGeom>
              <a:avLst/>
              <a:gdLst/>
              <a:ahLst/>
              <a:cxnLst/>
              <a:rect l="l" t="t" r="r" b="b"/>
              <a:pathLst>
                <a:path w="19669" h="44334" extrusionOk="0">
                  <a:moveTo>
                    <a:pt x="3776" y="1"/>
                  </a:moveTo>
                  <a:lnTo>
                    <a:pt x="332" y="1318"/>
                  </a:lnTo>
                  <a:cubicBezTo>
                    <a:pt x="100" y="1407"/>
                    <a:pt x="0" y="1702"/>
                    <a:pt x="110" y="1971"/>
                  </a:cubicBezTo>
                  <a:lnTo>
                    <a:pt x="17259" y="43996"/>
                  </a:lnTo>
                  <a:cubicBezTo>
                    <a:pt x="17350" y="44219"/>
                    <a:pt x="17537" y="44333"/>
                    <a:pt x="17714" y="44333"/>
                  </a:cubicBezTo>
                  <a:cubicBezTo>
                    <a:pt x="17877" y="44333"/>
                    <a:pt x="18032" y="44236"/>
                    <a:pt x="18093" y="44038"/>
                  </a:cubicBezTo>
                  <a:lnTo>
                    <a:pt x="19097" y="40813"/>
                  </a:lnTo>
                  <a:cubicBezTo>
                    <a:pt x="19190" y="40513"/>
                    <a:pt x="19413" y="40331"/>
                    <a:pt x="19669" y="40287"/>
                  </a:cubicBezTo>
                  <a:lnTo>
                    <a:pt x="3776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293825" y="390575"/>
              <a:ext cx="484375" cy="1092125"/>
            </a:xfrm>
            <a:custGeom>
              <a:avLst/>
              <a:gdLst/>
              <a:ahLst/>
              <a:cxnLst/>
              <a:rect l="l" t="t" r="r" b="b"/>
              <a:pathLst>
                <a:path w="19375" h="43685" extrusionOk="0">
                  <a:moveTo>
                    <a:pt x="3521" y="0"/>
                  </a:moveTo>
                  <a:cubicBezTo>
                    <a:pt x="3475" y="0"/>
                    <a:pt x="3429" y="8"/>
                    <a:pt x="3385" y="25"/>
                  </a:cubicBezTo>
                  <a:lnTo>
                    <a:pt x="1" y="1321"/>
                  </a:lnTo>
                  <a:lnTo>
                    <a:pt x="15216" y="41644"/>
                  </a:lnTo>
                  <a:cubicBezTo>
                    <a:pt x="15264" y="41634"/>
                    <a:pt x="15314" y="41629"/>
                    <a:pt x="15364" y="41629"/>
                  </a:cubicBezTo>
                  <a:cubicBezTo>
                    <a:pt x="15507" y="41629"/>
                    <a:pt x="15657" y="41671"/>
                    <a:pt x="15799" y="41763"/>
                  </a:cubicBezTo>
                  <a:lnTo>
                    <a:pt x="18639" y="43609"/>
                  </a:lnTo>
                  <a:cubicBezTo>
                    <a:pt x="18721" y="43661"/>
                    <a:pt x="18803" y="43685"/>
                    <a:pt x="18880" y="43685"/>
                  </a:cubicBezTo>
                  <a:cubicBezTo>
                    <a:pt x="19159" y="43685"/>
                    <a:pt x="19374" y="43380"/>
                    <a:pt x="19249" y="43030"/>
                  </a:cubicBezTo>
                  <a:lnTo>
                    <a:pt x="3985" y="363"/>
                  </a:lnTo>
                  <a:cubicBezTo>
                    <a:pt x="3906" y="142"/>
                    <a:pt x="3714" y="0"/>
                    <a:pt x="3521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678900" y="1764750"/>
              <a:ext cx="92800" cy="79200"/>
            </a:xfrm>
            <a:custGeom>
              <a:avLst/>
              <a:gdLst/>
              <a:ahLst/>
              <a:cxnLst/>
              <a:rect l="l" t="t" r="r" b="b"/>
              <a:pathLst>
                <a:path w="3712" h="3168" extrusionOk="0">
                  <a:moveTo>
                    <a:pt x="2192" y="0"/>
                  </a:moveTo>
                  <a:cubicBezTo>
                    <a:pt x="1519" y="285"/>
                    <a:pt x="794" y="431"/>
                    <a:pt x="64" y="431"/>
                  </a:cubicBezTo>
                  <a:cubicBezTo>
                    <a:pt x="43" y="431"/>
                    <a:pt x="21" y="431"/>
                    <a:pt x="0" y="431"/>
                  </a:cubicBezTo>
                  <a:lnTo>
                    <a:pt x="0" y="431"/>
                  </a:lnTo>
                  <a:lnTo>
                    <a:pt x="1078" y="1605"/>
                  </a:lnTo>
                  <a:lnTo>
                    <a:pt x="1212" y="1749"/>
                  </a:lnTo>
                  <a:lnTo>
                    <a:pt x="1241" y="1782"/>
                  </a:lnTo>
                  <a:lnTo>
                    <a:pt x="1382" y="1935"/>
                  </a:lnTo>
                  <a:lnTo>
                    <a:pt x="1767" y="2354"/>
                  </a:lnTo>
                  <a:lnTo>
                    <a:pt x="1861" y="2458"/>
                  </a:lnTo>
                  <a:lnTo>
                    <a:pt x="1936" y="2540"/>
                  </a:lnTo>
                  <a:lnTo>
                    <a:pt x="2158" y="2781"/>
                  </a:lnTo>
                  <a:lnTo>
                    <a:pt x="2184" y="2809"/>
                  </a:lnTo>
                  <a:lnTo>
                    <a:pt x="2234" y="2863"/>
                  </a:lnTo>
                  <a:cubicBezTo>
                    <a:pt x="2426" y="3073"/>
                    <a:pt x="2661" y="3167"/>
                    <a:pt x="2886" y="3167"/>
                  </a:cubicBezTo>
                  <a:cubicBezTo>
                    <a:pt x="3310" y="3167"/>
                    <a:pt x="3699" y="2833"/>
                    <a:pt x="3707" y="2300"/>
                  </a:cubicBezTo>
                  <a:lnTo>
                    <a:pt x="3712" y="1826"/>
                  </a:lnTo>
                  <a:cubicBezTo>
                    <a:pt x="3194" y="1230"/>
                    <a:pt x="2688" y="621"/>
                    <a:pt x="219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063850" y="390525"/>
              <a:ext cx="335425" cy="150875"/>
            </a:xfrm>
            <a:custGeom>
              <a:avLst/>
              <a:gdLst/>
              <a:ahLst/>
              <a:cxnLst/>
              <a:rect l="l" t="t" r="r" b="b"/>
              <a:pathLst>
                <a:path w="13417" h="6035" extrusionOk="0">
                  <a:moveTo>
                    <a:pt x="12736" y="0"/>
                  </a:moveTo>
                  <a:cubicBezTo>
                    <a:pt x="12684" y="0"/>
                    <a:pt x="12630" y="10"/>
                    <a:pt x="12578" y="30"/>
                  </a:cubicBezTo>
                  <a:lnTo>
                    <a:pt x="345" y="4711"/>
                  </a:lnTo>
                  <a:cubicBezTo>
                    <a:pt x="116" y="4799"/>
                    <a:pt x="1" y="5057"/>
                    <a:pt x="88" y="5285"/>
                  </a:cubicBezTo>
                  <a:lnTo>
                    <a:pt x="266" y="5749"/>
                  </a:lnTo>
                  <a:cubicBezTo>
                    <a:pt x="334" y="5926"/>
                    <a:pt x="502" y="6034"/>
                    <a:pt x="681" y="6034"/>
                  </a:cubicBezTo>
                  <a:cubicBezTo>
                    <a:pt x="734" y="6034"/>
                    <a:pt x="788" y="6025"/>
                    <a:pt x="840" y="6004"/>
                  </a:cubicBezTo>
                  <a:lnTo>
                    <a:pt x="13073" y="1323"/>
                  </a:lnTo>
                  <a:cubicBezTo>
                    <a:pt x="13302" y="1234"/>
                    <a:pt x="13417" y="977"/>
                    <a:pt x="13329" y="749"/>
                  </a:cubicBezTo>
                  <a:lnTo>
                    <a:pt x="13151" y="285"/>
                  </a:lnTo>
                  <a:cubicBezTo>
                    <a:pt x="13083" y="109"/>
                    <a:pt x="12915" y="0"/>
                    <a:pt x="1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15"/>
          <p:cNvGrpSpPr/>
          <p:nvPr/>
        </p:nvGrpSpPr>
        <p:grpSpPr>
          <a:xfrm>
            <a:off x="177050" y="3555090"/>
            <a:ext cx="340786" cy="570834"/>
            <a:chOff x="2002900" y="3914700"/>
            <a:chExt cx="259350" cy="434425"/>
          </a:xfrm>
        </p:grpSpPr>
        <p:sp>
          <p:nvSpPr>
            <p:cNvPr id="794" name="Google Shape;794;p15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15"/>
          <p:cNvGrpSpPr/>
          <p:nvPr/>
        </p:nvGrpSpPr>
        <p:grpSpPr>
          <a:xfrm>
            <a:off x="321514" y="4238681"/>
            <a:ext cx="354386" cy="578521"/>
            <a:chOff x="2254100" y="3662800"/>
            <a:chExt cx="269700" cy="440275"/>
          </a:xfrm>
        </p:grpSpPr>
        <p:sp>
          <p:nvSpPr>
            <p:cNvPr id="797" name="Google Shape;797;p15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22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154" name="Google Shape;1154;p22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155" name="Google Shape;1155;p22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22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22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22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22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22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22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22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22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22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22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22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22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8" name="Google Shape;1168;p22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1169" name="Google Shape;1169;p22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1170" name="Google Shape;1170;p22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1" name="Google Shape;1171;p22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2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2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2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2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2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7" name="Google Shape;1177;p22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8" name="Google Shape;1178;p22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9" name="Google Shape;1179;p22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0" name="Google Shape;1180;p22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1" name="Google Shape;1181;p22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2" name="Google Shape;1182;p22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3" name="Google Shape;1183;p22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4" name="Google Shape;1184;p22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5" name="Google Shape;1185;p22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6" name="Google Shape;1186;p22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7" name="Google Shape;1187;p22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8" name="Google Shape;1188;p22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89" name="Google Shape;1189;p22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2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1" name="Google Shape;1191;p22"/>
          <p:cNvSpPr txBox="1">
            <a:spLocks noGrp="1"/>
          </p:cNvSpPr>
          <p:nvPr>
            <p:ph type="title"/>
          </p:nvPr>
        </p:nvSpPr>
        <p:spPr>
          <a:xfrm>
            <a:off x="819825" y="378000"/>
            <a:ext cx="38841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92" name="Google Shape;1192;p22"/>
          <p:cNvGrpSpPr/>
          <p:nvPr/>
        </p:nvGrpSpPr>
        <p:grpSpPr>
          <a:xfrm rot="894908" flipH="1">
            <a:off x="7990149" y="2015888"/>
            <a:ext cx="1452922" cy="3256938"/>
            <a:chOff x="1577125" y="951200"/>
            <a:chExt cx="1105750" cy="2478700"/>
          </a:xfrm>
        </p:grpSpPr>
        <p:sp>
          <p:nvSpPr>
            <p:cNvPr id="1193" name="Google Shape;1193;p22"/>
            <p:cNvSpPr/>
            <p:nvPr/>
          </p:nvSpPr>
          <p:spPr>
            <a:xfrm>
              <a:off x="1622850" y="2165100"/>
              <a:ext cx="1060025" cy="1264800"/>
            </a:xfrm>
            <a:custGeom>
              <a:avLst/>
              <a:gdLst/>
              <a:ahLst/>
              <a:cxnLst/>
              <a:rect l="l" t="t" r="r" b="b"/>
              <a:pathLst>
                <a:path w="42401" h="50592" extrusionOk="0">
                  <a:moveTo>
                    <a:pt x="39640" y="1"/>
                  </a:moveTo>
                  <a:cubicBezTo>
                    <a:pt x="39477" y="1"/>
                    <a:pt x="39387" y="188"/>
                    <a:pt x="39486" y="317"/>
                  </a:cubicBezTo>
                  <a:cubicBezTo>
                    <a:pt x="40021" y="1019"/>
                    <a:pt x="40506" y="1757"/>
                    <a:pt x="40883" y="2528"/>
                  </a:cubicBezTo>
                  <a:cubicBezTo>
                    <a:pt x="41068" y="2916"/>
                    <a:pt x="41223" y="3310"/>
                    <a:pt x="41331" y="3708"/>
                  </a:cubicBezTo>
                  <a:cubicBezTo>
                    <a:pt x="41430" y="4108"/>
                    <a:pt x="41474" y="4508"/>
                    <a:pt x="41443" y="4889"/>
                  </a:cubicBezTo>
                  <a:cubicBezTo>
                    <a:pt x="41421" y="5261"/>
                    <a:pt x="41305" y="5620"/>
                    <a:pt x="41107" y="5936"/>
                  </a:cubicBezTo>
                  <a:cubicBezTo>
                    <a:pt x="40931" y="6256"/>
                    <a:pt x="40658" y="6511"/>
                    <a:pt x="40342" y="6743"/>
                  </a:cubicBezTo>
                  <a:cubicBezTo>
                    <a:pt x="39710" y="7197"/>
                    <a:pt x="38872" y="7541"/>
                    <a:pt x="38083" y="7926"/>
                  </a:cubicBezTo>
                  <a:cubicBezTo>
                    <a:pt x="34880" y="9391"/>
                    <a:pt x="31523" y="10571"/>
                    <a:pt x="28216" y="12029"/>
                  </a:cubicBezTo>
                  <a:cubicBezTo>
                    <a:pt x="26569" y="12768"/>
                    <a:pt x="24928" y="13571"/>
                    <a:pt x="23355" y="14530"/>
                  </a:cubicBezTo>
                  <a:cubicBezTo>
                    <a:pt x="22967" y="14779"/>
                    <a:pt x="22566" y="15006"/>
                    <a:pt x="22190" y="15275"/>
                  </a:cubicBezTo>
                  <a:cubicBezTo>
                    <a:pt x="21808" y="15545"/>
                    <a:pt x="21434" y="15789"/>
                    <a:pt x="21045" y="16099"/>
                  </a:cubicBezTo>
                  <a:cubicBezTo>
                    <a:pt x="20285" y="16705"/>
                    <a:pt x="19576" y="17388"/>
                    <a:pt x="18979" y="18215"/>
                  </a:cubicBezTo>
                  <a:cubicBezTo>
                    <a:pt x="18680" y="18627"/>
                    <a:pt x="18406" y="19075"/>
                    <a:pt x="18196" y="19576"/>
                  </a:cubicBezTo>
                  <a:cubicBezTo>
                    <a:pt x="17984" y="20074"/>
                    <a:pt x="17818" y="20620"/>
                    <a:pt x="17781" y="21210"/>
                  </a:cubicBezTo>
                  <a:cubicBezTo>
                    <a:pt x="17741" y="21791"/>
                    <a:pt x="17798" y="22409"/>
                    <a:pt x="18006" y="22969"/>
                  </a:cubicBezTo>
                  <a:cubicBezTo>
                    <a:pt x="18207" y="23523"/>
                    <a:pt x="18511" y="24035"/>
                    <a:pt x="18902" y="24475"/>
                  </a:cubicBezTo>
                  <a:cubicBezTo>
                    <a:pt x="19684" y="25323"/>
                    <a:pt x="20605" y="25815"/>
                    <a:pt x="21447" y="26219"/>
                  </a:cubicBezTo>
                  <a:cubicBezTo>
                    <a:pt x="22299" y="26614"/>
                    <a:pt x="23118" y="26930"/>
                    <a:pt x="23831" y="27304"/>
                  </a:cubicBezTo>
                  <a:lnTo>
                    <a:pt x="24093" y="27446"/>
                  </a:lnTo>
                  <a:lnTo>
                    <a:pt x="24330" y="27601"/>
                  </a:lnTo>
                  <a:cubicBezTo>
                    <a:pt x="24482" y="27711"/>
                    <a:pt x="24658" y="27787"/>
                    <a:pt x="24796" y="27918"/>
                  </a:cubicBezTo>
                  <a:lnTo>
                    <a:pt x="25236" y="28282"/>
                  </a:lnTo>
                  <a:lnTo>
                    <a:pt x="25634" y="28698"/>
                  </a:lnTo>
                  <a:cubicBezTo>
                    <a:pt x="26138" y="29282"/>
                    <a:pt x="26556" y="29955"/>
                    <a:pt x="26870" y="30686"/>
                  </a:cubicBezTo>
                  <a:cubicBezTo>
                    <a:pt x="27182" y="31421"/>
                    <a:pt x="27358" y="32215"/>
                    <a:pt x="27436" y="33016"/>
                  </a:cubicBezTo>
                  <a:cubicBezTo>
                    <a:pt x="27443" y="33217"/>
                    <a:pt x="27478" y="33420"/>
                    <a:pt x="27467" y="33621"/>
                  </a:cubicBezTo>
                  <a:lnTo>
                    <a:pt x="27453" y="34227"/>
                  </a:lnTo>
                  <a:cubicBezTo>
                    <a:pt x="27404" y="34626"/>
                    <a:pt x="27365" y="35031"/>
                    <a:pt x="27254" y="35419"/>
                  </a:cubicBezTo>
                  <a:cubicBezTo>
                    <a:pt x="27053" y="36197"/>
                    <a:pt x="26735" y="36954"/>
                    <a:pt x="26254" y="37605"/>
                  </a:cubicBezTo>
                  <a:cubicBezTo>
                    <a:pt x="25771" y="38265"/>
                    <a:pt x="25155" y="38845"/>
                    <a:pt x="24473" y="39347"/>
                  </a:cubicBezTo>
                  <a:cubicBezTo>
                    <a:pt x="23791" y="39853"/>
                    <a:pt x="23031" y="40269"/>
                    <a:pt x="22245" y="40643"/>
                  </a:cubicBezTo>
                  <a:cubicBezTo>
                    <a:pt x="21455" y="41013"/>
                    <a:pt x="20642" y="41349"/>
                    <a:pt x="19805" y="41647"/>
                  </a:cubicBezTo>
                  <a:cubicBezTo>
                    <a:pt x="16481" y="42868"/>
                    <a:pt x="13041" y="43838"/>
                    <a:pt x="9667" y="45040"/>
                  </a:cubicBezTo>
                  <a:cubicBezTo>
                    <a:pt x="7980" y="45642"/>
                    <a:pt x="6313" y="46321"/>
                    <a:pt x="4708" y="47136"/>
                  </a:cubicBezTo>
                  <a:cubicBezTo>
                    <a:pt x="3099" y="47941"/>
                    <a:pt x="1563" y="48907"/>
                    <a:pt x="152" y="50042"/>
                  </a:cubicBezTo>
                  <a:lnTo>
                    <a:pt x="147" y="50047"/>
                  </a:lnTo>
                  <a:cubicBezTo>
                    <a:pt x="17" y="50157"/>
                    <a:pt x="0" y="50352"/>
                    <a:pt x="111" y="50482"/>
                  </a:cubicBezTo>
                  <a:cubicBezTo>
                    <a:pt x="171" y="50554"/>
                    <a:pt x="259" y="50591"/>
                    <a:pt x="347" y="50591"/>
                  </a:cubicBezTo>
                  <a:cubicBezTo>
                    <a:pt x="417" y="50591"/>
                    <a:pt x="488" y="50568"/>
                    <a:pt x="546" y="50519"/>
                  </a:cubicBezTo>
                  <a:cubicBezTo>
                    <a:pt x="1890" y="49384"/>
                    <a:pt x="3396" y="48450"/>
                    <a:pt x="4967" y="47649"/>
                  </a:cubicBezTo>
                  <a:cubicBezTo>
                    <a:pt x="6546" y="46856"/>
                    <a:pt x="8198" y="46208"/>
                    <a:pt x="9874" y="45626"/>
                  </a:cubicBezTo>
                  <a:cubicBezTo>
                    <a:pt x="13228" y="44463"/>
                    <a:pt x="16697" y="43619"/>
                    <a:pt x="20093" y="42455"/>
                  </a:cubicBezTo>
                  <a:cubicBezTo>
                    <a:pt x="21790" y="41886"/>
                    <a:pt x="23513" y="41255"/>
                    <a:pt x="25087" y="40238"/>
                  </a:cubicBezTo>
                  <a:cubicBezTo>
                    <a:pt x="25871" y="39729"/>
                    <a:pt x="26611" y="39118"/>
                    <a:pt x="27227" y="38375"/>
                  </a:cubicBezTo>
                  <a:cubicBezTo>
                    <a:pt x="27865" y="37631"/>
                    <a:pt x="28321" y="36747"/>
                    <a:pt x="28633" y="35823"/>
                  </a:cubicBezTo>
                  <a:cubicBezTo>
                    <a:pt x="28798" y="35360"/>
                    <a:pt x="28885" y="34881"/>
                    <a:pt x="28976" y="34400"/>
                  </a:cubicBezTo>
                  <a:lnTo>
                    <a:pt x="29049" y="33672"/>
                  </a:lnTo>
                  <a:cubicBezTo>
                    <a:pt x="29077" y="33430"/>
                    <a:pt x="29059" y="33186"/>
                    <a:pt x="29065" y="32941"/>
                  </a:cubicBezTo>
                  <a:cubicBezTo>
                    <a:pt x="29046" y="31966"/>
                    <a:pt x="28895" y="30986"/>
                    <a:pt x="28574" y="30051"/>
                  </a:cubicBezTo>
                  <a:cubicBezTo>
                    <a:pt x="28253" y="29116"/>
                    <a:pt x="27780" y="28224"/>
                    <a:pt x="27152" y="27430"/>
                  </a:cubicBezTo>
                  <a:cubicBezTo>
                    <a:pt x="26545" y="26627"/>
                    <a:pt x="25702" y="25958"/>
                    <a:pt x="24841" y="25459"/>
                  </a:cubicBezTo>
                  <a:cubicBezTo>
                    <a:pt x="23987" y="24981"/>
                    <a:pt x="23148" y="24631"/>
                    <a:pt x="22394" y="24252"/>
                  </a:cubicBezTo>
                  <a:cubicBezTo>
                    <a:pt x="21637" y="23888"/>
                    <a:pt x="20971" y="23487"/>
                    <a:pt x="20542" y="23011"/>
                  </a:cubicBezTo>
                  <a:cubicBezTo>
                    <a:pt x="20137" y="22534"/>
                    <a:pt x="19919" y="21965"/>
                    <a:pt x="19959" y="21363"/>
                  </a:cubicBezTo>
                  <a:cubicBezTo>
                    <a:pt x="19967" y="21060"/>
                    <a:pt x="20058" y="20737"/>
                    <a:pt x="20189" y="20416"/>
                  </a:cubicBezTo>
                  <a:cubicBezTo>
                    <a:pt x="20316" y="20092"/>
                    <a:pt x="20504" y="19769"/>
                    <a:pt x="20723" y="19457"/>
                  </a:cubicBezTo>
                  <a:cubicBezTo>
                    <a:pt x="21159" y="18830"/>
                    <a:pt x="21734" y="18251"/>
                    <a:pt x="22357" y="17737"/>
                  </a:cubicBezTo>
                  <a:cubicBezTo>
                    <a:pt x="22663" y="17486"/>
                    <a:pt x="23031" y="17236"/>
                    <a:pt x="23374" y="16985"/>
                  </a:cubicBezTo>
                  <a:cubicBezTo>
                    <a:pt x="23717" y="16729"/>
                    <a:pt x="24085" y="16501"/>
                    <a:pt x="24440" y="16257"/>
                  </a:cubicBezTo>
                  <a:cubicBezTo>
                    <a:pt x="25883" y="15314"/>
                    <a:pt x="27427" y="14495"/>
                    <a:pt x="29009" y="13725"/>
                  </a:cubicBezTo>
                  <a:cubicBezTo>
                    <a:pt x="32165" y="12170"/>
                    <a:pt x="35494" y="10829"/>
                    <a:pt x="38675" y="9108"/>
                  </a:cubicBezTo>
                  <a:lnTo>
                    <a:pt x="39861" y="8448"/>
                  </a:lnTo>
                  <a:cubicBezTo>
                    <a:pt x="40258" y="8214"/>
                    <a:pt x="40666" y="7957"/>
                    <a:pt x="41047" y="7632"/>
                  </a:cubicBezTo>
                  <a:cubicBezTo>
                    <a:pt x="41826" y="7007"/>
                    <a:pt x="42401" y="5953"/>
                    <a:pt x="42369" y="4922"/>
                  </a:cubicBezTo>
                  <a:cubicBezTo>
                    <a:pt x="42366" y="4411"/>
                    <a:pt x="42256" y="3922"/>
                    <a:pt x="42099" y="3470"/>
                  </a:cubicBezTo>
                  <a:cubicBezTo>
                    <a:pt x="41932" y="3019"/>
                    <a:pt x="41717" y="2600"/>
                    <a:pt x="41480" y="2202"/>
                  </a:cubicBezTo>
                  <a:cubicBezTo>
                    <a:pt x="40993" y="1412"/>
                    <a:pt x="40403" y="717"/>
                    <a:pt x="39784" y="62"/>
                  </a:cubicBezTo>
                  <a:cubicBezTo>
                    <a:pt x="39746" y="23"/>
                    <a:pt x="39695" y="1"/>
                    <a:pt x="39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1577125" y="997100"/>
              <a:ext cx="1089250" cy="1261425"/>
            </a:xfrm>
            <a:custGeom>
              <a:avLst/>
              <a:gdLst/>
              <a:ahLst/>
              <a:cxnLst/>
              <a:rect l="l" t="t" r="r" b="b"/>
              <a:pathLst>
                <a:path w="43570" h="50457" extrusionOk="0">
                  <a:moveTo>
                    <a:pt x="10579" y="1"/>
                  </a:moveTo>
                  <a:cubicBezTo>
                    <a:pt x="10527" y="1"/>
                    <a:pt x="10475" y="10"/>
                    <a:pt x="10424" y="29"/>
                  </a:cubicBezTo>
                  <a:cubicBezTo>
                    <a:pt x="10406" y="35"/>
                    <a:pt x="10390" y="40"/>
                    <a:pt x="10373" y="48"/>
                  </a:cubicBezTo>
                  <a:cubicBezTo>
                    <a:pt x="10346" y="61"/>
                    <a:pt x="10320" y="77"/>
                    <a:pt x="10297" y="96"/>
                  </a:cubicBezTo>
                  <a:lnTo>
                    <a:pt x="7504" y="2403"/>
                  </a:lnTo>
                  <a:lnTo>
                    <a:pt x="5243" y="4270"/>
                  </a:lnTo>
                  <a:lnTo>
                    <a:pt x="193" y="8439"/>
                  </a:lnTo>
                  <a:lnTo>
                    <a:pt x="188" y="8442"/>
                  </a:lnTo>
                  <a:cubicBezTo>
                    <a:pt x="151" y="8474"/>
                    <a:pt x="120" y="8512"/>
                    <a:pt x="99" y="8555"/>
                  </a:cubicBezTo>
                  <a:cubicBezTo>
                    <a:pt x="0" y="8714"/>
                    <a:pt x="13" y="8919"/>
                    <a:pt x="132" y="9064"/>
                  </a:cubicBezTo>
                  <a:lnTo>
                    <a:pt x="171" y="9111"/>
                  </a:lnTo>
                  <a:cubicBezTo>
                    <a:pt x="176" y="9118"/>
                    <a:pt x="180" y="9124"/>
                    <a:pt x="186" y="9132"/>
                  </a:cubicBezTo>
                  <a:lnTo>
                    <a:pt x="235" y="9190"/>
                  </a:lnTo>
                  <a:lnTo>
                    <a:pt x="448" y="9447"/>
                  </a:lnTo>
                  <a:cubicBezTo>
                    <a:pt x="457" y="9458"/>
                    <a:pt x="470" y="9463"/>
                    <a:pt x="480" y="9473"/>
                  </a:cubicBezTo>
                  <a:lnTo>
                    <a:pt x="29845" y="43491"/>
                  </a:lnTo>
                  <a:cubicBezTo>
                    <a:pt x="29912" y="43571"/>
                    <a:pt x="30000" y="43631"/>
                    <a:pt x="30100" y="43665"/>
                  </a:cubicBezTo>
                  <a:cubicBezTo>
                    <a:pt x="30110" y="43668"/>
                    <a:pt x="30120" y="43667"/>
                    <a:pt x="30129" y="43670"/>
                  </a:cubicBezTo>
                  <a:lnTo>
                    <a:pt x="32339" y="44885"/>
                  </a:lnTo>
                  <a:lnTo>
                    <a:pt x="32667" y="45065"/>
                  </a:lnTo>
                  <a:lnTo>
                    <a:pt x="33792" y="45684"/>
                  </a:lnTo>
                  <a:lnTo>
                    <a:pt x="34460" y="46052"/>
                  </a:lnTo>
                  <a:lnTo>
                    <a:pt x="35279" y="46503"/>
                  </a:lnTo>
                  <a:lnTo>
                    <a:pt x="35806" y="46793"/>
                  </a:lnTo>
                  <a:lnTo>
                    <a:pt x="36396" y="47118"/>
                  </a:lnTo>
                  <a:lnTo>
                    <a:pt x="37201" y="47560"/>
                  </a:lnTo>
                  <a:lnTo>
                    <a:pt x="37859" y="47922"/>
                  </a:lnTo>
                  <a:lnTo>
                    <a:pt x="39501" y="48825"/>
                  </a:lnTo>
                  <a:lnTo>
                    <a:pt x="40109" y="49160"/>
                  </a:lnTo>
                  <a:lnTo>
                    <a:pt x="40342" y="49288"/>
                  </a:lnTo>
                  <a:lnTo>
                    <a:pt x="40708" y="49489"/>
                  </a:lnTo>
                  <a:cubicBezTo>
                    <a:pt x="41260" y="49793"/>
                    <a:pt x="41694" y="50032"/>
                    <a:pt x="41959" y="50177"/>
                  </a:cubicBezTo>
                  <a:lnTo>
                    <a:pt x="42147" y="50281"/>
                  </a:lnTo>
                  <a:lnTo>
                    <a:pt x="42180" y="50299"/>
                  </a:lnTo>
                  <a:lnTo>
                    <a:pt x="42244" y="50334"/>
                  </a:lnTo>
                  <a:cubicBezTo>
                    <a:pt x="42367" y="50403"/>
                    <a:pt x="42503" y="50445"/>
                    <a:pt x="42643" y="50454"/>
                  </a:cubicBezTo>
                  <a:cubicBezTo>
                    <a:pt x="42661" y="50456"/>
                    <a:pt x="42679" y="50456"/>
                    <a:pt x="42697" y="50456"/>
                  </a:cubicBezTo>
                  <a:cubicBezTo>
                    <a:pt x="42722" y="50456"/>
                    <a:pt x="42747" y="50455"/>
                    <a:pt x="42771" y="50453"/>
                  </a:cubicBezTo>
                  <a:cubicBezTo>
                    <a:pt x="42975" y="50435"/>
                    <a:pt x="43164" y="50341"/>
                    <a:pt x="43302" y="50189"/>
                  </a:cubicBezTo>
                  <a:cubicBezTo>
                    <a:pt x="43487" y="49981"/>
                    <a:pt x="43569" y="49670"/>
                    <a:pt x="43460" y="49330"/>
                  </a:cubicBezTo>
                  <a:lnTo>
                    <a:pt x="43315" y="48879"/>
                  </a:lnTo>
                  <a:lnTo>
                    <a:pt x="42696" y="46967"/>
                  </a:lnTo>
                  <a:lnTo>
                    <a:pt x="39193" y="36123"/>
                  </a:lnTo>
                  <a:cubicBezTo>
                    <a:pt x="39187" y="36107"/>
                    <a:pt x="39180" y="36094"/>
                    <a:pt x="39173" y="36079"/>
                  </a:cubicBezTo>
                  <a:cubicBezTo>
                    <a:pt x="39160" y="35974"/>
                    <a:pt x="39117" y="35875"/>
                    <a:pt x="39051" y="35793"/>
                  </a:cubicBezTo>
                  <a:lnTo>
                    <a:pt x="11254" y="579"/>
                  </a:lnTo>
                  <a:cubicBezTo>
                    <a:pt x="11247" y="566"/>
                    <a:pt x="11240" y="554"/>
                    <a:pt x="11234" y="542"/>
                  </a:cubicBezTo>
                  <a:lnTo>
                    <a:pt x="11022" y="285"/>
                  </a:lnTo>
                  <a:lnTo>
                    <a:pt x="10974" y="225"/>
                  </a:lnTo>
                  <a:cubicBezTo>
                    <a:pt x="10968" y="217"/>
                    <a:pt x="10962" y="213"/>
                    <a:pt x="10956" y="205"/>
                  </a:cubicBezTo>
                  <a:lnTo>
                    <a:pt x="10918" y="159"/>
                  </a:lnTo>
                  <a:cubicBezTo>
                    <a:pt x="10832" y="57"/>
                    <a:pt x="10708" y="1"/>
                    <a:pt x="105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2327525" y="1869300"/>
              <a:ext cx="342525" cy="389850"/>
            </a:xfrm>
            <a:custGeom>
              <a:avLst/>
              <a:gdLst/>
              <a:ahLst/>
              <a:cxnLst/>
              <a:rect l="l" t="t" r="r" b="b"/>
              <a:pathLst>
                <a:path w="13701" h="15594" extrusionOk="0">
                  <a:moveTo>
                    <a:pt x="7217" y="0"/>
                  </a:moveTo>
                  <a:cubicBezTo>
                    <a:pt x="6343" y="0"/>
                    <a:pt x="5490" y="152"/>
                    <a:pt x="4706" y="451"/>
                  </a:cubicBezTo>
                  <a:cubicBezTo>
                    <a:pt x="2266" y="1386"/>
                    <a:pt x="599" y="3683"/>
                    <a:pt x="139" y="6399"/>
                  </a:cubicBezTo>
                  <a:cubicBezTo>
                    <a:pt x="39" y="6985"/>
                    <a:pt x="1" y="7688"/>
                    <a:pt x="539" y="8027"/>
                  </a:cubicBezTo>
                  <a:lnTo>
                    <a:pt x="12271" y="15443"/>
                  </a:lnTo>
                  <a:cubicBezTo>
                    <a:pt x="12436" y="15547"/>
                    <a:pt x="12606" y="15594"/>
                    <a:pt x="12767" y="15594"/>
                  </a:cubicBezTo>
                  <a:cubicBezTo>
                    <a:pt x="13281" y="15594"/>
                    <a:pt x="13700" y="15117"/>
                    <a:pt x="13545" y="14515"/>
                  </a:cubicBezTo>
                  <a:lnTo>
                    <a:pt x="10088" y="1074"/>
                  </a:lnTo>
                  <a:cubicBezTo>
                    <a:pt x="9943" y="511"/>
                    <a:pt x="9417" y="355"/>
                    <a:pt x="8962" y="226"/>
                  </a:cubicBezTo>
                  <a:cubicBezTo>
                    <a:pt x="8483" y="92"/>
                    <a:pt x="8005" y="26"/>
                    <a:pt x="7523" y="7"/>
                  </a:cubicBezTo>
                  <a:cubicBezTo>
                    <a:pt x="7421" y="2"/>
                    <a:pt x="7319" y="0"/>
                    <a:pt x="7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2327525" y="1950425"/>
              <a:ext cx="287100" cy="282175"/>
            </a:xfrm>
            <a:custGeom>
              <a:avLst/>
              <a:gdLst/>
              <a:ahLst/>
              <a:cxnLst/>
              <a:rect l="l" t="t" r="r" b="b"/>
              <a:pathLst>
                <a:path w="11484" h="11287" extrusionOk="0">
                  <a:moveTo>
                    <a:pt x="1341" y="1"/>
                  </a:moveTo>
                  <a:cubicBezTo>
                    <a:pt x="745" y="929"/>
                    <a:pt x="333" y="2004"/>
                    <a:pt x="139" y="3154"/>
                  </a:cubicBezTo>
                  <a:cubicBezTo>
                    <a:pt x="39" y="3740"/>
                    <a:pt x="1" y="4443"/>
                    <a:pt x="539" y="4782"/>
                  </a:cubicBezTo>
                  <a:lnTo>
                    <a:pt x="10827" y="11286"/>
                  </a:lnTo>
                  <a:lnTo>
                    <a:pt x="9480" y="10434"/>
                  </a:lnTo>
                  <a:cubicBezTo>
                    <a:pt x="10208" y="10245"/>
                    <a:pt x="10890" y="9908"/>
                    <a:pt x="11484" y="9446"/>
                  </a:cubicBezTo>
                  <a:cubicBezTo>
                    <a:pt x="7794" y="6730"/>
                    <a:pt x="4382" y="3513"/>
                    <a:pt x="134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2564500" y="2152075"/>
              <a:ext cx="105550" cy="107075"/>
            </a:xfrm>
            <a:custGeom>
              <a:avLst/>
              <a:gdLst/>
              <a:ahLst/>
              <a:cxnLst/>
              <a:rect l="l" t="t" r="r" b="b"/>
              <a:pathLst>
                <a:path w="4222" h="4283" extrusionOk="0">
                  <a:moveTo>
                    <a:pt x="3242" y="0"/>
                  </a:moveTo>
                  <a:cubicBezTo>
                    <a:pt x="2936" y="488"/>
                    <a:pt x="2555" y="925"/>
                    <a:pt x="2113" y="1295"/>
                  </a:cubicBezTo>
                  <a:cubicBezTo>
                    <a:pt x="1503" y="1800"/>
                    <a:pt x="781" y="2164"/>
                    <a:pt x="1" y="2368"/>
                  </a:cubicBezTo>
                  <a:lnTo>
                    <a:pt x="2792" y="4132"/>
                  </a:lnTo>
                  <a:cubicBezTo>
                    <a:pt x="2957" y="4236"/>
                    <a:pt x="3127" y="4283"/>
                    <a:pt x="3288" y="4283"/>
                  </a:cubicBezTo>
                  <a:cubicBezTo>
                    <a:pt x="3802" y="4283"/>
                    <a:pt x="4221" y="3806"/>
                    <a:pt x="4066" y="3204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1642850" y="951400"/>
              <a:ext cx="939775" cy="1119950"/>
            </a:xfrm>
            <a:custGeom>
              <a:avLst/>
              <a:gdLst/>
              <a:ahLst/>
              <a:cxnLst/>
              <a:rect l="l" t="t" r="r" b="b"/>
              <a:pathLst>
                <a:path w="37591" h="44798" extrusionOk="0">
                  <a:moveTo>
                    <a:pt x="11052" y="1"/>
                  </a:moveTo>
                  <a:cubicBezTo>
                    <a:pt x="10969" y="1"/>
                    <a:pt x="10888" y="24"/>
                    <a:pt x="10819" y="75"/>
                  </a:cubicBezTo>
                  <a:lnTo>
                    <a:pt x="221" y="7793"/>
                  </a:lnTo>
                  <a:cubicBezTo>
                    <a:pt x="21" y="7938"/>
                    <a:pt x="1" y="8249"/>
                    <a:pt x="178" y="8480"/>
                  </a:cubicBezTo>
                  <a:lnTo>
                    <a:pt x="27696" y="44576"/>
                  </a:lnTo>
                  <a:cubicBezTo>
                    <a:pt x="27812" y="44727"/>
                    <a:pt x="27968" y="44797"/>
                    <a:pt x="28112" y="44797"/>
                  </a:cubicBezTo>
                  <a:cubicBezTo>
                    <a:pt x="28319" y="44797"/>
                    <a:pt x="28503" y="44654"/>
                    <a:pt x="28513" y="44399"/>
                  </a:cubicBezTo>
                  <a:lnTo>
                    <a:pt x="28641" y="41022"/>
                  </a:lnTo>
                  <a:cubicBezTo>
                    <a:pt x="28657" y="40586"/>
                    <a:pt x="28976" y="40299"/>
                    <a:pt x="29362" y="40299"/>
                  </a:cubicBezTo>
                  <a:cubicBezTo>
                    <a:pt x="29483" y="40299"/>
                    <a:pt x="29610" y="40327"/>
                    <a:pt x="29736" y="40387"/>
                  </a:cubicBezTo>
                  <a:lnTo>
                    <a:pt x="32009" y="41464"/>
                  </a:lnTo>
                  <a:cubicBezTo>
                    <a:pt x="32137" y="41524"/>
                    <a:pt x="32264" y="41552"/>
                    <a:pt x="32384" y="41552"/>
                  </a:cubicBezTo>
                  <a:cubicBezTo>
                    <a:pt x="32824" y="41552"/>
                    <a:pt x="33169" y="41177"/>
                    <a:pt x="33096" y="40663"/>
                  </a:cubicBezTo>
                  <a:lnTo>
                    <a:pt x="32719" y="37975"/>
                  </a:lnTo>
                  <a:cubicBezTo>
                    <a:pt x="32647" y="37469"/>
                    <a:pt x="32984" y="37086"/>
                    <a:pt x="33430" y="37086"/>
                  </a:cubicBezTo>
                  <a:cubicBezTo>
                    <a:pt x="33514" y="37086"/>
                    <a:pt x="33602" y="37099"/>
                    <a:pt x="33692" y="37128"/>
                  </a:cubicBezTo>
                  <a:lnTo>
                    <a:pt x="36916" y="38168"/>
                  </a:lnTo>
                  <a:cubicBezTo>
                    <a:pt x="36968" y="38185"/>
                    <a:pt x="37017" y="38192"/>
                    <a:pt x="37064" y="38192"/>
                  </a:cubicBezTo>
                  <a:cubicBezTo>
                    <a:pt x="37400" y="38192"/>
                    <a:pt x="37590" y="37792"/>
                    <a:pt x="37353" y="37451"/>
                  </a:cubicBezTo>
                  <a:lnTo>
                    <a:pt x="11487" y="243"/>
                  </a:lnTo>
                  <a:cubicBezTo>
                    <a:pt x="11378" y="87"/>
                    <a:pt x="11211" y="1"/>
                    <a:pt x="11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1642850" y="1091950"/>
              <a:ext cx="726425" cy="979400"/>
            </a:xfrm>
            <a:custGeom>
              <a:avLst/>
              <a:gdLst/>
              <a:ahLst/>
              <a:cxnLst/>
              <a:rect l="l" t="t" r="r" b="b"/>
              <a:pathLst>
                <a:path w="29057" h="39176" extrusionOk="0">
                  <a:moveTo>
                    <a:pt x="3202" y="0"/>
                  </a:moveTo>
                  <a:lnTo>
                    <a:pt x="221" y="2171"/>
                  </a:lnTo>
                  <a:cubicBezTo>
                    <a:pt x="21" y="2316"/>
                    <a:pt x="1" y="2627"/>
                    <a:pt x="178" y="2858"/>
                  </a:cubicBezTo>
                  <a:lnTo>
                    <a:pt x="27696" y="38954"/>
                  </a:lnTo>
                  <a:cubicBezTo>
                    <a:pt x="27812" y="39106"/>
                    <a:pt x="27967" y="39176"/>
                    <a:pt x="28112" y="39176"/>
                  </a:cubicBezTo>
                  <a:cubicBezTo>
                    <a:pt x="28319" y="39176"/>
                    <a:pt x="28503" y="39032"/>
                    <a:pt x="28513" y="38777"/>
                  </a:cubicBezTo>
                  <a:lnTo>
                    <a:pt x="28641" y="35400"/>
                  </a:lnTo>
                  <a:cubicBezTo>
                    <a:pt x="28653" y="35088"/>
                    <a:pt x="28820" y="34853"/>
                    <a:pt x="29056" y="34744"/>
                  </a:cubicBezTo>
                  <a:lnTo>
                    <a:pt x="3202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1840075" y="951400"/>
              <a:ext cx="742550" cy="954825"/>
            </a:xfrm>
            <a:custGeom>
              <a:avLst/>
              <a:gdLst/>
              <a:ahLst/>
              <a:cxnLst/>
              <a:rect l="l" t="t" r="r" b="b"/>
              <a:pathLst>
                <a:path w="29702" h="38193" extrusionOk="0">
                  <a:moveTo>
                    <a:pt x="3163" y="1"/>
                  </a:moveTo>
                  <a:cubicBezTo>
                    <a:pt x="3080" y="1"/>
                    <a:pt x="2999" y="24"/>
                    <a:pt x="2930" y="75"/>
                  </a:cubicBezTo>
                  <a:lnTo>
                    <a:pt x="1" y="2207"/>
                  </a:lnTo>
                  <a:lnTo>
                    <a:pt x="25209" y="37165"/>
                  </a:lnTo>
                  <a:cubicBezTo>
                    <a:pt x="25309" y="37114"/>
                    <a:pt x="25422" y="37086"/>
                    <a:pt x="25543" y="37086"/>
                  </a:cubicBezTo>
                  <a:cubicBezTo>
                    <a:pt x="25626" y="37086"/>
                    <a:pt x="25713" y="37100"/>
                    <a:pt x="25803" y="37128"/>
                  </a:cubicBezTo>
                  <a:lnTo>
                    <a:pt x="29027" y="38168"/>
                  </a:lnTo>
                  <a:cubicBezTo>
                    <a:pt x="29079" y="38185"/>
                    <a:pt x="29128" y="38192"/>
                    <a:pt x="29175" y="38192"/>
                  </a:cubicBezTo>
                  <a:cubicBezTo>
                    <a:pt x="29511" y="38192"/>
                    <a:pt x="29701" y="37792"/>
                    <a:pt x="29464" y="37451"/>
                  </a:cubicBezTo>
                  <a:lnTo>
                    <a:pt x="3598" y="243"/>
                  </a:lnTo>
                  <a:cubicBezTo>
                    <a:pt x="3489" y="87"/>
                    <a:pt x="3322" y="1"/>
                    <a:pt x="316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2564500" y="2186575"/>
              <a:ext cx="105550" cy="72575"/>
            </a:xfrm>
            <a:custGeom>
              <a:avLst/>
              <a:gdLst/>
              <a:ahLst/>
              <a:cxnLst/>
              <a:rect l="l" t="t" r="r" b="b"/>
              <a:pathLst>
                <a:path w="4222" h="2903" extrusionOk="0">
                  <a:moveTo>
                    <a:pt x="2005" y="0"/>
                  </a:moveTo>
                  <a:cubicBezTo>
                    <a:pt x="1411" y="462"/>
                    <a:pt x="729" y="799"/>
                    <a:pt x="1" y="988"/>
                  </a:cubicBezTo>
                  <a:lnTo>
                    <a:pt x="1348" y="1840"/>
                  </a:lnTo>
                  <a:lnTo>
                    <a:pt x="1514" y="1944"/>
                  </a:lnTo>
                  <a:lnTo>
                    <a:pt x="1551" y="1968"/>
                  </a:lnTo>
                  <a:lnTo>
                    <a:pt x="1727" y="2079"/>
                  </a:lnTo>
                  <a:lnTo>
                    <a:pt x="2208" y="2383"/>
                  </a:lnTo>
                  <a:lnTo>
                    <a:pt x="2326" y="2458"/>
                  </a:lnTo>
                  <a:lnTo>
                    <a:pt x="2420" y="2517"/>
                  </a:lnTo>
                  <a:lnTo>
                    <a:pt x="2698" y="2693"/>
                  </a:lnTo>
                  <a:lnTo>
                    <a:pt x="2730" y="2712"/>
                  </a:lnTo>
                  <a:lnTo>
                    <a:pt x="2792" y="2752"/>
                  </a:lnTo>
                  <a:cubicBezTo>
                    <a:pt x="2957" y="2856"/>
                    <a:pt x="3127" y="2903"/>
                    <a:pt x="3288" y="2903"/>
                  </a:cubicBezTo>
                  <a:cubicBezTo>
                    <a:pt x="3802" y="2903"/>
                    <a:pt x="4221" y="2426"/>
                    <a:pt x="4066" y="1824"/>
                  </a:cubicBezTo>
                  <a:lnTo>
                    <a:pt x="3948" y="1364"/>
                  </a:lnTo>
                  <a:cubicBezTo>
                    <a:pt x="3292" y="925"/>
                    <a:pt x="2644" y="470"/>
                    <a:pt x="2005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642475" y="951200"/>
              <a:ext cx="297200" cy="225025"/>
            </a:xfrm>
            <a:custGeom>
              <a:avLst/>
              <a:gdLst/>
              <a:ahLst/>
              <a:cxnLst/>
              <a:rect l="l" t="t" r="r" b="b"/>
              <a:pathLst>
                <a:path w="11888" h="9001" extrusionOk="0">
                  <a:moveTo>
                    <a:pt x="11092" y="0"/>
                  </a:moveTo>
                  <a:cubicBezTo>
                    <a:pt x="11001" y="0"/>
                    <a:pt x="10909" y="28"/>
                    <a:pt x="10831" y="85"/>
                  </a:cubicBezTo>
                  <a:lnTo>
                    <a:pt x="242" y="7796"/>
                  </a:lnTo>
                  <a:cubicBezTo>
                    <a:pt x="44" y="7941"/>
                    <a:pt x="0" y="8218"/>
                    <a:pt x="145" y="8417"/>
                  </a:cubicBezTo>
                  <a:lnTo>
                    <a:pt x="437" y="8817"/>
                  </a:lnTo>
                  <a:cubicBezTo>
                    <a:pt x="523" y="8937"/>
                    <a:pt x="659" y="9001"/>
                    <a:pt x="796" y="9001"/>
                  </a:cubicBezTo>
                  <a:cubicBezTo>
                    <a:pt x="887" y="9001"/>
                    <a:pt x="978" y="8973"/>
                    <a:pt x="1058" y="8916"/>
                  </a:cubicBezTo>
                  <a:lnTo>
                    <a:pt x="11646" y="1204"/>
                  </a:lnTo>
                  <a:cubicBezTo>
                    <a:pt x="11844" y="1059"/>
                    <a:pt x="11888" y="782"/>
                    <a:pt x="11743" y="584"/>
                  </a:cubicBezTo>
                  <a:lnTo>
                    <a:pt x="11452" y="182"/>
                  </a:lnTo>
                  <a:cubicBezTo>
                    <a:pt x="11365" y="63"/>
                    <a:pt x="11229" y="0"/>
                    <a:pt x="1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187300" y="4418765"/>
            <a:ext cx="340786" cy="570834"/>
            <a:chOff x="2002900" y="3914700"/>
            <a:chExt cx="259350" cy="434425"/>
          </a:xfrm>
        </p:grpSpPr>
        <p:sp>
          <p:nvSpPr>
            <p:cNvPr id="1204" name="Google Shape;1204;p22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145126" y="3416031"/>
            <a:ext cx="354386" cy="578521"/>
            <a:chOff x="2254100" y="3662800"/>
            <a:chExt cx="269700" cy="440275"/>
          </a:xfrm>
        </p:grpSpPr>
        <p:sp>
          <p:nvSpPr>
            <p:cNvPr id="1207" name="Google Shape;1207;p22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2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5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1962" name="Google Shape;1962;p35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1963" name="Google Shape;1963;p35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35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35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35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35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35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35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35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35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35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35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35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35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6" name="Google Shape;1976;p35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1977" name="Google Shape;1977;p35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1978" name="Google Shape;1978;p35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9" name="Google Shape;1979;p35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0" name="Google Shape;1980;p35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1" name="Google Shape;1981;p35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35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35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35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35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35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35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35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35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0" name="Google Shape;1990;p35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1" name="Google Shape;1991;p35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35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35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35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35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35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97" name="Google Shape;1997;p35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35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4_3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0" name="Google Shape;2000;p36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2001" name="Google Shape;2001;p36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2002" name="Google Shape;2002;p36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3" name="Google Shape;2003;p36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36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36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36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7" name="Google Shape;2007;p36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8" name="Google Shape;2008;p36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36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0" name="Google Shape;2010;p36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1" name="Google Shape;2011;p36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36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36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36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5" name="Google Shape;2015;p36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016" name="Google Shape;2016;p36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017" name="Google Shape;2017;p36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36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9" name="Google Shape;2019;p36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0" name="Google Shape;2020;p36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1" name="Google Shape;2021;p36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36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36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36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36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36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36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36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36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0" name="Google Shape;2030;p36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1" name="Google Shape;2031;p36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36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36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36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36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36" name="Google Shape;2036;p36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36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38" name="Google Shape;2038;p36"/>
          <p:cNvSpPr/>
          <p:nvPr/>
        </p:nvSpPr>
        <p:spPr>
          <a:xfrm rot="-10173037" flipH="1">
            <a:off x="7269982" y="-1573408"/>
            <a:ext cx="3427106" cy="3041000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36"/>
          <p:cNvSpPr/>
          <p:nvPr/>
        </p:nvSpPr>
        <p:spPr>
          <a:xfrm rot="5869396">
            <a:off x="-1129202" y="4002813"/>
            <a:ext cx="2445198" cy="2169716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6"/>
          <p:cNvSpPr/>
          <p:nvPr/>
        </p:nvSpPr>
        <p:spPr>
          <a:xfrm>
            <a:off x="-344152" y="2399831"/>
            <a:ext cx="1259239" cy="1642631"/>
          </a:xfrm>
          <a:custGeom>
            <a:avLst/>
            <a:gdLst/>
            <a:ahLst/>
            <a:cxnLst/>
            <a:rect l="l" t="t" r="r" b="b"/>
            <a:pathLst>
              <a:path w="38333" h="50004" extrusionOk="0">
                <a:moveTo>
                  <a:pt x="32092" y="13501"/>
                </a:moveTo>
                <a:cubicBezTo>
                  <a:pt x="32154" y="13501"/>
                  <a:pt x="32215" y="13503"/>
                  <a:pt x="32277" y="13507"/>
                </a:cubicBezTo>
                <a:lnTo>
                  <a:pt x="32718" y="13521"/>
                </a:lnTo>
                <a:cubicBezTo>
                  <a:pt x="33020" y="13525"/>
                  <a:pt x="33297" y="13541"/>
                  <a:pt x="33569" y="13593"/>
                </a:cubicBezTo>
                <a:cubicBezTo>
                  <a:pt x="33845" y="13634"/>
                  <a:pt x="34115" y="13704"/>
                  <a:pt x="34380" y="13785"/>
                </a:cubicBezTo>
                <a:cubicBezTo>
                  <a:pt x="34902" y="13957"/>
                  <a:pt x="35406" y="14193"/>
                  <a:pt x="35783" y="14512"/>
                </a:cubicBezTo>
                <a:cubicBezTo>
                  <a:pt x="36173" y="14825"/>
                  <a:pt x="36414" y="15199"/>
                  <a:pt x="36507" y="15599"/>
                </a:cubicBezTo>
                <a:cubicBezTo>
                  <a:pt x="36543" y="15804"/>
                  <a:pt x="36555" y="16020"/>
                  <a:pt x="36522" y="16228"/>
                </a:cubicBezTo>
                <a:cubicBezTo>
                  <a:pt x="36479" y="16446"/>
                  <a:pt x="36404" y="16657"/>
                  <a:pt x="36300" y="16854"/>
                </a:cubicBezTo>
                <a:cubicBezTo>
                  <a:pt x="36067" y="17269"/>
                  <a:pt x="35696" y="17672"/>
                  <a:pt x="35253" y="18026"/>
                </a:cubicBezTo>
                <a:cubicBezTo>
                  <a:pt x="34811" y="18384"/>
                  <a:pt x="34309" y="18697"/>
                  <a:pt x="33773" y="18985"/>
                </a:cubicBezTo>
                <a:cubicBezTo>
                  <a:pt x="32668" y="19582"/>
                  <a:pt x="31532" y="20122"/>
                  <a:pt x="30377" y="20618"/>
                </a:cubicBezTo>
                <a:cubicBezTo>
                  <a:pt x="29220" y="21107"/>
                  <a:pt x="28042" y="21544"/>
                  <a:pt x="26844" y="21930"/>
                </a:cubicBezTo>
                <a:cubicBezTo>
                  <a:pt x="25646" y="22314"/>
                  <a:pt x="24428" y="22632"/>
                  <a:pt x="23200" y="22907"/>
                </a:cubicBezTo>
                <a:cubicBezTo>
                  <a:pt x="22115" y="23146"/>
                  <a:pt x="21018" y="23329"/>
                  <a:pt x="19917" y="23476"/>
                </a:cubicBezTo>
                <a:cubicBezTo>
                  <a:pt x="20220" y="22541"/>
                  <a:pt x="20601" y="21636"/>
                  <a:pt x="21076" y="20784"/>
                </a:cubicBezTo>
                <a:cubicBezTo>
                  <a:pt x="21653" y="19714"/>
                  <a:pt x="22393" y="18735"/>
                  <a:pt x="23211" y="17839"/>
                </a:cubicBezTo>
                <a:cubicBezTo>
                  <a:pt x="24035" y="16949"/>
                  <a:pt x="24947" y="16132"/>
                  <a:pt x="25965" y="15483"/>
                </a:cubicBezTo>
                <a:cubicBezTo>
                  <a:pt x="26978" y="14828"/>
                  <a:pt x="28071" y="14308"/>
                  <a:pt x="29211" y="13961"/>
                </a:cubicBezTo>
                <a:cubicBezTo>
                  <a:pt x="29500" y="13888"/>
                  <a:pt x="29783" y="13793"/>
                  <a:pt x="30074" y="13735"/>
                </a:cubicBezTo>
                <a:lnTo>
                  <a:pt x="30950" y="13583"/>
                </a:lnTo>
                <a:cubicBezTo>
                  <a:pt x="31244" y="13552"/>
                  <a:pt x="31540" y="13539"/>
                  <a:pt x="31834" y="13514"/>
                </a:cubicBezTo>
                <a:cubicBezTo>
                  <a:pt x="31920" y="13505"/>
                  <a:pt x="32006" y="13501"/>
                  <a:pt x="32092" y="13501"/>
                </a:cubicBezTo>
                <a:close/>
                <a:moveTo>
                  <a:pt x="3633" y="0"/>
                </a:moveTo>
                <a:cubicBezTo>
                  <a:pt x="2408" y="0"/>
                  <a:pt x="1174" y="338"/>
                  <a:pt x="167" y="1058"/>
                </a:cubicBezTo>
                <a:cubicBezTo>
                  <a:pt x="32" y="1156"/>
                  <a:pt x="0" y="1344"/>
                  <a:pt x="94" y="1482"/>
                </a:cubicBezTo>
                <a:cubicBezTo>
                  <a:pt x="154" y="1569"/>
                  <a:pt x="251" y="1616"/>
                  <a:pt x="350" y="1616"/>
                </a:cubicBezTo>
                <a:cubicBezTo>
                  <a:pt x="407" y="1616"/>
                  <a:pt x="465" y="1600"/>
                  <a:pt x="516" y="1567"/>
                </a:cubicBezTo>
                <a:lnTo>
                  <a:pt x="520" y="1564"/>
                </a:lnTo>
                <a:cubicBezTo>
                  <a:pt x="1361" y="1014"/>
                  <a:pt x="2370" y="755"/>
                  <a:pt x="3375" y="755"/>
                </a:cubicBezTo>
                <a:cubicBezTo>
                  <a:pt x="3576" y="755"/>
                  <a:pt x="3778" y="765"/>
                  <a:pt x="3977" y="786"/>
                </a:cubicBezTo>
                <a:cubicBezTo>
                  <a:pt x="4577" y="848"/>
                  <a:pt x="5168" y="995"/>
                  <a:pt x="5707" y="1236"/>
                </a:cubicBezTo>
                <a:cubicBezTo>
                  <a:pt x="6245" y="1478"/>
                  <a:pt x="6735" y="1821"/>
                  <a:pt x="7068" y="2252"/>
                </a:cubicBezTo>
                <a:cubicBezTo>
                  <a:pt x="7150" y="2359"/>
                  <a:pt x="7232" y="2466"/>
                  <a:pt x="7302" y="2601"/>
                </a:cubicBezTo>
                <a:cubicBezTo>
                  <a:pt x="7380" y="2724"/>
                  <a:pt x="7443" y="2858"/>
                  <a:pt x="7506" y="2990"/>
                </a:cubicBezTo>
                <a:cubicBezTo>
                  <a:pt x="7631" y="3254"/>
                  <a:pt x="7726" y="3534"/>
                  <a:pt x="7807" y="3817"/>
                </a:cubicBezTo>
                <a:cubicBezTo>
                  <a:pt x="7959" y="4389"/>
                  <a:pt x="8023" y="4988"/>
                  <a:pt x="8018" y="5591"/>
                </a:cubicBezTo>
                <a:cubicBezTo>
                  <a:pt x="8005" y="6804"/>
                  <a:pt x="7721" y="8003"/>
                  <a:pt x="7290" y="9171"/>
                </a:cubicBezTo>
                <a:cubicBezTo>
                  <a:pt x="6863" y="10345"/>
                  <a:pt x="6315" y="11497"/>
                  <a:pt x="5821" y="12704"/>
                </a:cubicBezTo>
                <a:cubicBezTo>
                  <a:pt x="5322" y="13902"/>
                  <a:pt x="4872" y="15182"/>
                  <a:pt x="4676" y="16535"/>
                </a:cubicBezTo>
                <a:cubicBezTo>
                  <a:pt x="4488" y="17878"/>
                  <a:pt x="4522" y="19328"/>
                  <a:pt x="5073" y="20674"/>
                </a:cubicBezTo>
                <a:cubicBezTo>
                  <a:pt x="5343" y="21345"/>
                  <a:pt x="5746" y="21959"/>
                  <a:pt x="6223" y="22501"/>
                </a:cubicBezTo>
                <a:cubicBezTo>
                  <a:pt x="6703" y="23044"/>
                  <a:pt x="7285" y="23474"/>
                  <a:pt x="7888" y="23835"/>
                </a:cubicBezTo>
                <a:cubicBezTo>
                  <a:pt x="8494" y="24198"/>
                  <a:pt x="9139" y="24469"/>
                  <a:pt x="9791" y="24677"/>
                </a:cubicBezTo>
                <a:cubicBezTo>
                  <a:pt x="10438" y="24887"/>
                  <a:pt x="11100" y="25046"/>
                  <a:pt x="11773" y="25152"/>
                </a:cubicBezTo>
                <a:cubicBezTo>
                  <a:pt x="12925" y="25348"/>
                  <a:pt x="14097" y="25405"/>
                  <a:pt x="15237" y="25405"/>
                </a:cubicBezTo>
                <a:cubicBezTo>
                  <a:pt x="15408" y="25405"/>
                  <a:pt x="15578" y="25404"/>
                  <a:pt x="15747" y="25401"/>
                </a:cubicBezTo>
                <a:cubicBezTo>
                  <a:pt x="16424" y="25393"/>
                  <a:pt x="17098" y="25366"/>
                  <a:pt x="17774" y="25323"/>
                </a:cubicBezTo>
                <a:lnTo>
                  <a:pt x="17774" y="25323"/>
                </a:lnTo>
                <a:cubicBezTo>
                  <a:pt x="17635" y="26106"/>
                  <a:pt x="17542" y="26896"/>
                  <a:pt x="17494" y="27690"/>
                </a:cubicBezTo>
                <a:cubicBezTo>
                  <a:pt x="17332" y="30355"/>
                  <a:pt x="17678" y="33006"/>
                  <a:pt x="18313" y="35555"/>
                </a:cubicBezTo>
                <a:cubicBezTo>
                  <a:pt x="18626" y="36832"/>
                  <a:pt x="19044" y="38077"/>
                  <a:pt x="19512" y="39300"/>
                </a:cubicBezTo>
                <a:cubicBezTo>
                  <a:pt x="19986" y="40520"/>
                  <a:pt x="20505" y="41717"/>
                  <a:pt x="21123" y="42881"/>
                </a:cubicBezTo>
                <a:cubicBezTo>
                  <a:pt x="21739" y="44046"/>
                  <a:pt x="22452" y="45172"/>
                  <a:pt x="23321" y="46188"/>
                </a:cubicBezTo>
                <a:cubicBezTo>
                  <a:pt x="24192" y="47201"/>
                  <a:pt x="25197" y="48114"/>
                  <a:pt x="26380" y="48786"/>
                </a:cubicBezTo>
                <a:cubicBezTo>
                  <a:pt x="27558" y="49444"/>
                  <a:pt x="28864" y="49878"/>
                  <a:pt x="30213" y="49982"/>
                </a:cubicBezTo>
                <a:cubicBezTo>
                  <a:pt x="30401" y="49996"/>
                  <a:pt x="30590" y="50003"/>
                  <a:pt x="30779" y="50003"/>
                </a:cubicBezTo>
                <a:cubicBezTo>
                  <a:pt x="31942" y="50003"/>
                  <a:pt x="33113" y="49737"/>
                  <a:pt x="34133" y="49167"/>
                </a:cubicBezTo>
                <a:cubicBezTo>
                  <a:pt x="34282" y="49087"/>
                  <a:pt x="34338" y="48902"/>
                  <a:pt x="34260" y="48752"/>
                </a:cubicBezTo>
                <a:cubicBezTo>
                  <a:pt x="34205" y="48646"/>
                  <a:pt x="34097" y="48586"/>
                  <a:pt x="33986" y="48586"/>
                </a:cubicBezTo>
                <a:cubicBezTo>
                  <a:pt x="33938" y="48586"/>
                  <a:pt x="33890" y="48597"/>
                  <a:pt x="33845" y="48620"/>
                </a:cubicBezTo>
                <a:lnTo>
                  <a:pt x="33843" y="48621"/>
                </a:lnTo>
                <a:cubicBezTo>
                  <a:pt x="33001" y="49036"/>
                  <a:pt x="32069" y="49224"/>
                  <a:pt x="31135" y="49224"/>
                </a:cubicBezTo>
                <a:cubicBezTo>
                  <a:pt x="30853" y="49224"/>
                  <a:pt x="30570" y="49206"/>
                  <a:pt x="30290" y="49173"/>
                </a:cubicBezTo>
                <a:cubicBezTo>
                  <a:pt x="29079" y="49033"/>
                  <a:pt x="27907" y="48592"/>
                  <a:pt x="26869" y="47958"/>
                </a:cubicBezTo>
                <a:cubicBezTo>
                  <a:pt x="25837" y="47320"/>
                  <a:pt x="24942" y="46448"/>
                  <a:pt x="24178" y="45484"/>
                </a:cubicBezTo>
                <a:cubicBezTo>
                  <a:pt x="23413" y="44516"/>
                  <a:pt x="22788" y="43434"/>
                  <a:pt x="22228" y="42316"/>
                </a:cubicBezTo>
                <a:cubicBezTo>
                  <a:pt x="21673" y="41195"/>
                  <a:pt x="21200" y="40017"/>
                  <a:pt x="20777" y="38832"/>
                </a:cubicBezTo>
                <a:cubicBezTo>
                  <a:pt x="20361" y="37642"/>
                  <a:pt x="19994" y="36437"/>
                  <a:pt x="19717" y="35215"/>
                </a:cubicBezTo>
                <a:cubicBezTo>
                  <a:pt x="19160" y="32773"/>
                  <a:pt x="18889" y="30263"/>
                  <a:pt x="19090" y="27798"/>
                </a:cubicBezTo>
                <a:cubicBezTo>
                  <a:pt x="19153" y="26917"/>
                  <a:pt x="19276" y="26041"/>
                  <a:pt x="19460" y="25177"/>
                </a:cubicBezTo>
                <a:cubicBezTo>
                  <a:pt x="20832" y="25032"/>
                  <a:pt x="22194" y="24820"/>
                  <a:pt x="23548" y="24540"/>
                </a:cubicBezTo>
                <a:cubicBezTo>
                  <a:pt x="24829" y="24267"/>
                  <a:pt x="26102" y="23946"/>
                  <a:pt x="27354" y="23558"/>
                </a:cubicBezTo>
                <a:cubicBezTo>
                  <a:pt x="28604" y="23165"/>
                  <a:pt x="29843" y="22728"/>
                  <a:pt x="31052" y="22220"/>
                </a:cubicBezTo>
                <a:cubicBezTo>
                  <a:pt x="32259" y="21706"/>
                  <a:pt x="33446" y="21145"/>
                  <a:pt x="34604" y="20525"/>
                </a:cubicBezTo>
                <a:cubicBezTo>
                  <a:pt x="35199" y="20207"/>
                  <a:pt x="35795" y="19843"/>
                  <a:pt x="36353" y="19395"/>
                </a:cubicBezTo>
                <a:cubicBezTo>
                  <a:pt x="36911" y="18947"/>
                  <a:pt x="37447" y="18408"/>
                  <a:pt x="37845" y="17701"/>
                </a:cubicBezTo>
                <a:cubicBezTo>
                  <a:pt x="38045" y="17331"/>
                  <a:pt x="38186" y="16933"/>
                  <a:pt x="38262" y="16519"/>
                </a:cubicBezTo>
                <a:cubicBezTo>
                  <a:pt x="38332" y="16091"/>
                  <a:pt x="38317" y="15658"/>
                  <a:pt x="38236" y="15230"/>
                </a:cubicBezTo>
                <a:cubicBezTo>
                  <a:pt x="38136" y="14810"/>
                  <a:pt x="37973" y="14395"/>
                  <a:pt x="37733" y="14046"/>
                </a:cubicBezTo>
                <a:cubicBezTo>
                  <a:pt x="37497" y="13699"/>
                  <a:pt x="37219" y="13388"/>
                  <a:pt x="36911" y="13144"/>
                </a:cubicBezTo>
                <a:cubicBezTo>
                  <a:pt x="36301" y="12635"/>
                  <a:pt x="35615" y="12323"/>
                  <a:pt x="34923" y="12091"/>
                </a:cubicBezTo>
                <a:cubicBezTo>
                  <a:pt x="34575" y="11982"/>
                  <a:pt x="34222" y="11892"/>
                  <a:pt x="33863" y="11835"/>
                </a:cubicBezTo>
                <a:cubicBezTo>
                  <a:pt x="33503" y="11767"/>
                  <a:pt x="33137" y="11744"/>
                  <a:pt x="32797" y="11741"/>
                </a:cubicBezTo>
                <a:lnTo>
                  <a:pt x="32277" y="11726"/>
                </a:lnTo>
                <a:cubicBezTo>
                  <a:pt x="32212" y="11723"/>
                  <a:pt x="32148" y="11721"/>
                  <a:pt x="32084" y="11721"/>
                </a:cubicBezTo>
                <a:cubicBezTo>
                  <a:pt x="31975" y="11721"/>
                  <a:pt x="31865" y="11726"/>
                  <a:pt x="31757" y="11737"/>
                </a:cubicBezTo>
                <a:cubicBezTo>
                  <a:pt x="31412" y="11765"/>
                  <a:pt x="31065" y="11784"/>
                  <a:pt x="30721" y="11823"/>
                </a:cubicBezTo>
                <a:lnTo>
                  <a:pt x="29700" y="12004"/>
                </a:lnTo>
                <a:cubicBezTo>
                  <a:pt x="29362" y="12074"/>
                  <a:pt x="29034" y="12181"/>
                  <a:pt x="28701" y="12269"/>
                </a:cubicBezTo>
                <a:cubicBezTo>
                  <a:pt x="27385" y="12673"/>
                  <a:pt x="26143" y="13275"/>
                  <a:pt x="25003" y="14018"/>
                </a:cubicBezTo>
                <a:cubicBezTo>
                  <a:pt x="23858" y="14759"/>
                  <a:pt x="22842" y="15673"/>
                  <a:pt x="21928" y="16668"/>
                </a:cubicBezTo>
                <a:cubicBezTo>
                  <a:pt x="21021" y="17672"/>
                  <a:pt x="20221" y="18774"/>
                  <a:pt x="19589" y="19971"/>
                </a:cubicBezTo>
                <a:cubicBezTo>
                  <a:pt x="18954" y="21151"/>
                  <a:pt x="18475" y="22396"/>
                  <a:pt x="18132" y="23673"/>
                </a:cubicBezTo>
                <a:cubicBezTo>
                  <a:pt x="17328" y="23741"/>
                  <a:pt x="16522" y="23784"/>
                  <a:pt x="15715" y="23813"/>
                </a:cubicBezTo>
                <a:cubicBezTo>
                  <a:pt x="15364" y="23824"/>
                  <a:pt x="15015" y="23831"/>
                  <a:pt x="14668" y="23831"/>
                </a:cubicBezTo>
                <a:cubicBezTo>
                  <a:pt x="13767" y="23831"/>
                  <a:pt x="12882" y="23785"/>
                  <a:pt x="12007" y="23653"/>
                </a:cubicBezTo>
                <a:cubicBezTo>
                  <a:pt x="11408" y="23570"/>
                  <a:pt x="10816" y="23440"/>
                  <a:pt x="10238" y="23264"/>
                </a:cubicBezTo>
                <a:cubicBezTo>
                  <a:pt x="9664" y="23094"/>
                  <a:pt x="9113" y="22872"/>
                  <a:pt x="8611" y="22583"/>
                </a:cubicBezTo>
                <a:cubicBezTo>
                  <a:pt x="8109" y="22294"/>
                  <a:pt x="7639" y="21962"/>
                  <a:pt x="7261" y="21545"/>
                </a:cubicBezTo>
                <a:cubicBezTo>
                  <a:pt x="6885" y="21131"/>
                  <a:pt x="6561" y="20664"/>
                  <a:pt x="6342" y="20147"/>
                </a:cubicBezTo>
                <a:cubicBezTo>
                  <a:pt x="5891" y="19113"/>
                  <a:pt x="5822" y="17900"/>
                  <a:pt x="5966" y="16711"/>
                </a:cubicBezTo>
                <a:cubicBezTo>
                  <a:pt x="6117" y="15513"/>
                  <a:pt x="6499" y="14341"/>
                  <a:pt x="6963" y="13162"/>
                </a:cubicBezTo>
                <a:cubicBezTo>
                  <a:pt x="7425" y="11986"/>
                  <a:pt x="7947" y="10797"/>
                  <a:pt x="8361" y="9542"/>
                </a:cubicBezTo>
                <a:cubicBezTo>
                  <a:pt x="8778" y="8292"/>
                  <a:pt x="9062" y="6945"/>
                  <a:pt x="9034" y="5585"/>
                </a:cubicBezTo>
                <a:cubicBezTo>
                  <a:pt x="9002" y="4227"/>
                  <a:pt x="8668" y="2824"/>
                  <a:pt x="7767" y="1688"/>
                </a:cubicBezTo>
                <a:cubicBezTo>
                  <a:pt x="7292" y="1118"/>
                  <a:pt x="6678" y="731"/>
                  <a:pt x="6039" y="465"/>
                </a:cubicBezTo>
                <a:cubicBezTo>
                  <a:pt x="5403" y="205"/>
                  <a:pt x="4727" y="52"/>
                  <a:pt x="4042" y="13"/>
                </a:cubicBezTo>
                <a:cubicBezTo>
                  <a:pt x="3906" y="4"/>
                  <a:pt x="3770" y="0"/>
                  <a:pt x="3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6"/>
          <p:cNvGrpSpPr/>
          <p:nvPr/>
        </p:nvGrpSpPr>
        <p:grpSpPr>
          <a:xfrm>
            <a:off x="8647125" y="4042440"/>
            <a:ext cx="340786" cy="570834"/>
            <a:chOff x="2002900" y="3914700"/>
            <a:chExt cx="259350" cy="434425"/>
          </a:xfrm>
        </p:grpSpPr>
        <p:sp>
          <p:nvSpPr>
            <p:cNvPr id="2042" name="Google Shape;2042;p36"/>
            <p:cNvSpPr/>
            <p:nvPr/>
          </p:nvSpPr>
          <p:spPr>
            <a:xfrm>
              <a:off x="2002900" y="3925825"/>
              <a:ext cx="243750" cy="423300"/>
            </a:xfrm>
            <a:custGeom>
              <a:avLst/>
              <a:gdLst/>
              <a:ahLst/>
              <a:cxnLst/>
              <a:rect l="l" t="t" r="r" b="b"/>
              <a:pathLst>
                <a:path w="9750" h="16932" extrusionOk="0">
                  <a:moveTo>
                    <a:pt x="2974" y="0"/>
                  </a:moveTo>
                  <a:cubicBezTo>
                    <a:pt x="2638" y="0"/>
                    <a:pt x="2300" y="57"/>
                    <a:pt x="1982" y="173"/>
                  </a:cubicBezTo>
                  <a:cubicBezTo>
                    <a:pt x="1348" y="395"/>
                    <a:pt x="800" y="856"/>
                    <a:pt x="466" y="1436"/>
                  </a:cubicBezTo>
                  <a:cubicBezTo>
                    <a:pt x="382" y="1579"/>
                    <a:pt x="316" y="1732"/>
                    <a:pt x="252" y="1883"/>
                  </a:cubicBezTo>
                  <a:cubicBezTo>
                    <a:pt x="205" y="2038"/>
                    <a:pt x="140" y="2197"/>
                    <a:pt x="113" y="2349"/>
                  </a:cubicBezTo>
                  <a:cubicBezTo>
                    <a:pt x="40" y="2656"/>
                    <a:pt x="12" y="2968"/>
                    <a:pt x="8" y="3273"/>
                  </a:cubicBezTo>
                  <a:cubicBezTo>
                    <a:pt x="1" y="4506"/>
                    <a:pt x="393" y="5597"/>
                    <a:pt x="681" y="6626"/>
                  </a:cubicBezTo>
                  <a:cubicBezTo>
                    <a:pt x="1267" y="8739"/>
                    <a:pt x="1974" y="10866"/>
                    <a:pt x="3021" y="12850"/>
                  </a:cubicBezTo>
                  <a:cubicBezTo>
                    <a:pt x="3548" y="13823"/>
                    <a:pt x="4106" y="14827"/>
                    <a:pt x="4976" y="15666"/>
                  </a:cubicBezTo>
                  <a:cubicBezTo>
                    <a:pt x="5197" y="15876"/>
                    <a:pt x="5437" y="16065"/>
                    <a:pt x="5690" y="16233"/>
                  </a:cubicBezTo>
                  <a:cubicBezTo>
                    <a:pt x="5949" y="16399"/>
                    <a:pt x="6224" y="16537"/>
                    <a:pt x="6510" y="16648"/>
                  </a:cubicBezTo>
                  <a:cubicBezTo>
                    <a:pt x="6791" y="16755"/>
                    <a:pt x="7081" y="16848"/>
                    <a:pt x="7402" y="16897"/>
                  </a:cubicBezTo>
                  <a:cubicBezTo>
                    <a:pt x="7536" y="16916"/>
                    <a:pt x="7677" y="16931"/>
                    <a:pt x="7824" y="16931"/>
                  </a:cubicBezTo>
                  <a:cubicBezTo>
                    <a:pt x="8027" y="16931"/>
                    <a:pt x="8243" y="16903"/>
                    <a:pt x="8468" y="16817"/>
                  </a:cubicBezTo>
                  <a:cubicBezTo>
                    <a:pt x="8659" y="16743"/>
                    <a:pt x="8852" y="16619"/>
                    <a:pt x="8990" y="16454"/>
                  </a:cubicBezTo>
                  <a:cubicBezTo>
                    <a:pt x="9072" y="16367"/>
                    <a:pt x="9105" y="16305"/>
                    <a:pt x="9154" y="16233"/>
                  </a:cubicBezTo>
                  <a:cubicBezTo>
                    <a:pt x="9202" y="16165"/>
                    <a:pt x="9245" y="16094"/>
                    <a:pt x="9282" y="16018"/>
                  </a:cubicBezTo>
                  <a:cubicBezTo>
                    <a:pt x="9434" y="15732"/>
                    <a:pt x="9538" y="15421"/>
                    <a:pt x="9589" y="15101"/>
                  </a:cubicBezTo>
                  <a:cubicBezTo>
                    <a:pt x="9695" y="14477"/>
                    <a:pt x="9644" y="13874"/>
                    <a:pt x="9540" y="13301"/>
                  </a:cubicBezTo>
                  <a:cubicBezTo>
                    <a:pt x="9435" y="12734"/>
                    <a:pt x="9251" y="12171"/>
                    <a:pt x="9071" y="11661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4" y="9070"/>
                    <a:pt x="7607" y="8071"/>
                    <a:pt x="6960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6" y="6024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39"/>
                  </a:cubicBezTo>
                  <a:cubicBezTo>
                    <a:pt x="4082" y="6338"/>
                    <a:pt x="3870" y="6571"/>
                    <a:pt x="3694" y="6847"/>
                  </a:cubicBezTo>
                  <a:cubicBezTo>
                    <a:pt x="3348" y="7402"/>
                    <a:pt x="3249" y="8044"/>
                    <a:pt x="3271" y="8634"/>
                  </a:cubicBezTo>
                  <a:cubicBezTo>
                    <a:pt x="3296" y="9228"/>
                    <a:pt x="3423" y="9798"/>
                    <a:pt x="3612" y="10338"/>
                  </a:cubicBezTo>
                  <a:cubicBezTo>
                    <a:pt x="3800" y="10877"/>
                    <a:pt x="4044" y="11396"/>
                    <a:pt x="4340" y="11883"/>
                  </a:cubicBezTo>
                  <a:cubicBezTo>
                    <a:pt x="4637" y="12369"/>
                    <a:pt x="4980" y="12831"/>
                    <a:pt x="5426" y="13230"/>
                  </a:cubicBezTo>
                  <a:cubicBezTo>
                    <a:pt x="5485" y="13284"/>
                    <a:pt x="5559" y="13311"/>
                    <a:pt x="5633" y="13311"/>
                  </a:cubicBezTo>
                  <a:cubicBezTo>
                    <a:pt x="5717" y="13311"/>
                    <a:pt x="5801" y="13277"/>
                    <a:pt x="5862" y="13209"/>
                  </a:cubicBezTo>
                  <a:cubicBezTo>
                    <a:pt x="5977" y="13084"/>
                    <a:pt x="5968" y="12889"/>
                    <a:pt x="5842" y="12774"/>
                  </a:cubicBezTo>
                  <a:lnTo>
                    <a:pt x="5837" y="12769"/>
                  </a:lnTo>
                  <a:cubicBezTo>
                    <a:pt x="5474" y="12430"/>
                    <a:pt x="5165" y="11999"/>
                    <a:pt x="4906" y="11548"/>
                  </a:cubicBezTo>
                  <a:cubicBezTo>
                    <a:pt x="4645" y="11095"/>
                    <a:pt x="4433" y="10616"/>
                    <a:pt x="4273" y="10119"/>
                  </a:cubicBezTo>
                  <a:cubicBezTo>
                    <a:pt x="4114" y="9624"/>
                    <a:pt x="4016" y="9114"/>
                    <a:pt x="4008" y="8616"/>
                  </a:cubicBezTo>
                  <a:cubicBezTo>
                    <a:pt x="4001" y="8120"/>
                    <a:pt x="4102" y="7638"/>
                    <a:pt x="4349" y="7266"/>
                  </a:cubicBezTo>
                  <a:cubicBezTo>
                    <a:pt x="4469" y="7084"/>
                    <a:pt x="4624" y="6927"/>
                    <a:pt x="4805" y="6806"/>
                  </a:cubicBezTo>
                  <a:cubicBezTo>
                    <a:pt x="4913" y="6740"/>
                    <a:pt x="5013" y="6705"/>
                    <a:pt x="5119" y="6705"/>
                  </a:cubicBezTo>
                  <a:cubicBezTo>
                    <a:pt x="5167" y="6705"/>
                    <a:pt x="5217" y="6712"/>
                    <a:pt x="5269" y="6727"/>
                  </a:cubicBezTo>
                  <a:cubicBezTo>
                    <a:pt x="5616" y="6820"/>
                    <a:pt x="5990" y="7193"/>
                    <a:pt x="6261" y="7592"/>
                  </a:cubicBezTo>
                  <a:cubicBezTo>
                    <a:pt x="6531" y="8003"/>
                    <a:pt x="6796" y="8493"/>
                    <a:pt x="7023" y="8964"/>
                  </a:cubicBezTo>
                  <a:cubicBezTo>
                    <a:pt x="7254" y="9443"/>
                    <a:pt x="7462" y="9935"/>
                    <a:pt x="7656" y="10436"/>
                  </a:cubicBezTo>
                  <a:cubicBezTo>
                    <a:pt x="7849" y="10935"/>
                    <a:pt x="8027" y="11445"/>
                    <a:pt x="8197" y="11959"/>
                  </a:cubicBezTo>
                  <a:cubicBezTo>
                    <a:pt x="8375" y="12481"/>
                    <a:pt x="8523" y="12962"/>
                    <a:pt x="8610" y="13470"/>
                  </a:cubicBezTo>
                  <a:cubicBezTo>
                    <a:pt x="8696" y="13970"/>
                    <a:pt x="8724" y="14474"/>
                    <a:pt x="8638" y="14929"/>
                  </a:cubicBezTo>
                  <a:cubicBezTo>
                    <a:pt x="8601" y="15149"/>
                    <a:pt x="8527" y="15360"/>
                    <a:pt x="8420" y="15556"/>
                  </a:cubicBezTo>
                  <a:cubicBezTo>
                    <a:pt x="8397" y="15604"/>
                    <a:pt x="8370" y="15649"/>
                    <a:pt x="8337" y="15691"/>
                  </a:cubicBezTo>
                  <a:cubicBezTo>
                    <a:pt x="8309" y="15732"/>
                    <a:pt x="8275" y="15790"/>
                    <a:pt x="8257" y="15798"/>
                  </a:cubicBezTo>
                  <a:cubicBezTo>
                    <a:pt x="8221" y="15844"/>
                    <a:pt x="8174" y="15869"/>
                    <a:pt x="8112" y="15895"/>
                  </a:cubicBezTo>
                  <a:cubicBezTo>
                    <a:pt x="8043" y="15922"/>
                    <a:pt x="7948" y="15935"/>
                    <a:pt x="7840" y="15935"/>
                  </a:cubicBezTo>
                  <a:cubicBezTo>
                    <a:pt x="7754" y="15935"/>
                    <a:pt x="7660" y="15927"/>
                    <a:pt x="7563" y="15910"/>
                  </a:cubicBezTo>
                  <a:cubicBezTo>
                    <a:pt x="7344" y="15875"/>
                    <a:pt x="7112" y="15797"/>
                    <a:pt x="6884" y="15708"/>
                  </a:cubicBezTo>
                  <a:cubicBezTo>
                    <a:pt x="6662" y="15618"/>
                    <a:pt x="6449" y="15509"/>
                    <a:pt x="6247" y="15380"/>
                  </a:cubicBezTo>
                  <a:cubicBezTo>
                    <a:pt x="6046" y="15245"/>
                    <a:pt x="5857" y="15093"/>
                    <a:pt x="5683" y="14927"/>
                  </a:cubicBezTo>
                  <a:cubicBezTo>
                    <a:pt x="4972" y="14241"/>
                    <a:pt x="4442" y="13310"/>
                    <a:pt x="3940" y="12368"/>
                  </a:cubicBezTo>
                  <a:cubicBezTo>
                    <a:pt x="2953" y="10477"/>
                    <a:pt x="2278" y="8431"/>
                    <a:pt x="1708" y="6337"/>
                  </a:cubicBezTo>
                  <a:cubicBezTo>
                    <a:pt x="1408" y="5272"/>
                    <a:pt x="1073" y="4259"/>
                    <a:pt x="1090" y="3290"/>
                  </a:cubicBezTo>
                  <a:cubicBezTo>
                    <a:pt x="1097" y="2810"/>
                    <a:pt x="1192" y="2344"/>
                    <a:pt x="1408" y="1983"/>
                  </a:cubicBezTo>
                  <a:cubicBezTo>
                    <a:pt x="1515" y="1802"/>
                    <a:pt x="1650" y="1639"/>
                    <a:pt x="1809" y="1499"/>
                  </a:cubicBezTo>
                  <a:cubicBezTo>
                    <a:pt x="1973" y="1371"/>
                    <a:pt x="2148" y="1249"/>
                    <a:pt x="2350" y="1183"/>
                  </a:cubicBezTo>
                  <a:cubicBezTo>
                    <a:pt x="2557" y="1104"/>
                    <a:pt x="2780" y="1065"/>
                    <a:pt x="3005" y="1065"/>
                  </a:cubicBezTo>
                  <a:cubicBezTo>
                    <a:pt x="3208" y="1065"/>
                    <a:pt x="3413" y="1097"/>
                    <a:pt x="3607" y="1160"/>
                  </a:cubicBezTo>
                  <a:cubicBezTo>
                    <a:pt x="3814" y="1226"/>
                    <a:pt x="4010" y="1328"/>
                    <a:pt x="4191" y="1455"/>
                  </a:cubicBezTo>
                  <a:cubicBezTo>
                    <a:pt x="4379" y="1587"/>
                    <a:pt x="4561" y="1753"/>
                    <a:pt x="4729" y="1929"/>
                  </a:cubicBezTo>
                  <a:cubicBezTo>
                    <a:pt x="5403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7" y="10455"/>
                  </a:cubicBezTo>
                  <a:cubicBezTo>
                    <a:pt x="9161" y="10582"/>
                    <a:pt x="9280" y="10662"/>
                    <a:pt x="9408" y="10662"/>
                  </a:cubicBezTo>
                  <a:cubicBezTo>
                    <a:pt x="9438" y="10662"/>
                    <a:pt x="9469" y="10657"/>
                    <a:pt x="9499" y="10648"/>
                  </a:cubicBezTo>
                  <a:cubicBezTo>
                    <a:pt x="9658" y="10599"/>
                    <a:pt x="9750" y="10432"/>
                    <a:pt x="9706" y="10273"/>
                  </a:cubicBezTo>
                  <a:cubicBezTo>
                    <a:pt x="9132" y="8130"/>
                    <a:pt x="8227" y="6099"/>
                    <a:pt x="7259" y="4131"/>
                  </a:cubicBezTo>
                  <a:cubicBezTo>
                    <a:pt x="6782" y="3156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4" y="608"/>
                  </a:cubicBezTo>
                  <a:cubicBezTo>
                    <a:pt x="4541" y="418"/>
                    <a:pt x="4250" y="261"/>
                    <a:pt x="3937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2018350" y="3914700"/>
              <a:ext cx="243900" cy="423300"/>
            </a:xfrm>
            <a:custGeom>
              <a:avLst/>
              <a:gdLst/>
              <a:ahLst/>
              <a:cxnLst/>
              <a:rect l="l" t="t" r="r" b="b"/>
              <a:pathLst>
                <a:path w="9756" h="16932" extrusionOk="0">
                  <a:moveTo>
                    <a:pt x="2974" y="0"/>
                  </a:moveTo>
                  <a:cubicBezTo>
                    <a:pt x="2637" y="0"/>
                    <a:pt x="2300" y="57"/>
                    <a:pt x="1981" y="173"/>
                  </a:cubicBezTo>
                  <a:cubicBezTo>
                    <a:pt x="1347" y="395"/>
                    <a:pt x="798" y="856"/>
                    <a:pt x="465" y="1436"/>
                  </a:cubicBezTo>
                  <a:cubicBezTo>
                    <a:pt x="381" y="1579"/>
                    <a:pt x="315" y="1732"/>
                    <a:pt x="251" y="1883"/>
                  </a:cubicBezTo>
                  <a:cubicBezTo>
                    <a:pt x="205" y="2038"/>
                    <a:pt x="139" y="2197"/>
                    <a:pt x="113" y="2349"/>
                  </a:cubicBezTo>
                  <a:cubicBezTo>
                    <a:pt x="40" y="2656"/>
                    <a:pt x="11" y="2968"/>
                    <a:pt x="7" y="3273"/>
                  </a:cubicBezTo>
                  <a:cubicBezTo>
                    <a:pt x="0" y="4506"/>
                    <a:pt x="393" y="5597"/>
                    <a:pt x="680" y="6626"/>
                  </a:cubicBezTo>
                  <a:cubicBezTo>
                    <a:pt x="1266" y="8739"/>
                    <a:pt x="1974" y="10866"/>
                    <a:pt x="3021" y="12850"/>
                  </a:cubicBezTo>
                  <a:cubicBezTo>
                    <a:pt x="3548" y="13823"/>
                    <a:pt x="4106" y="14828"/>
                    <a:pt x="4975" y="15666"/>
                  </a:cubicBezTo>
                  <a:cubicBezTo>
                    <a:pt x="5197" y="15876"/>
                    <a:pt x="5435" y="16065"/>
                    <a:pt x="5690" y="16234"/>
                  </a:cubicBezTo>
                  <a:cubicBezTo>
                    <a:pt x="5949" y="16399"/>
                    <a:pt x="6223" y="16537"/>
                    <a:pt x="6510" y="16648"/>
                  </a:cubicBezTo>
                  <a:cubicBezTo>
                    <a:pt x="6791" y="16755"/>
                    <a:pt x="7081" y="16849"/>
                    <a:pt x="7402" y="16897"/>
                  </a:cubicBezTo>
                  <a:cubicBezTo>
                    <a:pt x="7535" y="16916"/>
                    <a:pt x="7676" y="16931"/>
                    <a:pt x="7824" y="16931"/>
                  </a:cubicBezTo>
                  <a:cubicBezTo>
                    <a:pt x="8027" y="16931"/>
                    <a:pt x="8242" y="16903"/>
                    <a:pt x="8468" y="16817"/>
                  </a:cubicBezTo>
                  <a:cubicBezTo>
                    <a:pt x="8658" y="16743"/>
                    <a:pt x="8852" y="16619"/>
                    <a:pt x="8990" y="16454"/>
                  </a:cubicBezTo>
                  <a:cubicBezTo>
                    <a:pt x="9072" y="16368"/>
                    <a:pt x="9104" y="16305"/>
                    <a:pt x="9154" y="16234"/>
                  </a:cubicBezTo>
                  <a:cubicBezTo>
                    <a:pt x="9202" y="16165"/>
                    <a:pt x="9244" y="16094"/>
                    <a:pt x="9281" y="16018"/>
                  </a:cubicBezTo>
                  <a:cubicBezTo>
                    <a:pt x="9433" y="15732"/>
                    <a:pt x="9537" y="15421"/>
                    <a:pt x="9588" y="15101"/>
                  </a:cubicBezTo>
                  <a:cubicBezTo>
                    <a:pt x="9695" y="14478"/>
                    <a:pt x="9643" y="13875"/>
                    <a:pt x="9539" y="13302"/>
                  </a:cubicBezTo>
                  <a:cubicBezTo>
                    <a:pt x="9434" y="12734"/>
                    <a:pt x="9251" y="12171"/>
                    <a:pt x="9070" y="11662"/>
                  </a:cubicBezTo>
                  <a:cubicBezTo>
                    <a:pt x="8889" y="11142"/>
                    <a:pt x="8700" y="10622"/>
                    <a:pt x="8492" y="10106"/>
                  </a:cubicBezTo>
                  <a:cubicBezTo>
                    <a:pt x="8072" y="9070"/>
                    <a:pt x="7606" y="8071"/>
                    <a:pt x="6959" y="7100"/>
                  </a:cubicBezTo>
                  <a:cubicBezTo>
                    <a:pt x="6782" y="6850"/>
                    <a:pt x="6578" y="6621"/>
                    <a:pt x="6348" y="6419"/>
                  </a:cubicBezTo>
                  <a:cubicBezTo>
                    <a:pt x="6109" y="6216"/>
                    <a:pt x="5825" y="6025"/>
                    <a:pt x="5463" y="5935"/>
                  </a:cubicBezTo>
                  <a:cubicBezTo>
                    <a:pt x="5365" y="5907"/>
                    <a:pt x="5261" y="5894"/>
                    <a:pt x="5156" y="5894"/>
                  </a:cubicBezTo>
                  <a:cubicBezTo>
                    <a:pt x="4873" y="5894"/>
                    <a:pt x="4580" y="5988"/>
                    <a:pt x="4367" y="6140"/>
                  </a:cubicBezTo>
                  <a:cubicBezTo>
                    <a:pt x="4082" y="6338"/>
                    <a:pt x="3870" y="6571"/>
                    <a:pt x="3694" y="6849"/>
                  </a:cubicBezTo>
                  <a:cubicBezTo>
                    <a:pt x="3348" y="7402"/>
                    <a:pt x="3249" y="8044"/>
                    <a:pt x="3270" y="8634"/>
                  </a:cubicBezTo>
                  <a:cubicBezTo>
                    <a:pt x="3296" y="9228"/>
                    <a:pt x="3422" y="9798"/>
                    <a:pt x="3612" y="10338"/>
                  </a:cubicBezTo>
                  <a:cubicBezTo>
                    <a:pt x="3800" y="10877"/>
                    <a:pt x="4043" y="11396"/>
                    <a:pt x="4340" y="11883"/>
                  </a:cubicBezTo>
                  <a:cubicBezTo>
                    <a:pt x="4637" y="12369"/>
                    <a:pt x="4979" y="12831"/>
                    <a:pt x="5425" y="13230"/>
                  </a:cubicBezTo>
                  <a:cubicBezTo>
                    <a:pt x="5483" y="13278"/>
                    <a:pt x="5553" y="13301"/>
                    <a:pt x="5623" y="13301"/>
                  </a:cubicBezTo>
                  <a:cubicBezTo>
                    <a:pt x="5707" y="13301"/>
                    <a:pt x="5791" y="13267"/>
                    <a:pt x="5852" y="13201"/>
                  </a:cubicBezTo>
                  <a:cubicBezTo>
                    <a:pt x="5962" y="13079"/>
                    <a:pt x="5958" y="12891"/>
                    <a:pt x="5841" y="12774"/>
                  </a:cubicBezTo>
                  <a:lnTo>
                    <a:pt x="5835" y="12769"/>
                  </a:lnTo>
                  <a:cubicBezTo>
                    <a:pt x="5473" y="12431"/>
                    <a:pt x="5165" y="11999"/>
                    <a:pt x="4905" y="11549"/>
                  </a:cubicBezTo>
                  <a:cubicBezTo>
                    <a:pt x="4644" y="11096"/>
                    <a:pt x="4433" y="10616"/>
                    <a:pt x="4272" y="10119"/>
                  </a:cubicBezTo>
                  <a:cubicBezTo>
                    <a:pt x="4112" y="9626"/>
                    <a:pt x="4015" y="9114"/>
                    <a:pt x="4006" y="8616"/>
                  </a:cubicBezTo>
                  <a:cubicBezTo>
                    <a:pt x="4000" y="8121"/>
                    <a:pt x="4101" y="7638"/>
                    <a:pt x="4348" y="7266"/>
                  </a:cubicBezTo>
                  <a:cubicBezTo>
                    <a:pt x="4468" y="7085"/>
                    <a:pt x="4623" y="6927"/>
                    <a:pt x="4804" y="6806"/>
                  </a:cubicBezTo>
                  <a:cubicBezTo>
                    <a:pt x="4912" y="6741"/>
                    <a:pt x="5011" y="6705"/>
                    <a:pt x="5117" y="6705"/>
                  </a:cubicBezTo>
                  <a:cubicBezTo>
                    <a:pt x="5165" y="6705"/>
                    <a:pt x="5216" y="6713"/>
                    <a:pt x="5269" y="6728"/>
                  </a:cubicBezTo>
                  <a:cubicBezTo>
                    <a:pt x="5614" y="6820"/>
                    <a:pt x="5989" y="7194"/>
                    <a:pt x="6261" y="7593"/>
                  </a:cubicBezTo>
                  <a:cubicBezTo>
                    <a:pt x="6531" y="8003"/>
                    <a:pt x="6795" y="8493"/>
                    <a:pt x="7023" y="8964"/>
                  </a:cubicBezTo>
                  <a:cubicBezTo>
                    <a:pt x="7253" y="9443"/>
                    <a:pt x="7461" y="9936"/>
                    <a:pt x="7655" y="10436"/>
                  </a:cubicBezTo>
                  <a:cubicBezTo>
                    <a:pt x="7848" y="10936"/>
                    <a:pt x="8026" y="11445"/>
                    <a:pt x="8197" y="11959"/>
                  </a:cubicBezTo>
                  <a:cubicBezTo>
                    <a:pt x="8374" y="12481"/>
                    <a:pt x="8522" y="12963"/>
                    <a:pt x="8609" y="13471"/>
                  </a:cubicBezTo>
                  <a:cubicBezTo>
                    <a:pt x="8695" y="13970"/>
                    <a:pt x="8724" y="14474"/>
                    <a:pt x="8636" y="14929"/>
                  </a:cubicBezTo>
                  <a:cubicBezTo>
                    <a:pt x="8600" y="15149"/>
                    <a:pt x="8527" y="15361"/>
                    <a:pt x="8420" y="15556"/>
                  </a:cubicBezTo>
                  <a:cubicBezTo>
                    <a:pt x="8397" y="15604"/>
                    <a:pt x="8369" y="15650"/>
                    <a:pt x="8337" y="15692"/>
                  </a:cubicBezTo>
                  <a:cubicBezTo>
                    <a:pt x="8308" y="15733"/>
                    <a:pt x="8273" y="15790"/>
                    <a:pt x="8257" y="15799"/>
                  </a:cubicBezTo>
                  <a:cubicBezTo>
                    <a:pt x="8221" y="15845"/>
                    <a:pt x="8174" y="15869"/>
                    <a:pt x="8112" y="15895"/>
                  </a:cubicBezTo>
                  <a:cubicBezTo>
                    <a:pt x="8043" y="15922"/>
                    <a:pt x="7949" y="15936"/>
                    <a:pt x="7842" y="15936"/>
                  </a:cubicBezTo>
                  <a:cubicBezTo>
                    <a:pt x="7755" y="15936"/>
                    <a:pt x="7659" y="15927"/>
                    <a:pt x="7562" y="15910"/>
                  </a:cubicBezTo>
                  <a:cubicBezTo>
                    <a:pt x="7343" y="15875"/>
                    <a:pt x="7110" y="15798"/>
                    <a:pt x="6884" y="15708"/>
                  </a:cubicBezTo>
                  <a:cubicBezTo>
                    <a:pt x="6661" y="15618"/>
                    <a:pt x="6448" y="15509"/>
                    <a:pt x="6245" y="15380"/>
                  </a:cubicBezTo>
                  <a:cubicBezTo>
                    <a:pt x="6045" y="15245"/>
                    <a:pt x="5856" y="15093"/>
                    <a:pt x="5681" y="14927"/>
                  </a:cubicBezTo>
                  <a:cubicBezTo>
                    <a:pt x="4971" y="14242"/>
                    <a:pt x="4440" y="13310"/>
                    <a:pt x="3940" y="12368"/>
                  </a:cubicBezTo>
                  <a:cubicBezTo>
                    <a:pt x="2952" y="10477"/>
                    <a:pt x="2277" y="8431"/>
                    <a:pt x="1707" y="6337"/>
                  </a:cubicBezTo>
                  <a:cubicBezTo>
                    <a:pt x="1407" y="5272"/>
                    <a:pt x="1073" y="4259"/>
                    <a:pt x="1089" y="3290"/>
                  </a:cubicBezTo>
                  <a:cubicBezTo>
                    <a:pt x="1097" y="2810"/>
                    <a:pt x="1191" y="2344"/>
                    <a:pt x="1406" y="1983"/>
                  </a:cubicBezTo>
                  <a:cubicBezTo>
                    <a:pt x="1515" y="1802"/>
                    <a:pt x="1649" y="1639"/>
                    <a:pt x="1808" y="1499"/>
                  </a:cubicBezTo>
                  <a:cubicBezTo>
                    <a:pt x="1972" y="1371"/>
                    <a:pt x="2147" y="1249"/>
                    <a:pt x="2349" y="1183"/>
                  </a:cubicBezTo>
                  <a:cubicBezTo>
                    <a:pt x="2555" y="1104"/>
                    <a:pt x="2779" y="1065"/>
                    <a:pt x="3003" y="1065"/>
                  </a:cubicBezTo>
                  <a:cubicBezTo>
                    <a:pt x="3207" y="1065"/>
                    <a:pt x="3411" y="1097"/>
                    <a:pt x="3606" y="1160"/>
                  </a:cubicBezTo>
                  <a:cubicBezTo>
                    <a:pt x="3814" y="1226"/>
                    <a:pt x="4010" y="1329"/>
                    <a:pt x="4191" y="1455"/>
                  </a:cubicBezTo>
                  <a:cubicBezTo>
                    <a:pt x="4378" y="1587"/>
                    <a:pt x="4561" y="1753"/>
                    <a:pt x="4729" y="1929"/>
                  </a:cubicBezTo>
                  <a:cubicBezTo>
                    <a:pt x="5401" y="2652"/>
                    <a:pt x="5889" y="3604"/>
                    <a:pt x="6407" y="4566"/>
                  </a:cubicBezTo>
                  <a:cubicBezTo>
                    <a:pt x="7426" y="6486"/>
                    <a:pt x="8393" y="8422"/>
                    <a:pt x="9115" y="10455"/>
                  </a:cubicBezTo>
                  <a:cubicBezTo>
                    <a:pt x="9156" y="10588"/>
                    <a:pt x="9278" y="10673"/>
                    <a:pt x="9410" y="10673"/>
                  </a:cubicBezTo>
                  <a:cubicBezTo>
                    <a:pt x="9440" y="10673"/>
                    <a:pt x="9471" y="10668"/>
                    <a:pt x="9501" y="10659"/>
                  </a:cubicBezTo>
                  <a:cubicBezTo>
                    <a:pt x="9664" y="10608"/>
                    <a:pt x="9756" y="10436"/>
                    <a:pt x="9706" y="10273"/>
                  </a:cubicBezTo>
                  <a:cubicBezTo>
                    <a:pt x="9132" y="8130"/>
                    <a:pt x="8226" y="6099"/>
                    <a:pt x="7259" y="4131"/>
                  </a:cubicBezTo>
                  <a:cubicBezTo>
                    <a:pt x="6782" y="3157"/>
                    <a:pt x="6302" y="2115"/>
                    <a:pt x="5487" y="1222"/>
                  </a:cubicBezTo>
                  <a:cubicBezTo>
                    <a:pt x="5280" y="1002"/>
                    <a:pt x="5060" y="794"/>
                    <a:pt x="4803" y="608"/>
                  </a:cubicBezTo>
                  <a:cubicBezTo>
                    <a:pt x="4540" y="418"/>
                    <a:pt x="4250" y="261"/>
                    <a:pt x="3936" y="158"/>
                  </a:cubicBezTo>
                  <a:cubicBezTo>
                    <a:pt x="3629" y="54"/>
                    <a:pt x="3302" y="0"/>
                    <a:pt x="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"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5" name="Google Shape;2045;p37"/>
          <p:cNvGrpSpPr/>
          <p:nvPr/>
        </p:nvGrpSpPr>
        <p:grpSpPr>
          <a:xfrm>
            <a:off x="-119100" y="-16593"/>
            <a:ext cx="9382200" cy="5250878"/>
            <a:chOff x="-119100" y="-64178"/>
            <a:chExt cx="9382200" cy="5250878"/>
          </a:xfrm>
        </p:grpSpPr>
        <p:grpSp>
          <p:nvGrpSpPr>
            <p:cNvPr id="2046" name="Google Shape;2046;p37"/>
            <p:cNvGrpSpPr/>
            <p:nvPr/>
          </p:nvGrpSpPr>
          <p:grpSpPr>
            <a:xfrm>
              <a:off x="-119100" y="-57269"/>
              <a:ext cx="9382200" cy="5243970"/>
              <a:chOff x="-83362" y="-66754"/>
              <a:chExt cx="9382200" cy="5243970"/>
            </a:xfrm>
          </p:grpSpPr>
          <p:cxnSp>
            <p:nvCxnSpPr>
              <p:cNvPr id="2047" name="Google Shape;2047;p37"/>
              <p:cNvCxnSpPr/>
              <p:nvPr/>
            </p:nvCxnSpPr>
            <p:spPr>
              <a:xfrm>
                <a:off x="-83362" y="-6675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37"/>
              <p:cNvCxnSpPr/>
              <p:nvPr/>
            </p:nvCxnSpPr>
            <p:spPr>
              <a:xfrm>
                <a:off x="-83362" y="37143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37"/>
              <p:cNvCxnSpPr/>
              <p:nvPr/>
            </p:nvCxnSpPr>
            <p:spPr>
              <a:xfrm>
                <a:off x="-83362" y="80962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37"/>
              <p:cNvCxnSpPr/>
              <p:nvPr/>
            </p:nvCxnSpPr>
            <p:spPr>
              <a:xfrm>
                <a:off x="-83362" y="12478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37"/>
              <p:cNvCxnSpPr/>
              <p:nvPr/>
            </p:nvCxnSpPr>
            <p:spPr>
              <a:xfrm>
                <a:off x="-83362" y="168600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37"/>
              <p:cNvCxnSpPr/>
              <p:nvPr/>
            </p:nvCxnSpPr>
            <p:spPr>
              <a:xfrm>
                <a:off x="-83362" y="212419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37"/>
              <p:cNvCxnSpPr/>
              <p:nvPr/>
            </p:nvCxnSpPr>
            <p:spPr>
              <a:xfrm>
                <a:off x="-83362" y="256238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37"/>
              <p:cNvCxnSpPr/>
              <p:nvPr/>
            </p:nvCxnSpPr>
            <p:spPr>
              <a:xfrm>
                <a:off x="-83362" y="3000574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37"/>
              <p:cNvCxnSpPr/>
              <p:nvPr/>
            </p:nvCxnSpPr>
            <p:spPr>
              <a:xfrm>
                <a:off x="-83362" y="343876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37"/>
              <p:cNvCxnSpPr/>
              <p:nvPr/>
            </p:nvCxnSpPr>
            <p:spPr>
              <a:xfrm>
                <a:off x="-83362" y="387695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37"/>
              <p:cNvCxnSpPr/>
              <p:nvPr/>
            </p:nvCxnSpPr>
            <p:spPr>
              <a:xfrm>
                <a:off x="-83362" y="431514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37"/>
              <p:cNvCxnSpPr/>
              <p:nvPr/>
            </p:nvCxnSpPr>
            <p:spPr>
              <a:xfrm>
                <a:off x="-83362" y="4753333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37"/>
              <p:cNvCxnSpPr/>
              <p:nvPr/>
            </p:nvCxnSpPr>
            <p:spPr>
              <a:xfrm>
                <a:off x="-83362" y="5177215"/>
                <a:ext cx="9382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60" name="Google Shape;2060;p37"/>
            <p:cNvGrpSpPr/>
            <p:nvPr/>
          </p:nvGrpSpPr>
          <p:grpSpPr>
            <a:xfrm>
              <a:off x="212142" y="-64178"/>
              <a:ext cx="8809975" cy="5214627"/>
              <a:chOff x="299872" y="-35537"/>
              <a:chExt cx="8809975" cy="5214627"/>
            </a:xfrm>
          </p:grpSpPr>
          <p:grpSp>
            <p:nvGrpSpPr>
              <p:cNvPr id="2061" name="Google Shape;2061;p37"/>
              <p:cNvGrpSpPr/>
              <p:nvPr/>
            </p:nvGrpSpPr>
            <p:grpSpPr>
              <a:xfrm rot="5400000">
                <a:off x="1669520" y="-1405185"/>
                <a:ext cx="5214627" cy="7953923"/>
                <a:chOff x="-83362" y="-2664949"/>
                <a:chExt cx="9382200" cy="7433573"/>
              </a:xfrm>
            </p:grpSpPr>
            <p:cxnSp>
              <p:nvCxnSpPr>
                <p:cNvPr id="2062" name="Google Shape;2062;p37"/>
                <p:cNvCxnSpPr/>
                <p:nvPr/>
              </p:nvCxnSpPr>
              <p:spPr>
                <a:xfrm>
                  <a:off x="-83362" y="-266494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3" name="Google Shape;2063;p37"/>
                <p:cNvCxnSpPr/>
                <p:nvPr/>
              </p:nvCxnSpPr>
              <p:spPr>
                <a:xfrm>
                  <a:off x="-83362" y="-225197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4" name="Google Shape;2064;p37"/>
                <p:cNvCxnSpPr/>
                <p:nvPr/>
              </p:nvCxnSpPr>
              <p:spPr>
                <a:xfrm>
                  <a:off x="-83362" y="-183899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5" name="Google Shape;2065;p37"/>
                <p:cNvCxnSpPr/>
                <p:nvPr/>
              </p:nvCxnSpPr>
              <p:spPr>
                <a:xfrm>
                  <a:off x="-83362" y="-142602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6" name="Google Shape;2066;p37"/>
                <p:cNvCxnSpPr/>
                <p:nvPr/>
              </p:nvCxnSpPr>
              <p:spPr>
                <a:xfrm>
                  <a:off x="-83362" y="-101304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7" name="Google Shape;2067;p37"/>
                <p:cNvCxnSpPr/>
                <p:nvPr/>
              </p:nvCxnSpPr>
              <p:spPr>
                <a:xfrm>
                  <a:off x="-83362" y="-600068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8" name="Google Shape;2068;p37"/>
                <p:cNvCxnSpPr/>
                <p:nvPr/>
              </p:nvCxnSpPr>
              <p:spPr>
                <a:xfrm>
                  <a:off x="-83362" y="-18709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9" name="Google Shape;2069;p37"/>
                <p:cNvCxnSpPr/>
                <p:nvPr/>
              </p:nvCxnSpPr>
              <p:spPr>
                <a:xfrm>
                  <a:off x="-83362" y="22588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0" name="Google Shape;2070;p37"/>
                <p:cNvCxnSpPr/>
                <p:nvPr/>
              </p:nvCxnSpPr>
              <p:spPr>
                <a:xfrm>
                  <a:off x="-83362" y="63886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1" name="Google Shape;2071;p37"/>
                <p:cNvCxnSpPr/>
                <p:nvPr/>
              </p:nvCxnSpPr>
              <p:spPr>
                <a:xfrm>
                  <a:off x="-83362" y="105183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2" name="Google Shape;2072;p37"/>
                <p:cNvCxnSpPr/>
                <p:nvPr/>
              </p:nvCxnSpPr>
              <p:spPr>
                <a:xfrm>
                  <a:off x="-83362" y="1464813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3" name="Google Shape;2073;p37"/>
                <p:cNvCxnSpPr/>
                <p:nvPr/>
              </p:nvCxnSpPr>
              <p:spPr>
                <a:xfrm>
                  <a:off x="-83362" y="1877790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4" name="Google Shape;2074;p37"/>
                <p:cNvCxnSpPr/>
                <p:nvPr/>
              </p:nvCxnSpPr>
              <p:spPr>
                <a:xfrm>
                  <a:off x="-83362" y="2290766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5" name="Google Shape;2075;p37"/>
                <p:cNvCxnSpPr/>
                <p:nvPr/>
              </p:nvCxnSpPr>
              <p:spPr>
                <a:xfrm>
                  <a:off x="-83362" y="2703742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6" name="Google Shape;2076;p37"/>
                <p:cNvCxnSpPr/>
                <p:nvPr/>
              </p:nvCxnSpPr>
              <p:spPr>
                <a:xfrm>
                  <a:off x="-83362" y="3116719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7" name="Google Shape;2077;p37"/>
                <p:cNvCxnSpPr/>
                <p:nvPr/>
              </p:nvCxnSpPr>
              <p:spPr>
                <a:xfrm>
                  <a:off x="-83362" y="3529695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8" name="Google Shape;2078;p37"/>
                <p:cNvCxnSpPr/>
                <p:nvPr/>
              </p:nvCxnSpPr>
              <p:spPr>
                <a:xfrm>
                  <a:off x="-83362" y="3942671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9" name="Google Shape;2079;p37"/>
                <p:cNvCxnSpPr/>
                <p:nvPr/>
              </p:nvCxnSpPr>
              <p:spPr>
                <a:xfrm>
                  <a:off x="-83362" y="4355647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0" name="Google Shape;2080;p37"/>
                <p:cNvCxnSpPr/>
                <p:nvPr/>
              </p:nvCxnSpPr>
              <p:spPr>
                <a:xfrm>
                  <a:off x="-83362" y="4768624"/>
                  <a:ext cx="9382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6DFF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81" name="Google Shape;2081;p37"/>
              <p:cNvCxnSpPr/>
              <p:nvPr/>
            </p:nvCxnSpPr>
            <p:spPr>
              <a:xfrm rot="5400000">
                <a:off x="6502547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37"/>
              <p:cNvCxnSpPr/>
              <p:nvPr/>
            </p:nvCxnSpPr>
            <p:spPr>
              <a:xfrm rot="5400000">
                <a:off x="6060662" y="2571763"/>
                <a:ext cx="5214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6DF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83" name="Google Shape;2083;p37"/>
          <p:cNvSpPr/>
          <p:nvPr/>
        </p:nvSpPr>
        <p:spPr>
          <a:xfrm>
            <a:off x="7670434" y="975758"/>
            <a:ext cx="1124320" cy="875146"/>
          </a:xfrm>
          <a:custGeom>
            <a:avLst/>
            <a:gdLst/>
            <a:ahLst/>
            <a:cxnLst/>
            <a:rect l="l" t="t" r="r" b="b"/>
            <a:pathLst>
              <a:path w="4255" h="3312" extrusionOk="0">
                <a:moveTo>
                  <a:pt x="1539" y="0"/>
                </a:moveTo>
                <a:cubicBezTo>
                  <a:pt x="781" y="0"/>
                  <a:pt x="130" y="372"/>
                  <a:pt x="40" y="1306"/>
                </a:cubicBezTo>
                <a:cubicBezTo>
                  <a:pt x="0" y="1707"/>
                  <a:pt x="221" y="2099"/>
                  <a:pt x="524" y="2364"/>
                </a:cubicBezTo>
                <a:cubicBezTo>
                  <a:pt x="827" y="2630"/>
                  <a:pt x="1204" y="2794"/>
                  <a:pt x="1575" y="2952"/>
                </a:cubicBezTo>
                <a:cubicBezTo>
                  <a:pt x="1995" y="3133"/>
                  <a:pt x="2469" y="3311"/>
                  <a:pt x="2913" y="3311"/>
                </a:cubicBezTo>
                <a:cubicBezTo>
                  <a:pt x="3149" y="3311"/>
                  <a:pt x="3377" y="3261"/>
                  <a:pt x="3584" y="3134"/>
                </a:cubicBezTo>
                <a:cubicBezTo>
                  <a:pt x="4072" y="2836"/>
                  <a:pt x="4254" y="2172"/>
                  <a:pt x="4097" y="1623"/>
                </a:cubicBezTo>
                <a:cubicBezTo>
                  <a:pt x="3834" y="708"/>
                  <a:pt x="2585" y="0"/>
                  <a:pt x="15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37"/>
          <p:cNvSpPr/>
          <p:nvPr/>
        </p:nvSpPr>
        <p:spPr>
          <a:xfrm rot="9019311" flipH="1">
            <a:off x="6057143" y="2035074"/>
            <a:ext cx="5329755" cy="4729292"/>
          </a:xfrm>
          <a:custGeom>
            <a:avLst/>
            <a:gdLst/>
            <a:ahLst/>
            <a:cxnLst/>
            <a:rect l="l" t="t" r="r" b="b"/>
            <a:pathLst>
              <a:path w="125126" h="111029" extrusionOk="0">
                <a:moveTo>
                  <a:pt x="64572" y="0"/>
                </a:moveTo>
                <a:cubicBezTo>
                  <a:pt x="63677" y="0"/>
                  <a:pt x="62783" y="116"/>
                  <a:pt x="61917" y="355"/>
                </a:cubicBezTo>
                <a:cubicBezTo>
                  <a:pt x="58261" y="1364"/>
                  <a:pt x="55292" y="4531"/>
                  <a:pt x="54520" y="8244"/>
                </a:cubicBezTo>
                <a:cubicBezTo>
                  <a:pt x="53505" y="13125"/>
                  <a:pt x="56063" y="18149"/>
                  <a:pt x="55407" y="23090"/>
                </a:cubicBezTo>
                <a:cubicBezTo>
                  <a:pt x="55028" y="25941"/>
                  <a:pt x="53481" y="28690"/>
                  <a:pt x="51037" y="30205"/>
                </a:cubicBezTo>
                <a:cubicBezTo>
                  <a:pt x="49595" y="31098"/>
                  <a:pt x="47855" y="31537"/>
                  <a:pt x="46108" y="31537"/>
                </a:cubicBezTo>
                <a:cubicBezTo>
                  <a:pt x="43482" y="31537"/>
                  <a:pt x="40841" y="30546"/>
                  <a:pt x="39172" y="28616"/>
                </a:cubicBezTo>
                <a:cubicBezTo>
                  <a:pt x="37308" y="26462"/>
                  <a:pt x="36160" y="23733"/>
                  <a:pt x="34135" y="21728"/>
                </a:cubicBezTo>
                <a:cubicBezTo>
                  <a:pt x="32095" y="19710"/>
                  <a:pt x="29231" y="18682"/>
                  <a:pt x="26365" y="18682"/>
                </a:cubicBezTo>
                <a:cubicBezTo>
                  <a:pt x="24225" y="18682"/>
                  <a:pt x="22085" y="19254"/>
                  <a:pt x="20284" y="20414"/>
                </a:cubicBezTo>
                <a:cubicBezTo>
                  <a:pt x="16071" y="23125"/>
                  <a:pt x="14003" y="28689"/>
                  <a:pt x="15209" y="33552"/>
                </a:cubicBezTo>
                <a:cubicBezTo>
                  <a:pt x="16263" y="37806"/>
                  <a:pt x="19526" y="41750"/>
                  <a:pt x="18656" y="46046"/>
                </a:cubicBezTo>
                <a:cubicBezTo>
                  <a:pt x="18114" y="48725"/>
                  <a:pt x="15924" y="51113"/>
                  <a:pt x="13704" y="52596"/>
                </a:cubicBezTo>
                <a:cubicBezTo>
                  <a:pt x="11184" y="54278"/>
                  <a:pt x="8931" y="55545"/>
                  <a:pt x="6752" y="57829"/>
                </a:cubicBezTo>
                <a:cubicBezTo>
                  <a:pt x="2138" y="62664"/>
                  <a:pt x="0" y="70071"/>
                  <a:pt x="2346" y="76332"/>
                </a:cubicBezTo>
                <a:cubicBezTo>
                  <a:pt x="4479" y="82019"/>
                  <a:pt x="11314" y="87124"/>
                  <a:pt x="17730" y="87124"/>
                </a:cubicBezTo>
                <a:cubicBezTo>
                  <a:pt x="19292" y="87124"/>
                  <a:pt x="20830" y="86821"/>
                  <a:pt x="22269" y="86151"/>
                </a:cubicBezTo>
                <a:cubicBezTo>
                  <a:pt x="24431" y="85143"/>
                  <a:pt x="26325" y="83623"/>
                  <a:pt x="28494" y="82631"/>
                </a:cubicBezTo>
                <a:cubicBezTo>
                  <a:pt x="29695" y="82082"/>
                  <a:pt x="31051" y="81716"/>
                  <a:pt x="32365" y="81716"/>
                </a:cubicBezTo>
                <a:cubicBezTo>
                  <a:pt x="33424" y="81716"/>
                  <a:pt x="34455" y="81954"/>
                  <a:pt x="35354" y="82524"/>
                </a:cubicBezTo>
                <a:cubicBezTo>
                  <a:pt x="36848" y="83470"/>
                  <a:pt x="37717" y="85186"/>
                  <a:pt x="38033" y="86926"/>
                </a:cubicBezTo>
                <a:cubicBezTo>
                  <a:pt x="38796" y="91122"/>
                  <a:pt x="36954" y="95267"/>
                  <a:pt x="37225" y="99505"/>
                </a:cubicBezTo>
                <a:cubicBezTo>
                  <a:pt x="37583" y="105099"/>
                  <a:pt x="42248" y="110092"/>
                  <a:pt x="47793" y="110907"/>
                </a:cubicBezTo>
                <a:cubicBezTo>
                  <a:pt x="48347" y="110989"/>
                  <a:pt x="48904" y="111028"/>
                  <a:pt x="49461" y="111028"/>
                </a:cubicBezTo>
                <a:cubicBezTo>
                  <a:pt x="54473" y="111028"/>
                  <a:pt x="59418" y="107820"/>
                  <a:pt x="61347" y="103159"/>
                </a:cubicBezTo>
                <a:cubicBezTo>
                  <a:pt x="62543" y="100267"/>
                  <a:pt x="62653" y="97032"/>
                  <a:pt x="63718" y="94090"/>
                </a:cubicBezTo>
                <a:cubicBezTo>
                  <a:pt x="64728" y="91296"/>
                  <a:pt x="67118" y="88595"/>
                  <a:pt x="70022" y="88595"/>
                </a:cubicBezTo>
                <a:cubicBezTo>
                  <a:pt x="70176" y="88595"/>
                  <a:pt x="70332" y="88603"/>
                  <a:pt x="70489" y="88618"/>
                </a:cubicBezTo>
                <a:cubicBezTo>
                  <a:pt x="72921" y="88861"/>
                  <a:pt x="74769" y="90938"/>
                  <a:pt x="75908" y="93101"/>
                </a:cubicBezTo>
                <a:cubicBezTo>
                  <a:pt x="77049" y="95262"/>
                  <a:pt x="77762" y="97673"/>
                  <a:pt x="79264" y="99603"/>
                </a:cubicBezTo>
                <a:cubicBezTo>
                  <a:pt x="81488" y="102460"/>
                  <a:pt x="85222" y="103857"/>
                  <a:pt x="88852" y="103857"/>
                </a:cubicBezTo>
                <a:cubicBezTo>
                  <a:pt x="88993" y="103857"/>
                  <a:pt x="89133" y="103855"/>
                  <a:pt x="89274" y="103851"/>
                </a:cubicBezTo>
                <a:cubicBezTo>
                  <a:pt x="93035" y="103739"/>
                  <a:pt x="96641" y="102290"/>
                  <a:pt x="99915" y="100436"/>
                </a:cubicBezTo>
                <a:cubicBezTo>
                  <a:pt x="102345" y="99059"/>
                  <a:pt x="104701" y="97389"/>
                  <a:pt x="106229" y="95050"/>
                </a:cubicBezTo>
                <a:cubicBezTo>
                  <a:pt x="107755" y="92710"/>
                  <a:pt x="108314" y="89584"/>
                  <a:pt x="107051" y="87092"/>
                </a:cubicBezTo>
                <a:cubicBezTo>
                  <a:pt x="105386" y="83808"/>
                  <a:pt x="101075" y="82338"/>
                  <a:pt x="99856" y="78863"/>
                </a:cubicBezTo>
                <a:cubicBezTo>
                  <a:pt x="97909" y="73314"/>
                  <a:pt x="103258" y="67056"/>
                  <a:pt x="108181" y="65322"/>
                </a:cubicBezTo>
                <a:cubicBezTo>
                  <a:pt x="111853" y="64029"/>
                  <a:pt x="116040" y="64375"/>
                  <a:pt x="119476" y="62547"/>
                </a:cubicBezTo>
                <a:cubicBezTo>
                  <a:pt x="122986" y="60679"/>
                  <a:pt x="125125" y="56521"/>
                  <a:pt x="124606" y="52580"/>
                </a:cubicBezTo>
                <a:cubicBezTo>
                  <a:pt x="123534" y="44459"/>
                  <a:pt x="113365" y="43769"/>
                  <a:pt x="110274" y="37100"/>
                </a:cubicBezTo>
                <a:cubicBezTo>
                  <a:pt x="108101" y="32413"/>
                  <a:pt x="110142" y="26197"/>
                  <a:pt x="114071" y="23119"/>
                </a:cubicBezTo>
                <a:cubicBezTo>
                  <a:pt x="114603" y="22702"/>
                  <a:pt x="115226" y="22234"/>
                  <a:pt x="115259" y="21559"/>
                </a:cubicBezTo>
                <a:cubicBezTo>
                  <a:pt x="115305" y="20657"/>
                  <a:pt x="114472" y="19682"/>
                  <a:pt x="113551" y="18825"/>
                </a:cubicBezTo>
                <a:cubicBezTo>
                  <a:pt x="112812" y="18137"/>
                  <a:pt x="112017" y="17526"/>
                  <a:pt x="111575" y="17090"/>
                </a:cubicBezTo>
                <a:cubicBezTo>
                  <a:pt x="107059" y="12636"/>
                  <a:pt x="101987" y="8419"/>
                  <a:pt x="98073" y="3414"/>
                </a:cubicBezTo>
                <a:cubicBezTo>
                  <a:pt x="97904" y="3200"/>
                  <a:pt x="97708" y="2968"/>
                  <a:pt x="97438" y="2938"/>
                </a:cubicBezTo>
                <a:cubicBezTo>
                  <a:pt x="97418" y="2936"/>
                  <a:pt x="97398" y="2935"/>
                  <a:pt x="97378" y="2935"/>
                </a:cubicBezTo>
                <a:cubicBezTo>
                  <a:pt x="97098" y="2935"/>
                  <a:pt x="96855" y="3155"/>
                  <a:pt x="96653" y="3359"/>
                </a:cubicBezTo>
                <a:cubicBezTo>
                  <a:pt x="94180" y="5862"/>
                  <a:pt x="91688" y="7938"/>
                  <a:pt x="88896" y="10060"/>
                </a:cubicBezTo>
                <a:cubicBezTo>
                  <a:pt x="86954" y="11536"/>
                  <a:pt x="84702" y="13029"/>
                  <a:pt x="82238" y="13029"/>
                </a:cubicBezTo>
                <a:cubicBezTo>
                  <a:pt x="81724" y="13029"/>
                  <a:pt x="81201" y="12964"/>
                  <a:pt x="80670" y="12821"/>
                </a:cubicBezTo>
                <a:cubicBezTo>
                  <a:pt x="76510" y="11696"/>
                  <a:pt x="75233" y="6502"/>
                  <a:pt x="72315" y="3331"/>
                </a:cubicBezTo>
                <a:cubicBezTo>
                  <a:pt x="70355" y="1201"/>
                  <a:pt x="67459" y="0"/>
                  <a:pt x="64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37"/>
          <p:cNvSpPr/>
          <p:nvPr/>
        </p:nvSpPr>
        <p:spPr>
          <a:xfrm rot="4484458">
            <a:off x="7215623" y="-916264"/>
            <a:ext cx="1928319" cy="2339626"/>
          </a:xfrm>
          <a:custGeom>
            <a:avLst/>
            <a:gdLst/>
            <a:ahLst/>
            <a:cxnLst/>
            <a:rect l="l" t="t" r="r" b="b"/>
            <a:pathLst>
              <a:path w="42954" h="52116" extrusionOk="0">
                <a:moveTo>
                  <a:pt x="16522" y="22002"/>
                </a:moveTo>
                <a:cubicBezTo>
                  <a:pt x="16588" y="22002"/>
                  <a:pt x="16653" y="22006"/>
                  <a:pt x="16719" y="22013"/>
                </a:cubicBezTo>
                <a:cubicBezTo>
                  <a:pt x="17011" y="22053"/>
                  <a:pt x="17265" y="22151"/>
                  <a:pt x="17520" y="22346"/>
                </a:cubicBezTo>
                <a:cubicBezTo>
                  <a:pt x="18021" y="22722"/>
                  <a:pt x="18393" y="23438"/>
                  <a:pt x="18513" y="24189"/>
                </a:cubicBezTo>
                <a:cubicBezTo>
                  <a:pt x="18642" y="24970"/>
                  <a:pt x="18554" y="25845"/>
                  <a:pt x="18379" y="26765"/>
                </a:cubicBezTo>
                <a:cubicBezTo>
                  <a:pt x="18292" y="27226"/>
                  <a:pt x="18177" y="27699"/>
                  <a:pt x="18075" y="28165"/>
                </a:cubicBezTo>
                <a:cubicBezTo>
                  <a:pt x="18057" y="28235"/>
                  <a:pt x="18040" y="28305"/>
                  <a:pt x="18022" y="28375"/>
                </a:cubicBezTo>
                <a:lnTo>
                  <a:pt x="18009" y="28373"/>
                </a:lnTo>
                <a:cubicBezTo>
                  <a:pt x="17596" y="28306"/>
                  <a:pt x="17190" y="28193"/>
                  <a:pt x="16803" y="28033"/>
                </a:cubicBezTo>
                <a:cubicBezTo>
                  <a:pt x="16415" y="27877"/>
                  <a:pt x="16073" y="27693"/>
                  <a:pt x="15755" y="27454"/>
                </a:cubicBezTo>
                <a:cubicBezTo>
                  <a:pt x="15118" y="26979"/>
                  <a:pt x="14600" y="26319"/>
                  <a:pt x="14326" y="25607"/>
                </a:cubicBezTo>
                <a:cubicBezTo>
                  <a:pt x="14189" y="25252"/>
                  <a:pt x="14113" y="24884"/>
                  <a:pt x="14107" y="24528"/>
                </a:cubicBezTo>
                <a:cubicBezTo>
                  <a:pt x="14105" y="24351"/>
                  <a:pt x="14119" y="24174"/>
                  <a:pt x="14148" y="24000"/>
                </a:cubicBezTo>
                <a:cubicBezTo>
                  <a:pt x="14178" y="23840"/>
                  <a:pt x="14225" y="23684"/>
                  <a:pt x="14290" y="23535"/>
                </a:cubicBezTo>
                <a:cubicBezTo>
                  <a:pt x="14549" y="22929"/>
                  <a:pt x="15137" y="22384"/>
                  <a:pt x="15780" y="22146"/>
                </a:cubicBezTo>
                <a:cubicBezTo>
                  <a:pt x="16030" y="22051"/>
                  <a:pt x="16284" y="22002"/>
                  <a:pt x="16522" y="22002"/>
                </a:cubicBezTo>
                <a:close/>
                <a:moveTo>
                  <a:pt x="42620" y="1"/>
                </a:moveTo>
                <a:cubicBezTo>
                  <a:pt x="42482" y="1"/>
                  <a:pt x="42360" y="94"/>
                  <a:pt x="42323" y="228"/>
                </a:cubicBezTo>
                <a:cubicBezTo>
                  <a:pt x="41267" y="4038"/>
                  <a:pt x="40150" y="7830"/>
                  <a:pt x="38625" y="11432"/>
                </a:cubicBezTo>
                <a:cubicBezTo>
                  <a:pt x="37105" y="15029"/>
                  <a:pt x="35165" y="18441"/>
                  <a:pt x="32594" y="21298"/>
                </a:cubicBezTo>
                <a:cubicBezTo>
                  <a:pt x="31325" y="22739"/>
                  <a:pt x="29888" y="24016"/>
                  <a:pt x="28342" y="25118"/>
                </a:cubicBezTo>
                <a:cubicBezTo>
                  <a:pt x="26784" y="26197"/>
                  <a:pt x="25106" y="27094"/>
                  <a:pt x="23332" y="27703"/>
                </a:cubicBezTo>
                <a:cubicBezTo>
                  <a:pt x="22442" y="28000"/>
                  <a:pt x="21543" y="28253"/>
                  <a:pt x="20643" y="28372"/>
                </a:cubicBezTo>
                <a:cubicBezTo>
                  <a:pt x="20503" y="28393"/>
                  <a:pt x="20363" y="28409"/>
                  <a:pt x="20224" y="28425"/>
                </a:cubicBezTo>
                <a:cubicBezTo>
                  <a:pt x="20322" y="28011"/>
                  <a:pt x="20414" y="27595"/>
                  <a:pt x="20501" y="27175"/>
                </a:cubicBezTo>
                <a:cubicBezTo>
                  <a:pt x="20701" y="26157"/>
                  <a:pt x="20852" y="25033"/>
                  <a:pt x="20671" y="23849"/>
                </a:cubicBezTo>
                <a:cubicBezTo>
                  <a:pt x="20576" y="23249"/>
                  <a:pt x="20396" y="22657"/>
                  <a:pt x="20103" y="22102"/>
                </a:cubicBezTo>
                <a:cubicBezTo>
                  <a:pt x="19812" y="21549"/>
                  <a:pt x="19412" y="21021"/>
                  <a:pt x="18876" y="20604"/>
                </a:cubicBezTo>
                <a:cubicBezTo>
                  <a:pt x="18356" y="20184"/>
                  <a:pt x="17657" y="19896"/>
                  <a:pt x="16968" y="19821"/>
                </a:cubicBezTo>
                <a:cubicBezTo>
                  <a:pt x="16825" y="19806"/>
                  <a:pt x="16681" y="19797"/>
                  <a:pt x="16536" y="19797"/>
                </a:cubicBezTo>
                <a:cubicBezTo>
                  <a:pt x="15995" y="19797"/>
                  <a:pt x="15473" y="19908"/>
                  <a:pt x="14997" y="20091"/>
                </a:cubicBezTo>
                <a:cubicBezTo>
                  <a:pt x="13798" y="20563"/>
                  <a:pt x="12816" y="21462"/>
                  <a:pt x="12285" y="22674"/>
                </a:cubicBezTo>
                <a:cubicBezTo>
                  <a:pt x="12153" y="22974"/>
                  <a:pt x="12060" y="23306"/>
                  <a:pt x="12001" y="23628"/>
                </a:cubicBezTo>
                <a:cubicBezTo>
                  <a:pt x="11949" y="23942"/>
                  <a:pt x="11926" y="24260"/>
                  <a:pt x="11932" y="24578"/>
                </a:cubicBezTo>
                <a:cubicBezTo>
                  <a:pt x="11948" y="25211"/>
                  <a:pt x="12084" y="25828"/>
                  <a:pt x="12306" y="26394"/>
                </a:cubicBezTo>
                <a:cubicBezTo>
                  <a:pt x="12756" y="27528"/>
                  <a:pt x="13523" y="28474"/>
                  <a:pt x="14471" y="29180"/>
                </a:cubicBezTo>
                <a:cubicBezTo>
                  <a:pt x="15381" y="29849"/>
                  <a:pt x="16416" y="30246"/>
                  <a:pt x="17461" y="30430"/>
                </a:cubicBezTo>
                <a:cubicBezTo>
                  <a:pt x="16991" y="31983"/>
                  <a:pt x="16415" y="33502"/>
                  <a:pt x="15736" y="34976"/>
                </a:cubicBezTo>
                <a:cubicBezTo>
                  <a:pt x="14928" y="36725"/>
                  <a:pt x="14009" y="38427"/>
                  <a:pt x="12945" y="40042"/>
                </a:cubicBezTo>
                <a:cubicBezTo>
                  <a:pt x="11879" y="41646"/>
                  <a:pt x="10701" y="43221"/>
                  <a:pt x="9443" y="44695"/>
                </a:cubicBezTo>
                <a:cubicBezTo>
                  <a:pt x="8814" y="45435"/>
                  <a:pt x="8144" y="46136"/>
                  <a:pt x="7464" y="46825"/>
                </a:cubicBezTo>
                <a:cubicBezTo>
                  <a:pt x="6776" y="47504"/>
                  <a:pt x="6053" y="48146"/>
                  <a:pt x="5296" y="48746"/>
                </a:cubicBezTo>
                <a:cubicBezTo>
                  <a:pt x="4533" y="49334"/>
                  <a:pt x="3739" y="49883"/>
                  <a:pt x="2901" y="50357"/>
                </a:cubicBezTo>
                <a:cubicBezTo>
                  <a:pt x="2056" y="50816"/>
                  <a:pt x="1177" y="51216"/>
                  <a:pt x="255" y="51510"/>
                </a:cubicBezTo>
                <a:lnTo>
                  <a:pt x="245" y="51513"/>
                </a:lnTo>
                <a:cubicBezTo>
                  <a:pt x="89" y="51564"/>
                  <a:pt x="0" y="51728"/>
                  <a:pt x="43" y="51887"/>
                </a:cubicBezTo>
                <a:cubicBezTo>
                  <a:pt x="80" y="52024"/>
                  <a:pt x="204" y="52115"/>
                  <a:pt x="342" y="52115"/>
                </a:cubicBezTo>
                <a:cubicBezTo>
                  <a:pt x="363" y="52115"/>
                  <a:pt x="384" y="52113"/>
                  <a:pt x="406" y="52109"/>
                </a:cubicBezTo>
                <a:cubicBezTo>
                  <a:pt x="1402" y="51891"/>
                  <a:pt x="2374" y="51575"/>
                  <a:pt x="3305" y="51162"/>
                </a:cubicBezTo>
                <a:cubicBezTo>
                  <a:pt x="4229" y="50733"/>
                  <a:pt x="5117" y="50229"/>
                  <a:pt x="5966" y="49669"/>
                </a:cubicBezTo>
                <a:cubicBezTo>
                  <a:pt x="7642" y="48518"/>
                  <a:pt x="9175" y="47176"/>
                  <a:pt x="10564" y="45711"/>
                </a:cubicBezTo>
                <a:cubicBezTo>
                  <a:pt x="11955" y="44244"/>
                  <a:pt x="13244" y="42711"/>
                  <a:pt x="14425" y="41054"/>
                </a:cubicBezTo>
                <a:cubicBezTo>
                  <a:pt x="15594" y="39401"/>
                  <a:pt x="16659" y="37662"/>
                  <a:pt x="17541" y="35829"/>
                </a:cubicBezTo>
                <a:cubicBezTo>
                  <a:pt x="18372" y="34128"/>
                  <a:pt x="19072" y="32367"/>
                  <a:pt x="19636" y="30560"/>
                </a:cubicBezTo>
                <a:cubicBezTo>
                  <a:pt x="20076" y="30538"/>
                  <a:pt x="20516" y="30491"/>
                  <a:pt x="20951" y="30421"/>
                </a:cubicBezTo>
                <a:cubicBezTo>
                  <a:pt x="22013" y="30259"/>
                  <a:pt x="23023" y="29957"/>
                  <a:pt x="24004" y="29611"/>
                </a:cubicBezTo>
                <a:cubicBezTo>
                  <a:pt x="25965" y="28902"/>
                  <a:pt x="27802" y="27889"/>
                  <a:pt x="29458" y="26663"/>
                </a:cubicBezTo>
                <a:cubicBezTo>
                  <a:pt x="31104" y="25423"/>
                  <a:pt x="32607" y="24010"/>
                  <a:pt x="33913" y="22442"/>
                </a:cubicBezTo>
                <a:cubicBezTo>
                  <a:pt x="35231" y="20884"/>
                  <a:pt x="36372" y="19187"/>
                  <a:pt x="37343" y="17411"/>
                </a:cubicBezTo>
                <a:cubicBezTo>
                  <a:pt x="37837" y="16528"/>
                  <a:pt x="38273" y="15618"/>
                  <a:pt x="38698" y="14704"/>
                </a:cubicBezTo>
                <a:cubicBezTo>
                  <a:pt x="39104" y="13783"/>
                  <a:pt x="39491" y="12854"/>
                  <a:pt x="39832" y="11910"/>
                </a:cubicBezTo>
                <a:cubicBezTo>
                  <a:pt x="41230" y="8146"/>
                  <a:pt x="42144" y="4257"/>
                  <a:pt x="42923" y="370"/>
                </a:cubicBezTo>
                <a:cubicBezTo>
                  <a:pt x="42954" y="212"/>
                  <a:pt x="42858" y="56"/>
                  <a:pt x="42702" y="13"/>
                </a:cubicBezTo>
                <a:cubicBezTo>
                  <a:pt x="42675" y="5"/>
                  <a:pt x="42648" y="1"/>
                  <a:pt x="426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ve Ya Like A Sister"/>
              <a:buNone/>
              <a:defRPr sz="2800" b="1">
                <a:solidFill>
                  <a:schemeClr val="accent5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8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41"/>
          <p:cNvSpPr txBox="1">
            <a:spLocks noGrp="1"/>
          </p:cNvSpPr>
          <p:nvPr>
            <p:ph type="ctrTitle"/>
          </p:nvPr>
        </p:nvSpPr>
        <p:spPr>
          <a:xfrm>
            <a:off x="3107978" y="880245"/>
            <a:ext cx="439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RECURSIVE</a:t>
            </a:r>
            <a:endParaRPr dirty="0"/>
          </a:p>
        </p:txBody>
      </p:sp>
      <p:sp>
        <p:nvSpPr>
          <p:cNvPr id="2172" name="Google Shape;2172;p41"/>
          <p:cNvSpPr txBox="1">
            <a:spLocks noGrp="1"/>
          </p:cNvSpPr>
          <p:nvPr>
            <p:ph type="subTitle" idx="1"/>
          </p:nvPr>
        </p:nvSpPr>
        <p:spPr>
          <a:xfrm>
            <a:off x="3262800" y="3259181"/>
            <a:ext cx="3617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Praktikum SDA Minggu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42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Pengertian Rekursif</a:t>
            </a:r>
            <a:endParaRPr dirty="0"/>
          </a:p>
        </p:txBody>
      </p:sp>
      <p:sp>
        <p:nvSpPr>
          <p:cNvPr id="2178" name="Google Shape;2178;p42"/>
          <p:cNvSpPr txBox="1">
            <a:spLocks noGrp="1"/>
          </p:cNvSpPr>
          <p:nvPr>
            <p:ph type="body" idx="1"/>
          </p:nvPr>
        </p:nvSpPr>
        <p:spPr>
          <a:xfrm>
            <a:off x="819825" y="896725"/>
            <a:ext cx="77001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chemeClr val="lt2"/>
                </a:solidFill>
              </a:rPr>
              <a:t>Apa</a:t>
            </a:r>
            <a:r>
              <a:rPr lang="en-US" sz="1800" dirty="0" smtClean="0">
                <a:solidFill>
                  <a:schemeClr val="lt2"/>
                </a:solidFill>
              </a:rPr>
              <a:t> </a:t>
            </a:r>
            <a:r>
              <a:rPr lang="en-US" sz="1800" dirty="0" err="1" smtClean="0">
                <a:solidFill>
                  <a:schemeClr val="lt2"/>
                </a:solidFill>
              </a:rPr>
              <a:t>itu</a:t>
            </a:r>
            <a:r>
              <a:rPr lang="en-US" sz="1800" dirty="0" smtClean="0">
                <a:solidFill>
                  <a:schemeClr val="lt2"/>
                </a:solidFill>
              </a:rPr>
              <a:t> </a:t>
            </a:r>
            <a:r>
              <a:rPr lang="en-US" sz="1800" dirty="0" err="1" smtClean="0">
                <a:solidFill>
                  <a:schemeClr val="lt2"/>
                </a:solidFill>
              </a:rPr>
              <a:t>rekursif</a:t>
            </a:r>
            <a:r>
              <a:rPr lang="en-US" sz="1800" dirty="0" smtClean="0">
                <a:solidFill>
                  <a:schemeClr val="lt2"/>
                </a:solidFill>
              </a:rPr>
              <a:t>?</a:t>
            </a:r>
          </a:p>
          <a:p>
            <a:pPr marL="0" lvl="0" indent="0">
              <a:buSzPts val="1100"/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SzPts val="1100"/>
              <a:buNone/>
            </a:pPr>
            <a:r>
              <a:rPr lang="en-US" sz="1600" dirty="0" err="1" smtClean="0">
                <a:solidFill>
                  <a:schemeClr val="lt2"/>
                </a:solidFill>
              </a:rPr>
              <a:t>Rekursi</a:t>
            </a:r>
            <a:r>
              <a:rPr lang="en-US" sz="1600" dirty="0" smtClean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adalah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konsep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satu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teknik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pemrograman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dengan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pengulangan</a:t>
            </a:r>
            <a:r>
              <a:rPr lang="en-US" sz="1600" dirty="0">
                <a:solidFill>
                  <a:schemeClr val="lt2"/>
                </a:solidFill>
              </a:rPr>
              <a:t> yang </a:t>
            </a:r>
            <a:r>
              <a:rPr lang="en-US" sz="1600" dirty="0" err="1">
                <a:solidFill>
                  <a:schemeClr val="lt2"/>
                </a:solidFill>
              </a:rPr>
              <a:t>penting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dalam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cara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memanggil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sebuah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fungsi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dari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ilmu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komputer</a:t>
            </a:r>
            <a:r>
              <a:rPr lang="en-US" sz="1600" dirty="0">
                <a:solidFill>
                  <a:schemeClr val="lt2"/>
                </a:solidFill>
              </a:rPr>
              <a:t>. </a:t>
            </a:r>
            <a:r>
              <a:rPr lang="en-US" sz="1600" dirty="0" err="1">
                <a:solidFill>
                  <a:schemeClr val="lt2"/>
                </a:solidFill>
              </a:rPr>
              <a:t>Konsep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ini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dapat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dirinya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sendiri</a:t>
            </a:r>
            <a:r>
              <a:rPr lang="en-US" sz="1600" dirty="0">
                <a:solidFill>
                  <a:schemeClr val="lt2"/>
                </a:solidFill>
              </a:rPr>
              <a:t>, </a:t>
            </a:r>
            <a:r>
              <a:rPr lang="en-US" sz="1600" dirty="0" err="1">
                <a:solidFill>
                  <a:schemeClr val="lt2"/>
                </a:solidFill>
              </a:rPr>
              <a:t>baik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itu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secara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digunakan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untuk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merumuskan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 smtClean="0">
                <a:solidFill>
                  <a:schemeClr val="lt2"/>
                </a:solidFill>
              </a:rPr>
              <a:t>solusi</a:t>
            </a:r>
            <a:r>
              <a:rPr lang="en-US" sz="1600" dirty="0" smtClean="0">
                <a:solidFill>
                  <a:schemeClr val="lt2"/>
                </a:solidFill>
              </a:rPr>
              <a:t> </a:t>
            </a:r>
            <a:r>
              <a:rPr lang="en-US" sz="1600" dirty="0" err="1" smtClean="0">
                <a:solidFill>
                  <a:schemeClr val="lt2"/>
                </a:solidFill>
              </a:rPr>
              <a:t>langsung</a:t>
            </a:r>
            <a:r>
              <a:rPr lang="en-US" sz="1600" dirty="0" smtClean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maupun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tidak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langsung</a:t>
            </a:r>
            <a:r>
              <a:rPr lang="en-US" sz="1600" dirty="0">
                <a:solidFill>
                  <a:schemeClr val="lt2"/>
                </a:solidFill>
              </a:rPr>
              <a:t>. </a:t>
            </a:r>
            <a:r>
              <a:rPr lang="en-US" sz="1600" dirty="0" err="1">
                <a:solidFill>
                  <a:schemeClr val="lt2"/>
                </a:solidFill>
              </a:rPr>
              <a:t>sederhana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dalam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sebuah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Pemanggilan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fungsi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rekursif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secara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permasalahan</a:t>
            </a:r>
            <a:r>
              <a:rPr lang="en-US" sz="1600" dirty="0">
                <a:solidFill>
                  <a:schemeClr val="lt2"/>
                </a:solidFill>
              </a:rPr>
              <a:t> yang </a:t>
            </a:r>
            <a:r>
              <a:rPr lang="en-US" sz="1600" dirty="0" err="1">
                <a:solidFill>
                  <a:schemeClr val="lt2"/>
                </a:solidFill>
              </a:rPr>
              <a:t>sulit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untuk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langsung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berarti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dalam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fungsi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diselesaikan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secara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iteratif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dengan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tersebut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terdapat</a:t>
            </a:r>
            <a:r>
              <a:rPr lang="en-US" sz="1600" dirty="0">
                <a:solidFill>
                  <a:schemeClr val="lt2"/>
                </a:solidFill>
              </a:rPr>
              <a:t> statement </a:t>
            </a:r>
            <a:r>
              <a:rPr lang="en-US" sz="1600" dirty="0" err="1">
                <a:solidFill>
                  <a:schemeClr val="lt2"/>
                </a:solidFill>
              </a:rPr>
              <a:t>untuk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menggunakan</a:t>
            </a:r>
            <a:r>
              <a:rPr lang="en-US" sz="1600" dirty="0">
                <a:solidFill>
                  <a:schemeClr val="lt2"/>
                </a:solidFill>
              </a:rPr>
              <a:t> loop for, while do.</a:t>
            </a:r>
            <a:endParaRPr sz="1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43"/>
          <p:cNvSpPr/>
          <p:nvPr/>
        </p:nvSpPr>
        <p:spPr>
          <a:xfrm>
            <a:off x="5132700" y="1356519"/>
            <a:ext cx="936000" cy="9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3"/>
          <p:cNvSpPr/>
          <p:nvPr/>
        </p:nvSpPr>
        <p:spPr>
          <a:xfrm>
            <a:off x="2574500" y="1356519"/>
            <a:ext cx="936000" cy="9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43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Komponen rekursif</a:t>
            </a:r>
            <a:endParaRPr dirty="0"/>
          </a:p>
        </p:txBody>
      </p:sp>
      <p:sp>
        <p:nvSpPr>
          <p:cNvPr id="2188" name="Google Shape;2188;p43"/>
          <p:cNvSpPr txBox="1">
            <a:spLocks noGrp="1"/>
          </p:cNvSpPr>
          <p:nvPr>
            <p:ph type="title" idx="2"/>
          </p:nvPr>
        </p:nvSpPr>
        <p:spPr>
          <a:xfrm>
            <a:off x="2071700" y="2682140"/>
            <a:ext cx="1941600" cy="4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Break point</a:t>
            </a:r>
            <a:endParaRPr dirty="0"/>
          </a:p>
        </p:txBody>
      </p:sp>
      <p:sp>
        <p:nvSpPr>
          <p:cNvPr id="2189" name="Google Shape;2189;p43"/>
          <p:cNvSpPr txBox="1">
            <a:spLocks noGrp="1"/>
          </p:cNvSpPr>
          <p:nvPr>
            <p:ph type="subTitle" idx="1"/>
          </p:nvPr>
        </p:nvSpPr>
        <p:spPr>
          <a:xfrm>
            <a:off x="2071700" y="3058065"/>
            <a:ext cx="19416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Sebuah kondisi untuk menghentikan fungsi agar tidak terjadi infinite loop</a:t>
            </a:r>
            <a:endParaRPr dirty="0"/>
          </a:p>
        </p:txBody>
      </p:sp>
      <p:sp>
        <p:nvSpPr>
          <p:cNvPr id="2190" name="Google Shape;2190;p43"/>
          <p:cNvSpPr txBox="1">
            <a:spLocks noGrp="1"/>
          </p:cNvSpPr>
          <p:nvPr>
            <p:ph type="title" idx="3"/>
          </p:nvPr>
        </p:nvSpPr>
        <p:spPr>
          <a:xfrm>
            <a:off x="2387899" y="1606565"/>
            <a:ext cx="130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91" name="Google Shape;2191;p43"/>
          <p:cNvSpPr txBox="1">
            <a:spLocks noGrp="1"/>
          </p:cNvSpPr>
          <p:nvPr>
            <p:ph type="title" idx="4"/>
          </p:nvPr>
        </p:nvSpPr>
        <p:spPr>
          <a:xfrm>
            <a:off x="4629900" y="2682140"/>
            <a:ext cx="1941600" cy="4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Self call</a:t>
            </a:r>
            <a:endParaRPr dirty="0"/>
          </a:p>
        </p:txBody>
      </p:sp>
      <p:sp>
        <p:nvSpPr>
          <p:cNvPr id="2192" name="Google Shape;2192;p43"/>
          <p:cNvSpPr txBox="1">
            <a:spLocks noGrp="1"/>
          </p:cNvSpPr>
          <p:nvPr>
            <p:ph type="subTitle" idx="5"/>
          </p:nvPr>
        </p:nvSpPr>
        <p:spPr>
          <a:xfrm>
            <a:off x="4629900" y="3058065"/>
            <a:ext cx="19416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Sebuah kondisi dimana fungsi memanggil dirinya sendiri</a:t>
            </a:r>
            <a:endParaRPr dirty="0"/>
          </a:p>
        </p:txBody>
      </p:sp>
      <p:sp>
        <p:nvSpPr>
          <p:cNvPr id="2193" name="Google Shape;2193;p43"/>
          <p:cNvSpPr txBox="1">
            <a:spLocks noGrp="1"/>
          </p:cNvSpPr>
          <p:nvPr>
            <p:ph type="title" idx="6"/>
          </p:nvPr>
        </p:nvSpPr>
        <p:spPr>
          <a:xfrm>
            <a:off x="4946099" y="1606565"/>
            <a:ext cx="130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6"/>
          <p:cNvSpPr txBox="1">
            <a:spLocks noGrp="1"/>
          </p:cNvSpPr>
          <p:nvPr>
            <p:ph type="title"/>
          </p:nvPr>
        </p:nvSpPr>
        <p:spPr>
          <a:xfrm>
            <a:off x="2460813" y="1659335"/>
            <a:ext cx="3621516" cy="1563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Contoh rekursif</a:t>
            </a:r>
            <a:endParaRPr sz="4800" dirty="0"/>
          </a:p>
        </p:txBody>
      </p:sp>
      <p:grpSp>
        <p:nvGrpSpPr>
          <p:cNvPr id="2309" name="Google Shape;2309;p46"/>
          <p:cNvGrpSpPr/>
          <p:nvPr/>
        </p:nvGrpSpPr>
        <p:grpSpPr>
          <a:xfrm>
            <a:off x="6019277" y="1558879"/>
            <a:ext cx="2088958" cy="3356891"/>
            <a:chOff x="5762700" y="696475"/>
            <a:chExt cx="1619975" cy="2603250"/>
          </a:xfrm>
        </p:grpSpPr>
        <p:sp>
          <p:nvSpPr>
            <p:cNvPr id="2310" name="Google Shape;2310;p46"/>
            <p:cNvSpPr/>
            <p:nvPr/>
          </p:nvSpPr>
          <p:spPr>
            <a:xfrm>
              <a:off x="6864055" y="2220784"/>
              <a:ext cx="405725" cy="259914"/>
            </a:xfrm>
            <a:custGeom>
              <a:avLst/>
              <a:gdLst/>
              <a:ahLst/>
              <a:cxnLst/>
              <a:rect l="l" t="t" r="r" b="b"/>
              <a:pathLst>
                <a:path w="16229" h="11259" extrusionOk="0">
                  <a:moveTo>
                    <a:pt x="5756" y="0"/>
                  </a:moveTo>
                  <a:lnTo>
                    <a:pt x="0" y="1987"/>
                  </a:lnTo>
                  <a:cubicBezTo>
                    <a:pt x="0" y="1987"/>
                    <a:pt x="2655" y="10404"/>
                    <a:pt x="4821" y="11172"/>
                  </a:cubicBezTo>
                  <a:cubicBezTo>
                    <a:pt x="4987" y="11231"/>
                    <a:pt x="5195" y="11259"/>
                    <a:pt x="5436" y="11259"/>
                  </a:cubicBezTo>
                  <a:cubicBezTo>
                    <a:pt x="8348" y="11259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8"/>
                    <a:pt x="7686" y="5303"/>
                  </a:cubicBezTo>
                  <a:cubicBezTo>
                    <a:pt x="7143" y="4575"/>
                    <a:pt x="5756" y="0"/>
                    <a:pt x="5756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5892125" y="1025625"/>
              <a:ext cx="128450" cy="288525"/>
            </a:xfrm>
            <a:custGeom>
              <a:avLst/>
              <a:gdLst/>
              <a:ahLst/>
              <a:cxnLst/>
              <a:rect l="l" t="t" r="r" b="b"/>
              <a:pathLst>
                <a:path w="5138" h="11541" extrusionOk="0">
                  <a:moveTo>
                    <a:pt x="1402" y="1"/>
                  </a:moveTo>
                  <a:lnTo>
                    <a:pt x="1" y="369"/>
                  </a:lnTo>
                  <a:cubicBezTo>
                    <a:pt x="1" y="369"/>
                    <a:pt x="3584" y="11540"/>
                    <a:pt x="4392" y="11540"/>
                  </a:cubicBezTo>
                  <a:cubicBezTo>
                    <a:pt x="4396" y="11540"/>
                    <a:pt x="4399" y="11540"/>
                    <a:pt x="4403" y="11539"/>
                  </a:cubicBezTo>
                  <a:cubicBezTo>
                    <a:pt x="5138" y="11445"/>
                    <a:pt x="1875" y="1438"/>
                    <a:pt x="1447" y="139"/>
                  </a:cubicBezTo>
                  <a:cubicBezTo>
                    <a:pt x="1417" y="50"/>
                    <a:pt x="1402" y="1"/>
                    <a:pt x="140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5840748" y="874853"/>
              <a:ext cx="104675" cy="158275"/>
            </a:xfrm>
            <a:custGeom>
              <a:avLst/>
              <a:gdLst/>
              <a:ahLst/>
              <a:cxnLst/>
              <a:rect l="l" t="t" r="r" b="b"/>
              <a:pathLst>
                <a:path w="4187" h="6331" extrusionOk="0">
                  <a:moveTo>
                    <a:pt x="1489" y="0"/>
                  </a:moveTo>
                  <a:cubicBezTo>
                    <a:pt x="585" y="888"/>
                    <a:pt x="1" y="2151"/>
                    <a:pt x="123" y="3411"/>
                  </a:cubicBezTo>
                  <a:cubicBezTo>
                    <a:pt x="245" y="4671"/>
                    <a:pt x="852" y="6072"/>
                    <a:pt x="2093" y="6326"/>
                  </a:cubicBezTo>
                  <a:cubicBezTo>
                    <a:pt x="2129" y="6329"/>
                    <a:pt x="2166" y="6331"/>
                    <a:pt x="2203" y="6331"/>
                  </a:cubicBezTo>
                  <a:cubicBezTo>
                    <a:pt x="2972" y="6331"/>
                    <a:pt x="3839" y="5676"/>
                    <a:pt x="4027" y="4939"/>
                  </a:cubicBezTo>
                  <a:cubicBezTo>
                    <a:pt x="4186" y="4322"/>
                    <a:pt x="3984" y="3660"/>
                    <a:pt x="3650" y="3117"/>
                  </a:cubicBezTo>
                  <a:cubicBezTo>
                    <a:pt x="3315" y="2574"/>
                    <a:pt x="2858" y="2121"/>
                    <a:pt x="2440" y="1638"/>
                  </a:cubicBezTo>
                  <a:cubicBezTo>
                    <a:pt x="2024" y="1156"/>
                    <a:pt x="1636" y="621"/>
                    <a:pt x="1489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5954400" y="1260850"/>
              <a:ext cx="517875" cy="403525"/>
            </a:xfrm>
            <a:custGeom>
              <a:avLst/>
              <a:gdLst/>
              <a:ahLst/>
              <a:cxnLst/>
              <a:rect l="l" t="t" r="r" b="b"/>
              <a:pathLst>
                <a:path w="20715" h="16141" extrusionOk="0">
                  <a:moveTo>
                    <a:pt x="1871" y="1"/>
                  </a:moveTo>
                  <a:lnTo>
                    <a:pt x="0" y="2293"/>
                  </a:lnTo>
                  <a:cubicBezTo>
                    <a:pt x="0" y="2293"/>
                    <a:pt x="7499" y="14828"/>
                    <a:pt x="19633" y="16140"/>
                  </a:cubicBezTo>
                  <a:lnTo>
                    <a:pt x="20714" y="11537"/>
                  </a:lnTo>
                  <a:cubicBezTo>
                    <a:pt x="20714" y="11537"/>
                    <a:pt x="10189" y="9801"/>
                    <a:pt x="187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5869550" y="1132725"/>
              <a:ext cx="131650" cy="185450"/>
            </a:xfrm>
            <a:custGeom>
              <a:avLst/>
              <a:gdLst/>
              <a:ahLst/>
              <a:cxnLst/>
              <a:rect l="l" t="t" r="r" b="b"/>
              <a:pathLst>
                <a:path w="5266" h="7418" extrusionOk="0">
                  <a:moveTo>
                    <a:pt x="2065" y="1"/>
                  </a:moveTo>
                  <a:cubicBezTo>
                    <a:pt x="2043" y="1"/>
                    <a:pt x="2031" y="21"/>
                    <a:pt x="2030" y="65"/>
                  </a:cubicBezTo>
                  <a:cubicBezTo>
                    <a:pt x="2013" y="693"/>
                    <a:pt x="3279" y="2897"/>
                    <a:pt x="3279" y="2897"/>
                  </a:cubicBezTo>
                  <a:cubicBezTo>
                    <a:pt x="3279" y="2897"/>
                    <a:pt x="1022" y="785"/>
                    <a:pt x="823" y="785"/>
                  </a:cubicBezTo>
                  <a:cubicBezTo>
                    <a:pt x="795" y="785"/>
                    <a:pt x="808" y="826"/>
                    <a:pt x="872" y="921"/>
                  </a:cubicBezTo>
                  <a:cubicBezTo>
                    <a:pt x="1402" y="1690"/>
                    <a:pt x="2707" y="3566"/>
                    <a:pt x="2707" y="3566"/>
                  </a:cubicBezTo>
                  <a:cubicBezTo>
                    <a:pt x="2707" y="3566"/>
                    <a:pt x="398" y="1628"/>
                    <a:pt x="60" y="1628"/>
                  </a:cubicBezTo>
                  <a:cubicBezTo>
                    <a:pt x="0" y="1628"/>
                    <a:pt x="3" y="1690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1"/>
                    <a:pt x="525" y="3381"/>
                  </a:cubicBezTo>
                  <a:cubicBezTo>
                    <a:pt x="439" y="3381"/>
                    <a:pt x="453" y="3452"/>
                    <a:pt x="637" y="3641"/>
                  </a:cubicBezTo>
                  <a:cubicBezTo>
                    <a:pt x="1411" y="4434"/>
                    <a:pt x="2141" y="6025"/>
                    <a:pt x="3394" y="7418"/>
                  </a:cubicBezTo>
                  <a:lnTo>
                    <a:pt x="5265" y="5127"/>
                  </a:lnTo>
                  <a:cubicBezTo>
                    <a:pt x="5265" y="5127"/>
                    <a:pt x="4721" y="2136"/>
                    <a:pt x="4577" y="1810"/>
                  </a:cubicBezTo>
                  <a:cubicBezTo>
                    <a:pt x="4570" y="1795"/>
                    <a:pt x="4564" y="1788"/>
                    <a:pt x="4558" y="1788"/>
                  </a:cubicBezTo>
                  <a:cubicBezTo>
                    <a:pt x="4457" y="1788"/>
                    <a:pt x="4386" y="3611"/>
                    <a:pt x="4386" y="3611"/>
                  </a:cubicBezTo>
                  <a:cubicBezTo>
                    <a:pt x="4386" y="3611"/>
                    <a:pt x="2360" y="1"/>
                    <a:pt x="2065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6631275" y="213170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1"/>
                  </a:moveTo>
                  <a:lnTo>
                    <a:pt x="0" y="2870"/>
                  </a:lnTo>
                  <a:cubicBezTo>
                    <a:pt x="0" y="3626"/>
                    <a:pt x="3469" y="24207"/>
                    <a:pt x="3469" y="24207"/>
                  </a:cubicBezTo>
                  <a:lnTo>
                    <a:pt x="6398" y="24871"/>
                  </a:lnTo>
                  <a:lnTo>
                    <a:pt x="8107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49425" y="1432300"/>
              <a:ext cx="286900" cy="417925"/>
            </a:xfrm>
            <a:custGeom>
              <a:avLst/>
              <a:gdLst/>
              <a:ahLst/>
              <a:cxnLst/>
              <a:rect l="l" t="t" r="r" b="b"/>
              <a:pathLst>
                <a:path w="11476" h="16717" extrusionOk="0">
                  <a:moveTo>
                    <a:pt x="10479" y="1"/>
                  </a:moveTo>
                  <a:cubicBezTo>
                    <a:pt x="10056" y="1"/>
                    <a:pt x="8212" y="2263"/>
                    <a:pt x="8212" y="2263"/>
                  </a:cubicBezTo>
                  <a:cubicBezTo>
                    <a:pt x="8320" y="445"/>
                    <a:pt x="7571" y="125"/>
                    <a:pt x="7571" y="125"/>
                  </a:cubicBezTo>
                  <a:cubicBezTo>
                    <a:pt x="7571" y="125"/>
                    <a:pt x="6074" y="10711"/>
                    <a:pt x="5325" y="11781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6" y="11176"/>
                    <a:pt x="2386" y="11176"/>
                  </a:cubicBezTo>
                  <a:lnTo>
                    <a:pt x="0" y="14838"/>
                  </a:lnTo>
                  <a:cubicBezTo>
                    <a:pt x="0" y="14838"/>
                    <a:pt x="4528" y="16716"/>
                    <a:pt x="7086" y="16716"/>
                  </a:cubicBezTo>
                  <a:cubicBezTo>
                    <a:pt x="7217" y="16716"/>
                    <a:pt x="7344" y="16711"/>
                    <a:pt x="7464" y="16701"/>
                  </a:cubicBezTo>
                  <a:cubicBezTo>
                    <a:pt x="9924" y="16486"/>
                    <a:pt x="9817" y="4937"/>
                    <a:pt x="9817" y="4937"/>
                  </a:cubicBezTo>
                  <a:cubicBezTo>
                    <a:pt x="9817" y="4937"/>
                    <a:pt x="11101" y="2478"/>
                    <a:pt x="11421" y="1301"/>
                  </a:cubicBezTo>
                  <a:cubicBezTo>
                    <a:pt x="11476" y="1102"/>
                    <a:pt x="11459" y="1019"/>
                    <a:pt x="11395" y="1019"/>
                  </a:cubicBezTo>
                  <a:cubicBezTo>
                    <a:pt x="11079" y="1019"/>
                    <a:pt x="9603" y="3012"/>
                    <a:pt x="9603" y="3012"/>
                  </a:cubicBezTo>
                  <a:cubicBezTo>
                    <a:pt x="9603" y="3012"/>
                    <a:pt x="10565" y="873"/>
                    <a:pt x="10565" y="125"/>
                  </a:cubicBezTo>
                  <a:cubicBezTo>
                    <a:pt x="10565" y="39"/>
                    <a:pt x="10534" y="1"/>
                    <a:pt x="10479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6384925" y="924975"/>
              <a:ext cx="338300" cy="610075"/>
            </a:xfrm>
            <a:custGeom>
              <a:avLst/>
              <a:gdLst/>
              <a:ahLst/>
              <a:cxnLst/>
              <a:rect l="l" t="t" r="r" b="b"/>
              <a:pathLst>
                <a:path w="13532" h="24403" extrusionOk="0">
                  <a:moveTo>
                    <a:pt x="5818" y="0"/>
                  </a:moveTo>
                  <a:cubicBezTo>
                    <a:pt x="5818" y="0"/>
                    <a:pt x="1470" y="3086"/>
                    <a:pt x="1610" y="7573"/>
                  </a:cubicBezTo>
                  <a:cubicBezTo>
                    <a:pt x="1707" y="10696"/>
                    <a:pt x="1668" y="11171"/>
                    <a:pt x="1634" y="11171"/>
                  </a:cubicBezTo>
                  <a:cubicBezTo>
                    <a:pt x="1620" y="11171"/>
                    <a:pt x="1607" y="11080"/>
                    <a:pt x="1607" y="11080"/>
                  </a:cubicBezTo>
                  <a:cubicBezTo>
                    <a:pt x="1607" y="11080"/>
                    <a:pt x="1" y="13174"/>
                    <a:pt x="208" y="15006"/>
                  </a:cubicBezTo>
                  <a:cubicBezTo>
                    <a:pt x="808" y="20316"/>
                    <a:pt x="6147" y="20477"/>
                    <a:pt x="6791" y="20477"/>
                  </a:cubicBezTo>
                  <a:cubicBezTo>
                    <a:pt x="6832" y="20477"/>
                    <a:pt x="6854" y="20476"/>
                    <a:pt x="6854" y="20476"/>
                  </a:cubicBezTo>
                  <a:lnTo>
                    <a:pt x="6854" y="24402"/>
                  </a:lnTo>
                  <a:lnTo>
                    <a:pt x="11848" y="24402"/>
                  </a:lnTo>
                  <a:lnTo>
                    <a:pt x="13532" y="15707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6404425" y="820775"/>
              <a:ext cx="675125" cy="666450"/>
            </a:xfrm>
            <a:custGeom>
              <a:avLst/>
              <a:gdLst/>
              <a:ahLst/>
              <a:cxnLst/>
              <a:rect l="l" t="t" r="r" b="b"/>
              <a:pathLst>
                <a:path w="27005" h="26658" extrusionOk="0">
                  <a:moveTo>
                    <a:pt x="11803" y="0"/>
                  </a:moveTo>
                  <a:cubicBezTo>
                    <a:pt x="8555" y="0"/>
                    <a:pt x="5314" y="1204"/>
                    <a:pt x="2868" y="3345"/>
                  </a:cubicBezTo>
                  <a:cubicBezTo>
                    <a:pt x="1307" y="4713"/>
                    <a:pt x="1" y="6735"/>
                    <a:pt x="461" y="8758"/>
                  </a:cubicBezTo>
                  <a:cubicBezTo>
                    <a:pt x="776" y="10141"/>
                    <a:pt x="1865" y="11265"/>
                    <a:pt x="2105" y="12662"/>
                  </a:cubicBezTo>
                  <a:cubicBezTo>
                    <a:pt x="2205" y="13241"/>
                    <a:pt x="2154" y="13852"/>
                    <a:pt x="2364" y="14401"/>
                  </a:cubicBezTo>
                  <a:cubicBezTo>
                    <a:pt x="2536" y="14845"/>
                    <a:pt x="2979" y="15235"/>
                    <a:pt x="3425" y="15235"/>
                  </a:cubicBezTo>
                  <a:cubicBezTo>
                    <a:pt x="3529" y="15235"/>
                    <a:pt x="3634" y="15213"/>
                    <a:pt x="3736" y="15166"/>
                  </a:cubicBezTo>
                  <a:cubicBezTo>
                    <a:pt x="4344" y="14881"/>
                    <a:pt x="4337" y="13952"/>
                    <a:pt x="4875" y="13548"/>
                  </a:cubicBezTo>
                  <a:cubicBezTo>
                    <a:pt x="5039" y="13425"/>
                    <a:pt x="5235" y="13370"/>
                    <a:pt x="5437" y="13370"/>
                  </a:cubicBezTo>
                  <a:cubicBezTo>
                    <a:pt x="5743" y="13370"/>
                    <a:pt x="6060" y="13497"/>
                    <a:pt x="6287" y="13708"/>
                  </a:cubicBezTo>
                  <a:cubicBezTo>
                    <a:pt x="6665" y="14058"/>
                    <a:pt x="6836" y="14578"/>
                    <a:pt x="6911" y="15087"/>
                  </a:cubicBezTo>
                  <a:cubicBezTo>
                    <a:pt x="7284" y="17626"/>
                    <a:pt x="5621" y="20220"/>
                    <a:pt x="6299" y="22695"/>
                  </a:cubicBezTo>
                  <a:cubicBezTo>
                    <a:pt x="6788" y="24475"/>
                    <a:pt x="8438" y="25761"/>
                    <a:pt x="10209" y="26284"/>
                  </a:cubicBezTo>
                  <a:cubicBezTo>
                    <a:pt x="11146" y="26561"/>
                    <a:pt x="12116" y="26658"/>
                    <a:pt x="13094" y="26658"/>
                  </a:cubicBezTo>
                  <a:cubicBezTo>
                    <a:pt x="13967" y="26658"/>
                    <a:pt x="14846" y="26580"/>
                    <a:pt x="15712" y="26484"/>
                  </a:cubicBezTo>
                  <a:cubicBezTo>
                    <a:pt x="19203" y="26095"/>
                    <a:pt x="23026" y="25179"/>
                    <a:pt x="25000" y="22274"/>
                  </a:cubicBezTo>
                  <a:cubicBezTo>
                    <a:pt x="26299" y="20361"/>
                    <a:pt x="26533" y="17942"/>
                    <a:pt x="26709" y="15639"/>
                  </a:cubicBezTo>
                  <a:cubicBezTo>
                    <a:pt x="26866" y="13618"/>
                    <a:pt x="27004" y="11560"/>
                    <a:pt x="26544" y="9586"/>
                  </a:cubicBezTo>
                  <a:cubicBezTo>
                    <a:pt x="26084" y="7613"/>
                    <a:pt x="24927" y="5701"/>
                    <a:pt x="23104" y="4820"/>
                  </a:cubicBezTo>
                  <a:lnTo>
                    <a:pt x="21996" y="4681"/>
                  </a:lnTo>
                  <a:cubicBezTo>
                    <a:pt x="19674" y="1993"/>
                    <a:pt x="16253" y="279"/>
                    <a:pt x="12710" y="32"/>
                  </a:cubicBezTo>
                  <a:cubicBezTo>
                    <a:pt x="12408" y="11"/>
                    <a:pt x="12105" y="0"/>
                    <a:pt x="11803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6932150" y="751925"/>
              <a:ext cx="262450" cy="259900"/>
            </a:xfrm>
            <a:custGeom>
              <a:avLst/>
              <a:gdLst/>
              <a:ahLst/>
              <a:cxnLst/>
              <a:rect l="l" t="t" r="r" b="b"/>
              <a:pathLst>
                <a:path w="10498" h="10396" extrusionOk="0">
                  <a:moveTo>
                    <a:pt x="7833" y="1"/>
                  </a:moveTo>
                  <a:cubicBezTo>
                    <a:pt x="7392" y="1"/>
                    <a:pt x="6942" y="95"/>
                    <a:pt x="6517" y="221"/>
                  </a:cubicBezTo>
                  <a:cubicBezTo>
                    <a:pt x="3176" y="1213"/>
                    <a:pt x="532" y="4241"/>
                    <a:pt x="1" y="7686"/>
                  </a:cubicBezTo>
                  <a:lnTo>
                    <a:pt x="178" y="8236"/>
                  </a:lnTo>
                  <a:lnTo>
                    <a:pt x="8648" y="10318"/>
                  </a:lnTo>
                  <a:cubicBezTo>
                    <a:pt x="8805" y="10357"/>
                    <a:pt x="8968" y="10396"/>
                    <a:pt x="9128" y="10396"/>
                  </a:cubicBezTo>
                  <a:cubicBezTo>
                    <a:pt x="9206" y="10396"/>
                    <a:pt x="9285" y="10386"/>
                    <a:pt x="9361" y="10363"/>
                  </a:cubicBezTo>
                  <a:cubicBezTo>
                    <a:pt x="9747" y="10245"/>
                    <a:pt x="9941" y="9824"/>
                    <a:pt x="10089" y="9449"/>
                  </a:cubicBezTo>
                  <a:cubicBezTo>
                    <a:pt x="10275" y="8974"/>
                    <a:pt x="10462" y="8485"/>
                    <a:pt x="10454" y="7977"/>
                  </a:cubicBezTo>
                  <a:cubicBezTo>
                    <a:pt x="10448" y="7467"/>
                    <a:pt x="10199" y="6927"/>
                    <a:pt x="9732" y="6726"/>
                  </a:cubicBezTo>
                  <a:cubicBezTo>
                    <a:pt x="9370" y="6571"/>
                    <a:pt x="8952" y="6641"/>
                    <a:pt x="8563" y="6568"/>
                  </a:cubicBezTo>
                  <a:cubicBezTo>
                    <a:pt x="8176" y="6496"/>
                    <a:pt x="7767" y="6144"/>
                    <a:pt x="7892" y="5770"/>
                  </a:cubicBezTo>
                  <a:cubicBezTo>
                    <a:pt x="7979" y="5518"/>
                    <a:pt x="8259" y="5400"/>
                    <a:pt x="8510" y="5310"/>
                  </a:cubicBezTo>
                  <a:lnTo>
                    <a:pt x="10411" y="4635"/>
                  </a:lnTo>
                  <a:cubicBezTo>
                    <a:pt x="10456" y="3786"/>
                    <a:pt x="10497" y="2923"/>
                    <a:pt x="10281" y="2101"/>
                  </a:cubicBezTo>
                  <a:cubicBezTo>
                    <a:pt x="10065" y="1280"/>
                    <a:pt x="9546" y="492"/>
                    <a:pt x="8760" y="170"/>
                  </a:cubicBezTo>
                  <a:cubicBezTo>
                    <a:pt x="8464" y="50"/>
                    <a:pt x="8151" y="1"/>
                    <a:pt x="783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6505450" y="1188100"/>
              <a:ext cx="59825" cy="90000"/>
            </a:xfrm>
            <a:custGeom>
              <a:avLst/>
              <a:gdLst/>
              <a:ahLst/>
              <a:cxnLst/>
              <a:rect l="l" t="t" r="r" b="b"/>
              <a:pathLst>
                <a:path w="2393" h="3600" extrusionOk="0">
                  <a:moveTo>
                    <a:pt x="1814" y="1"/>
                  </a:moveTo>
                  <a:cubicBezTo>
                    <a:pt x="1799" y="1"/>
                    <a:pt x="1782" y="5"/>
                    <a:pt x="1765" y="15"/>
                  </a:cubicBezTo>
                  <a:lnTo>
                    <a:pt x="1765" y="17"/>
                  </a:lnTo>
                  <a:cubicBezTo>
                    <a:pt x="1050" y="426"/>
                    <a:pt x="597" y="1045"/>
                    <a:pt x="406" y="1845"/>
                  </a:cubicBezTo>
                  <a:lnTo>
                    <a:pt x="406" y="1845"/>
                  </a:lnTo>
                  <a:cubicBezTo>
                    <a:pt x="405" y="1846"/>
                    <a:pt x="405" y="1847"/>
                    <a:pt x="405" y="1848"/>
                  </a:cubicBezTo>
                  <a:lnTo>
                    <a:pt x="405" y="1848"/>
                  </a:lnTo>
                  <a:lnTo>
                    <a:pt x="405" y="1848"/>
                  </a:lnTo>
                  <a:cubicBezTo>
                    <a:pt x="405" y="1848"/>
                    <a:pt x="405" y="1849"/>
                    <a:pt x="405" y="1849"/>
                  </a:cubicBezTo>
                  <a:cubicBezTo>
                    <a:pt x="377" y="1964"/>
                    <a:pt x="459" y="2032"/>
                    <a:pt x="545" y="2032"/>
                  </a:cubicBezTo>
                  <a:cubicBezTo>
                    <a:pt x="604" y="2032"/>
                    <a:pt x="666" y="2000"/>
                    <a:pt x="696" y="1928"/>
                  </a:cubicBezTo>
                  <a:cubicBezTo>
                    <a:pt x="752" y="1773"/>
                    <a:pt x="824" y="1623"/>
                    <a:pt x="907" y="1479"/>
                  </a:cubicBezTo>
                  <a:cubicBezTo>
                    <a:pt x="1030" y="1238"/>
                    <a:pt x="1184" y="1118"/>
                    <a:pt x="1370" y="1118"/>
                  </a:cubicBezTo>
                  <a:cubicBezTo>
                    <a:pt x="1525" y="1118"/>
                    <a:pt x="1702" y="1201"/>
                    <a:pt x="1900" y="1368"/>
                  </a:cubicBezTo>
                  <a:cubicBezTo>
                    <a:pt x="1994" y="1569"/>
                    <a:pt x="1923" y="1885"/>
                    <a:pt x="1869" y="2085"/>
                  </a:cubicBezTo>
                  <a:cubicBezTo>
                    <a:pt x="1708" y="2693"/>
                    <a:pt x="1278" y="3237"/>
                    <a:pt x="665" y="3237"/>
                  </a:cubicBezTo>
                  <a:cubicBezTo>
                    <a:pt x="541" y="3237"/>
                    <a:pt x="409" y="3215"/>
                    <a:pt x="271" y="3166"/>
                  </a:cubicBezTo>
                  <a:cubicBezTo>
                    <a:pt x="249" y="3158"/>
                    <a:pt x="229" y="3155"/>
                    <a:pt x="210" y="3155"/>
                  </a:cubicBezTo>
                  <a:cubicBezTo>
                    <a:pt x="44" y="3155"/>
                    <a:pt x="0" y="3425"/>
                    <a:pt x="180" y="3499"/>
                  </a:cubicBezTo>
                  <a:cubicBezTo>
                    <a:pt x="349" y="3568"/>
                    <a:pt x="514" y="3600"/>
                    <a:pt x="673" y="3600"/>
                  </a:cubicBezTo>
                  <a:cubicBezTo>
                    <a:pt x="1649" y="3600"/>
                    <a:pt x="2392" y="2411"/>
                    <a:pt x="2243" y="1451"/>
                  </a:cubicBezTo>
                  <a:cubicBezTo>
                    <a:pt x="2182" y="1055"/>
                    <a:pt x="1922" y="743"/>
                    <a:pt x="1512" y="743"/>
                  </a:cubicBezTo>
                  <a:cubicBezTo>
                    <a:pt x="1492" y="743"/>
                    <a:pt x="1471" y="744"/>
                    <a:pt x="1450" y="746"/>
                  </a:cubicBezTo>
                  <a:cubicBezTo>
                    <a:pt x="1362" y="752"/>
                    <a:pt x="1282" y="770"/>
                    <a:pt x="1208" y="798"/>
                  </a:cubicBezTo>
                  <a:lnTo>
                    <a:pt x="1208" y="798"/>
                  </a:lnTo>
                  <a:cubicBezTo>
                    <a:pt x="1387" y="564"/>
                    <a:pt x="1606" y="358"/>
                    <a:pt x="1862" y="182"/>
                  </a:cubicBezTo>
                  <a:cubicBezTo>
                    <a:pt x="1947" y="123"/>
                    <a:pt x="1897" y="1"/>
                    <a:pt x="181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6941125" y="71852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5"/>
                  </a:cubicBezTo>
                  <a:cubicBezTo>
                    <a:pt x="1756" y="2052"/>
                    <a:pt x="164" y="5072"/>
                    <a:pt x="3" y="8103"/>
                  </a:cubicBezTo>
                  <a:cubicBezTo>
                    <a:pt x="0" y="8155"/>
                    <a:pt x="46" y="8184"/>
                    <a:pt x="89" y="8184"/>
                  </a:cubicBezTo>
                  <a:cubicBezTo>
                    <a:pt x="124" y="8184"/>
                    <a:pt x="157" y="8166"/>
                    <a:pt x="165" y="8126"/>
                  </a:cubicBezTo>
                  <a:cubicBezTo>
                    <a:pt x="778" y="5006"/>
                    <a:pt x="1953" y="2531"/>
                    <a:pt x="4232" y="275"/>
                  </a:cubicBezTo>
                  <a:cubicBezTo>
                    <a:pt x="4347" y="159"/>
                    <a:pt x="4239" y="1"/>
                    <a:pt x="4111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6574900" y="963275"/>
              <a:ext cx="371500" cy="188250"/>
            </a:xfrm>
            <a:custGeom>
              <a:avLst/>
              <a:gdLst/>
              <a:ahLst/>
              <a:cxnLst/>
              <a:rect l="l" t="t" r="r" b="b"/>
              <a:pathLst>
                <a:path w="14860" h="7530" extrusionOk="0">
                  <a:moveTo>
                    <a:pt x="12652" y="0"/>
                  </a:moveTo>
                  <a:cubicBezTo>
                    <a:pt x="7895" y="0"/>
                    <a:pt x="2959" y="4055"/>
                    <a:pt x="89" y="7296"/>
                  </a:cubicBezTo>
                  <a:cubicBezTo>
                    <a:pt x="1" y="7396"/>
                    <a:pt x="89" y="7530"/>
                    <a:pt x="189" y="7530"/>
                  </a:cubicBezTo>
                  <a:cubicBezTo>
                    <a:pt x="220" y="7530"/>
                    <a:pt x="252" y="7517"/>
                    <a:pt x="280" y="7487"/>
                  </a:cubicBezTo>
                  <a:cubicBezTo>
                    <a:pt x="3265" y="4227"/>
                    <a:pt x="8164" y="463"/>
                    <a:pt x="12921" y="463"/>
                  </a:cubicBezTo>
                  <a:cubicBezTo>
                    <a:pt x="13463" y="463"/>
                    <a:pt x="14003" y="512"/>
                    <a:pt x="14538" y="616"/>
                  </a:cubicBezTo>
                  <a:cubicBezTo>
                    <a:pt x="14553" y="618"/>
                    <a:pt x="14566" y="620"/>
                    <a:pt x="14580" y="620"/>
                  </a:cubicBezTo>
                  <a:cubicBezTo>
                    <a:pt x="14784" y="620"/>
                    <a:pt x="14860" y="314"/>
                    <a:pt x="14638" y="253"/>
                  </a:cubicBezTo>
                  <a:cubicBezTo>
                    <a:pt x="13984" y="80"/>
                    <a:pt x="13320" y="0"/>
                    <a:pt x="12652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6258400" y="1476600"/>
              <a:ext cx="774450" cy="538525"/>
            </a:xfrm>
            <a:custGeom>
              <a:avLst/>
              <a:gdLst/>
              <a:ahLst/>
              <a:cxnLst/>
              <a:rect l="l" t="t" r="r" b="b"/>
              <a:pathLst>
                <a:path w="30978" h="21541" extrusionOk="0">
                  <a:moveTo>
                    <a:pt x="2078" y="0"/>
                  </a:moveTo>
                  <a:lnTo>
                    <a:pt x="1" y="6542"/>
                  </a:lnTo>
                  <a:cubicBezTo>
                    <a:pt x="1" y="6542"/>
                    <a:pt x="5056" y="9365"/>
                    <a:pt x="8257" y="9365"/>
                  </a:cubicBezTo>
                  <a:cubicBezTo>
                    <a:pt x="8358" y="9365"/>
                    <a:pt x="8457" y="9362"/>
                    <a:pt x="8554" y="9356"/>
                  </a:cubicBezTo>
                  <a:cubicBezTo>
                    <a:pt x="8554" y="9356"/>
                    <a:pt x="10959" y="18946"/>
                    <a:pt x="12084" y="20957"/>
                  </a:cubicBezTo>
                  <a:cubicBezTo>
                    <a:pt x="12313" y="21368"/>
                    <a:pt x="12828" y="21541"/>
                    <a:pt x="13530" y="21541"/>
                  </a:cubicBezTo>
                  <a:cubicBezTo>
                    <a:pt x="17211" y="21541"/>
                    <a:pt x="26055" y="16803"/>
                    <a:pt x="26055" y="16803"/>
                  </a:cubicBezTo>
                  <a:lnTo>
                    <a:pt x="24225" y="10691"/>
                  </a:lnTo>
                  <a:lnTo>
                    <a:pt x="28320" y="13405"/>
                  </a:lnTo>
                  <a:lnTo>
                    <a:pt x="30977" y="8354"/>
                  </a:lnTo>
                  <a:lnTo>
                    <a:pt x="23022" y="3332"/>
                  </a:lnTo>
                  <a:cubicBezTo>
                    <a:pt x="23022" y="3332"/>
                    <a:pt x="17348" y="1997"/>
                    <a:pt x="9616" y="1350"/>
                  </a:cubicBezTo>
                  <a:cubicBezTo>
                    <a:pt x="6375" y="1080"/>
                    <a:pt x="2078" y="0"/>
                    <a:pt x="2078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6461350" y="1896675"/>
              <a:ext cx="750475" cy="470075"/>
            </a:xfrm>
            <a:custGeom>
              <a:avLst/>
              <a:gdLst/>
              <a:ahLst/>
              <a:cxnLst/>
              <a:rect l="l" t="t" r="r" b="b"/>
              <a:pathLst>
                <a:path w="30019" h="18803" extrusionOk="0">
                  <a:moveTo>
                    <a:pt x="17937" y="0"/>
                  </a:moveTo>
                  <a:lnTo>
                    <a:pt x="3966" y="4153"/>
                  </a:lnTo>
                  <a:cubicBezTo>
                    <a:pt x="3966" y="4153"/>
                    <a:pt x="1" y="17557"/>
                    <a:pt x="1511" y="18691"/>
                  </a:cubicBezTo>
                  <a:cubicBezTo>
                    <a:pt x="1613" y="18767"/>
                    <a:pt x="1816" y="18803"/>
                    <a:pt x="2107" y="18803"/>
                  </a:cubicBezTo>
                  <a:cubicBezTo>
                    <a:pt x="6146" y="18803"/>
                    <a:pt x="27100" y="11867"/>
                    <a:pt x="28509" y="8873"/>
                  </a:cubicBezTo>
                  <a:cubicBezTo>
                    <a:pt x="30018" y="5664"/>
                    <a:pt x="17937" y="0"/>
                    <a:pt x="17937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6641500" y="2694525"/>
              <a:ext cx="155325" cy="123250"/>
            </a:xfrm>
            <a:custGeom>
              <a:avLst/>
              <a:gdLst/>
              <a:ahLst/>
              <a:cxnLst/>
              <a:rect l="l" t="t" r="r" b="b"/>
              <a:pathLst>
                <a:path w="6213" h="4930" extrusionOk="0">
                  <a:moveTo>
                    <a:pt x="2556" y="0"/>
                  </a:moveTo>
                  <a:lnTo>
                    <a:pt x="2619" y="2343"/>
                  </a:lnTo>
                  <a:lnTo>
                    <a:pt x="1913" y="2590"/>
                  </a:lnTo>
                  <a:cubicBezTo>
                    <a:pt x="455" y="3490"/>
                    <a:pt x="0" y="4724"/>
                    <a:pt x="179" y="4911"/>
                  </a:cubicBezTo>
                  <a:cubicBezTo>
                    <a:pt x="191" y="4924"/>
                    <a:pt x="229" y="4929"/>
                    <a:pt x="289" y="4929"/>
                  </a:cubicBezTo>
                  <a:cubicBezTo>
                    <a:pt x="1093" y="4929"/>
                    <a:pt x="5871" y="3846"/>
                    <a:pt x="5871" y="3846"/>
                  </a:cubicBezTo>
                  <a:lnTo>
                    <a:pt x="6212" y="525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7231175" y="2290525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8"/>
                  </a:lnTo>
                  <a:lnTo>
                    <a:pt x="546" y="4280"/>
                  </a:lnTo>
                  <a:lnTo>
                    <a:pt x="2773" y="3548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10"/>
                    <a:pt x="5933" y="5148"/>
                  </a:cubicBezTo>
                  <a:cubicBezTo>
                    <a:pt x="6059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7281325" y="2359550"/>
              <a:ext cx="5575" cy="25850"/>
            </a:xfrm>
            <a:custGeom>
              <a:avLst/>
              <a:gdLst/>
              <a:ahLst/>
              <a:cxnLst/>
              <a:rect l="l" t="t" r="r" b="b"/>
              <a:pathLst>
                <a:path w="223" h="1034" extrusionOk="0">
                  <a:moveTo>
                    <a:pt x="102" y="1"/>
                  </a:moveTo>
                  <a:cubicBezTo>
                    <a:pt x="75" y="1"/>
                    <a:pt x="50" y="16"/>
                    <a:pt x="45" y="52"/>
                  </a:cubicBezTo>
                  <a:cubicBezTo>
                    <a:pt x="0" y="362"/>
                    <a:pt x="11" y="678"/>
                    <a:pt x="76" y="984"/>
                  </a:cubicBezTo>
                  <a:cubicBezTo>
                    <a:pt x="84" y="1019"/>
                    <a:pt x="110" y="1034"/>
                    <a:pt x="137" y="1034"/>
                  </a:cubicBezTo>
                  <a:cubicBezTo>
                    <a:pt x="178" y="1034"/>
                    <a:pt x="222" y="999"/>
                    <a:pt x="211" y="946"/>
                  </a:cubicBezTo>
                  <a:cubicBezTo>
                    <a:pt x="149" y="665"/>
                    <a:pt x="139" y="374"/>
                    <a:pt x="181" y="89"/>
                  </a:cubicBezTo>
                  <a:cubicBezTo>
                    <a:pt x="188" y="36"/>
                    <a:pt x="142" y="1"/>
                    <a:pt x="102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6476050" y="1675300"/>
              <a:ext cx="329550" cy="78275"/>
            </a:xfrm>
            <a:custGeom>
              <a:avLst/>
              <a:gdLst/>
              <a:ahLst/>
              <a:cxnLst/>
              <a:rect l="l" t="t" r="r" b="b"/>
              <a:pathLst>
                <a:path w="13182" h="3131" extrusionOk="0">
                  <a:moveTo>
                    <a:pt x="12946" y="1"/>
                  </a:moveTo>
                  <a:cubicBezTo>
                    <a:pt x="12928" y="1"/>
                    <a:pt x="12909" y="4"/>
                    <a:pt x="12888" y="11"/>
                  </a:cubicBezTo>
                  <a:cubicBezTo>
                    <a:pt x="8713" y="1411"/>
                    <a:pt x="4460" y="2249"/>
                    <a:pt x="116" y="2919"/>
                  </a:cubicBezTo>
                  <a:cubicBezTo>
                    <a:pt x="1" y="2938"/>
                    <a:pt x="23" y="3131"/>
                    <a:pt x="135" y="3131"/>
                  </a:cubicBezTo>
                  <a:cubicBezTo>
                    <a:pt x="138" y="3131"/>
                    <a:pt x="141" y="3131"/>
                    <a:pt x="145" y="3130"/>
                  </a:cubicBezTo>
                  <a:lnTo>
                    <a:pt x="145" y="3129"/>
                  </a:lnTo>
                  <a:cubicBezTo>
                    <a:pt x="4517" y="2680"/>
                    <a:pt x="8785" y="1630"/>
                    <a:pt x="12982" y="355"/>
                  </a:cubicBezTo>
                  <a:cubicBezTo>
                    <a:pt x="13181" y="295"/>
                    <a:pt x="13120" y="1"/>
                    <a:pt x="12946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6287950" y="1487775"/>
              <a:ext cx="51525" cy="161425"/>
            </a:xfrm>
            <a:custGeom>
              <a:avLst/>
              <a:gdLst/>
              <a:ahLst/>
              <a:cxnLst/>
              <a:rect l="l" t="t" r="r" b="b"/>
              <a:pathLst>
                <a:path w="2061" h="6457" extrusionOk="0">
                  <a:moveTo>
                    <a:pt x="1978" y="1"/>
                  </a:moveTo>
                  <a:cubicBezTo>
                    <a:pt x="1953" y="1"/>
                    <a:pt x="1928" y="12"/>
                    <a:pt x="1916" y="37"/>
                  </a:cubicBezTo>
                  <a:cubicBezTo>
                    <a:pt x="1015" y="1926"/>
                    <a:pt x="563" y="4231"/>
                    <a:pt x="32" y="6252"/>
                  </a:cubicBezTo>
                  <a:cubicBezTo>
                    <a:pt x="0" y="6376"/>
                    <a:pt x="100" y="6457"/>
                    <a:pt x="198" y="6457"/>
                  </a:cubicBezTo>
                  <a:cubicBezTo>
                    <a:pt x="263" y="6457"/>
                    <a:pt x="328" y="6421"/>
                    <a:pt x="353" y="6340"/>
                  </a:cubicBezTo>
                  <a:cubicBezTo>
                    <a:pt x="976" y="4346"/>
                    <a:pt x="1814" y="2153"/>
                    <a:pt x="2056" y="74"/>
                  </a:cubicBezTo>
                  <a:cubicBezTo>
                    <a:pt x="2061" y="29"/>
                    <a:pt x="2018" y="1"/>
                    <a:pt x="197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6324675" y="1491075"/>
              <a:ext cx="61450" cy="185400"/>
            </a:xfrm>
            <a:custGeom>
              <a:avLst/>
              <a:gdLst/>
              <a:ahLst/>
              <a:cxnLst/>
              <a:rect l="l" t="t" r="r" b="b"/>
              <a:pathLst>
                <a:path w="2458" h="7416" extrusionOk="0">
                  <a:moveTo>
                    <a:pt x="2304" y="0"/>
                  </a:moveTo>
                  <a:cubicBezTo>
                    <a:pt x="2253" y="0"/>
                    <a:pt x="2202" y="28"/>
                    <a:pt x="2181" y="91"/>
                  </a:cubicBezTo>
                  <a:cubicBezTo>
                    <a:pt x="1397" y="2443"/>
                    <a:pt x="672" y="4837"/>
                    <a:pt x="31" y="7231"/>
                  </a:cubicBezTo>
                  <a:cubicBezTo>
                    <a:pt x="0" y="7343"/>
                    <a:pt x="89" y="7415"/>
                    <a:pt x="178" y="7415"/>
                  </a:cubicBezTo>
                  <a:cubicBezTo>
                    <a:pt x="237" y="7415"/>
                    <a:pt x="297" y="7383"/>
                    <a:pt x="322" y="7310"/>
                  </a:cubicBezTo>
                  <a:cubicBezTo>
                    <a:pt x="1094" y="4955"/>
                    <a:pt x="1799" y="2556"/>
                    <a:pt x="2432" y="160"/>
                  </a:cubicBezTo>
                  <a:cubicBezTo>
                    <a:pt x="2458" y="62"/>
                    <a:pt x="2381" y="0"/>
                    <a:pt x="230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6389400" y="1504625"/>
              <a:ext cx="50075" cy="187225"/>
            </a:xfrm>
            <a:custGeom>
              <a:avLst/>
              <a:gdLst/>
              <a:ahLst/>
              <a:cxnLst/>
              <a:rect l="l" t="t" r="r" b="b"/>
              <a:pathLst>
                <a:path w="2003" h="7489" extrusionOk="0">
                  <a:moveTo>
                    <a:pt x="1900" y="1"/>
                  </a:moveTo>
                  <a:cubicBezTo>
                    <a:pt x="1867" y="1"/>
                    <a:pt x="1834" y="20"/>
                    <a:pt x="1821" y="63"/>
                  </a:cubicBezTo>
                  <a:lnTo>
                    <a:pt x="1821" y="65"/>
                  </a:lnTo>
                  <a:cubicBezTo>
                    <a:pt x="1106" y="2424"/>
                    <a:pt x="524" y="4864"/>
                    <a:pt x="27" y="7278"/>
                  </a:cubicBezTo>
                  <a:cubicBezTo>
                    <a:pt x="1" y="7405"/>
                    <a:pt x="103" y="7489"/>
                    <a:pt x="202" y="7489"/>
                  </a:cubicBezTo>
                  <a:cubicBezTo>
                    <a:pt x="267" y="7489"/>
                    <a:pt x="330" y="7452"/>
                    <a:pt x="353" y="7367"/>
                  </a:cubicBezTo>
                  <a:cubicBezTo>
                    <a:pt x="994" y="4984"/>
                    <a:pt x="1569" y="2543"/>
                    <a:pt x="1991" y="110"/>
                  </a:cubicBezTo>
                  <a:cubicBezTo>
                    <a:pt x="2002" y="44"/>
                    <a:pt x="1950" y="1"/>
                    <a:pt x="1900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6437225" y="1512500"/>
              <a:ext cx="56250" cy="200700"/>
            </a:xfrm>
            <a:custGeom>
              <a:avLst/>
              <a:gdLst/>
              <a:ahLst/>
              <a:cxnLst/>
              <a:rect l="l" t="t" r="r" b="b"/>
              <a:pathLst>
                <a:path w="2250" h="8028" extrusionOk="0">
                  <a:moveTo>
                    <a:pt x="2054" y="0"/>
                  </a:moveTo>
                  <a:cubicBezTo>
                    <a:pt x="1993" y="0"/>
                    <a:pt x="1936" y="35"/>
                    <a:pt x="1921" y="117"/>
                  </a:cubicBezTo>
                  <a:cubicBezTo>
                    <a:pt x="1465" y="2755"/>
                    <a:pt x="806" y="5311"/>
                    <a:pt x="29" y="7871"/>
                  </a:cubicBezTo>
                  <a:cubicBezTo>
                    <a:pt x="1" y="7967"/>
                    <a:pt x="76" y="8027"/>
                    <a:pt x="152" y="8027"/>
                  </a:cubicBezTo>
                  <a:cubicBezTo>
                    <a:pt x="204" y="8027"/>
                    <a:pt x="255" y="8000"/>
                    <a:pt x="277" y="7938"/>
                  </a:cubicBezTo>
                  <a:lnTo>
                    <a:pt x="277" y="7939"/>
                  </a:lnTo>
                  <a:cubicBezTo>
                    <a:pt x="1165" y="5430"/>
                    <a:pt x="1787" y="2825"/>
                    <a:pt x="2230" y="202"/>
                  </a:cubicBezTo>
                  <a:cubicBezTo>
                    <a:pt x="2250" y="81"/>
                    <a:pt x="2147" y="0"/>
                    <a:pt x="2054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6508525" y="1625850"/>
              <a:ext cx="289300" cy="58975"/>
            </a:xfrm>
            <a:custGeom>
              <a:avLst/>
              <a:gdLst/>
              <a:ahLst/>
              <a:cxnLst/>
              <a:rect l="l" t="t" r="r" b="b"/>
              <a:pathLst>
                <a:path w="11572" h="2359" extrusionOk="0">
                  <a:moveTo>
                    <a:pt x="11318" y="1"/>
                  </a:moveTo>
                  <a:cubicBezTo>
                    <a:pt x="11307" y="1"/>
                    <a:pt x="11295" y="2"/>
                    <a:pt x="11282" y="4"/>
                  </a:cubicBezTo>
                  <a:cubicBezTo>
                    <a:pt x="7562" y="714"/>
                    <a:pt x="3826" y="1383"/>
                    <a:pt x="121" y="2165"/>
                  </a:cubicBezTo>
                  <a:cubicBezTo>
                    <a:pt x="1" y="2190"/>
                    <a:pt x="44" y="2359"/>
                    <a:pt x="155" y="2359"/>
                  </a:cubicBezTo>
                  <a:cubicBezTo>
                    <a:pt x="161" y="2359"/>
                    <a:pt x="168" y="2358"/>
                    <a:pt x="174" y="2357"/>
                  </a:cubicBezTo>
                  <a:cubicBezTo>
                    <a:pt x="3914" y="1743"/>
                    <a:pt x="7644" y="1015"/>
                    <a:pt x="11372" y="328"/>
                  </a:cubicBezTo>
                  <a:cubicBezTo>
                    <a:pt x="11571" y="291"/>
                    <a:pt x="11503" y="1"/>
                    <a:pt x="11318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6472025" y="1523475"/>
              <a:ext cx="79025" cy="198775"/>
            </a:xfrm>
            <a:custGeom>
              <a:avLst/>
              <a:gdLst/>
              <a:ahLst/>
              <a:cxnLst/>
              <a:rect l="l" t="t" r="r" b="b"/>
              <a:pathLst>
                <a:path w="3161" h="7951" extrusionOk="0">
                  <a:moveTo>
                    <a:pt x="2967" y="1"/>
                  </a:moveTo>
                  <a:cubicBezTo>
                    <a:pt x="2868" y="1"/>
                    <a:pt x="2764" y="66"/>
                    <a:pt x="2754" y="194"/>
                  </a:cubicBezTo>
                  <a:cubicBezTo>
                    <a:pt x="2532" y="3005"/>
                    <a:pt x="1673" y="5395"/>
                    <a:pt x="73" y="7715"/>
                  </a:cubicBezTo>
                  <a:cubicBezTo>
                    <a:pt x="1" y="7821"/>
                    <a:pt x="111" y="7950"/>
                    <a:pt x="217" y="7950"/>
                  </a:cubicBezTo>
                  <a:cubicBezTo>
                    <a:pt x="253" y="7950"/>
                    <a:pt x="288" y="7936"/>
                    <a:pt x="315" y="7902"/>
                  </a:cubicBezTo>
                  <a:cubicBezTo>
                    <a:pt x="2030" y="5704"/>
                    <a:pt x="3036" y="2981"/>
                    <a:pt x="3155" y="194"/>
                  </a:cubicBezTo>
                  <a:cubicBezTo>
                    <a:pt x="3161" y="65"/>
                    <a:pt x="3066" y="1"/>
                    <a:pt x="29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6619975" y="1987050"/>
              <a:ext cx="21600" cy="257075"/>
            </a:xfrm>
            <a:custGeom>
              <a:avLst/>
              <a:gdLst/>
              <a:ahLst/>
              <a:cxnLst/>
              <a:rect l="l" t="t" r="r" b="b"/>
              <a:pathLst>
                <a:path w="864" h="10283" extrusionOk="0">
                  <a:moveTo>
                    <a:pt x="724" y="1"/>
                  </a:moveTo>
                  <a:cubicBezTo>
                    <a:pt x="652" y="1"/>
                    <a:pt x="577" y="48"/>
                    <a:pt x="570" y="141"/>
                  </a:cubicBezTo>
                  <a:lnTo>
                    <a:pt x="569" y="141"/>
                  </a:lnTo>
                  <a:cubicBezTo>
                    <a:pt x="323" y="3456"/>
                    <a:pt x="1" y="6841"/>
                    <a:pt x="39" y="10165"/>
                  </a:cubicBezTo>
                  <a:cubicBezTo>
                    <a:pt x="40" y="10244"/>
                    <a:pt x="95" y="10283"/>
                    <a:pt x="152" y="10283"/>
                  </a:cubicBezTo>
                  <a:cubicBezTo>
                    <a:pt x="211" y="10283"/>
                    <a:pt x="273" y="10242"/>
                    <a:pt x="282" y="10165"/>
                  </a:cubicBezTo>
                  <a:cubicBezTo>
                    <a:pt x="687" y="6864"/>
                    <a:pt x="740" y="3464"/>
                    <a:pt x="861" y="141"/>
                  </a:cubicBezTo>
                  <a:cubicBezTo>
                    <a:pt x="864" y="47"/>
                    <a:pt x="796" y="1"/>
                    <a:pt x="724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6704600" y="1961250"/>
              <a:ext cx="80675" cy="211675"/>
            </a:xfrm>
            <a:custGeom>
              <a:avLst/>
              <a:gdLst/>
              <a:ahLst/>
              <a:cxnLst/>
              <a:rect l="l" t="t" r="r" b="b"/>
              <a:pathLst>
                <a:path w="3227" h="8467" extrusionOk="0">
                  <a:moveTo>
                    <a:pt x="167" y="1"/>
                  </a:moveTo>
                  <a:cubicBezTo>
                    <a:pt x="82" y="1"/>
                    <a:pt x="0" y="67"/>
                    <a:pt x="33" y="174"/>
                  </a:cubicBezTo>
                  <a:cubicBezTo>
                    <a:pt x="885" y="2909"/>
                    <a:pt x="1787" y="5714"/>
                    <a:pt x="2885" y="8359"/>
                  </a:cubicBezTo>
                  <a:cubicBezTo>
                    <a:pt x="2915" y="8433"/>
                    <a:pt x="2981" y="8466"/>
                    <a:pt x="3045" y="8466"/>
                  </a:cubicBezTo>
                  <a:cubicBezTo>
                    <a:pt x="3138" y="8466"/>
                    <a:pt x="3226" y="8395"/>
                    <a:pt x="3192" y="8274"/>
                  </a:cubicBezTo>
                  <a:cubicBezTo>
                    <a:pt x="2398" y="5522"/>
                    <a:pt x="1352" y="2766"/>
                    <a:pt x="309" y="98"/>
                  </a:cubicBezTo>
                  <a:cubicBezTo>
                    <a:pt x="283" y="31"/>
                    <a:pt x="224" y="1"/>
                    <a:pt x="167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6715175" y="1965900"/>
              <a:ext cx="134500" cy="166700"/>
            </a:xfrm>
            <a:custGeom>
              <a:avLst/>
              <a:gdLst/>
              <a:ahLst/>
              <a:cxnLst/>
              <a:rect l="l" t="t" r="r" b="b"/>
              <a:pathLst>
                <a:path w="5380" h="6668" extrusionOk="0">
                  <a:moveTo>
                    <a:pt x="149" y="0"/>
                  </a:moveTo>
                  <a:cubicBezTo>
                    <a:pt x="74" y="0"/>
                    <a:pt x="0" y="75"/>
                    <a:pt x="55" y="152"/>
                  </a:cubicBezTo>
                  <a:cubicBezTo>
                    <a:pt x="1644" y="2417"/>
                    <a:pt x="3271" y="4682"/>
                    <a:pt x="5232" y="6645"/>
                  </a:cubicBezTo>
                  <a:cubicBezTo>
                    <a:pt x="5248" y="6661"/>
                    <a:pt x="5266" y="6668"/>
                    <a:pt x="5282" y="6668"/>
                  </a:cubicBezTo>
                  <a:cubicBezTo>
                    <a:pt x="5336" y="6668"/>
                    <a:pt x="5380" y="6596"/>
                    <a:pt x="5337" y="6541"/>
                  </a:cubicBezTo>
                  <a:cubicBezTo>
                    <a:pt x="3626" y="4380"/>
                    <a:pt x="1822" y="2306"/>
                    <a:pt x="237" y="46"/>
                  </a:cubicBezTo>
                  <a:cubicBezTo>
                    <a:pt x="214" y="14"/>
                    <a:pt x="181" y="0"/>
                    <a:pt x="149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6828850" y="1912300"/>
              <a:ext cx="190025" cy="154175"/>
            </a:xfrm>
            <a:custGeom>
              <a:avLst/>
              <a:gdLst/>
              <a:ahLst/>
              <a:cxnLst/>
              <a:rect l="l" t="t" r="r" b="b"/>
              <a:pathLst>
                <a:path w="7601" h="6167" extrusionOk="0">
                  <a:moveTo>
                    <a:pt x="190" y="0"/>
                  </a:moveTo>
                  <a:cubicBezTo>
                    <a:pt x="88" y="0"/>
                    <a:pt x="0" y="152"/>
                    <a:pt x="93" y="234"/>
                  </a:cubicBezTo>
                  <a:cubicBezTo>
                    <a:pt x="2414" y="2255"/>
                    <a:pt x="4759" y="4321"/>
                    <a:pt x="7248" y="6135"/>
                  </a:cubicBezTo>
                  <a:cubicBezTo>
                    <a:pt x="7278" y="6157"/>
                    <a:pt x="7309" y="6166"/>
                    <a:pt x="7340" y="6166"/>
                  </a:cubicBezTo>
                  <a:cubicBezTo>
                    <a:pt x="7481" y="6166"/>
                    <a:pt x="7601" y="5959"/>
                    <a:pt x="7473" y="5844"/>
                  </a:cubicBezTo>
                  <a:cubicBezTo>
                    <a:pt x="5198" y="3771"/>
                    <a:pt x="2701" y="1892"/>
                    <a:pt x="256" y="24"/>
                  </a:cubicBezTo>
                  <a:cubicBezTo>
                    <a:pt x="234" y="7"/>
                    <a:pt x="212" y="0"/>
                    <a:pt x="190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6643200" y="2730150"/>
              <a:ext cx="48175" cy="32725"/>
            </a:xfrm>
            <a:custGeom>
              <a:avLst/>
              <a:gdLst/>
              <a:ahLst/>
              <a:cxnLst/>
              <a:rect l="l" t="t" r="r" b="b"/>
              <a:pathLst>
                <a:path w="1927" h="1309" extrusionOk="0">
                  <a:moveTo>
                    <a:pt x="603" y="165"/>
                  </a:moveTo>
                  <a:cubicBezTo>
                    <a:pt x="645" y="165"/>
                    <a:pt x="691" y="185"/>
                    <a:pt x="742" y="226"/>
                  </a:cubicBezTo>
                  <a:cubicBezTo>
                    <a:pt x="803" y="253"/>
                    <a:pt x="861" y="283"/>
                    <a:pt x="918" y="316"/>
                  </a:cubicBezTo>
                  <a:cubicBezTo>
                    <a:pt x="1042" y="386"/>
                    <a:pt x="1158" y="468"/>
                    <a:pt x="1267" y="562"/>
                  </a:cubicBezTo>
                  <a:cubicBezTo>
                    <a:pt x="1459" y="730"/>
                    <a:pt x="1619" y="930"/>
                    <a:pt x="1744" y="1154"/>
                  </a:cubicBezTo>
                  <a:lnTo>
                    <a:pt x="1744" y="1154"/>
                  </a:lnTo>
                  <a:cubicBezTo>
                    <a:pt x="1500" y="1108"/>
                    <a:pt x="1263" y="1036"/>
                    <a:pt x="1037" y="937"/>
                  </a:cubicBezTo>
                  <a:cubicBezTo>
                    <a:pt x="903" y="879"/>
                    <a:pt x="775" y="811"/>
                    <a:pt x="651" y="735"/>
                  </a:cubicBezTo>
                  <a:cubicBezTo>
                    <a:pt x="567" y="684"/>
                    <a:pt x="488" y="629"/>
                    <a:pt x="414" y="568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2"/>
                    <a:pt x="540" y="165"/>
                    <a:pt x="603" y="165"/>
                  </a:cubicBezTo>
                  <a:close/>
                  <a:moveTo>
                    <a:pt x="435" y="1"/>
                  </a:moveTo>
                  <a:cubicBezTo>
                    <a:pt x="331" y="1"/>
                    <a:pt x="235" y="34"/>
                    <a:pt x="166" y="126"/>
                  </a:cubicBezTo>
                  <a:cubicBezTo>
                    <a:pt x="1" y="347"/>
                    <a:pt x="224" y="600"/>
                    <a:pt x="397" y="733"/>
                  </a:cubicBezTo>
                  <a:cubicBezTo>
                    <a:pt x="801" y="1046"/>
                    <a:pt x="1320" y="1227"/>
                    <a:pt x="1820" y="1307"/>
                  </a:cubicBezTo>
                  <a:cubicBezTo>
                    <a:pt x="1824" y="1308"/>
                    <a:pt x="1829" y="1308"/>
                    <a:pt x="1833" y="1308"/>
                  </a:cubicBezTo>
                  <a:cubicBezTo>
                    <a:pt x="1895" y="1308"/>
                    <a:pt x="1926" y="1231"/>
                    <a:pt x="1895" y="1193"/>
                  </a:cubicBezTo>
                  <a:lnTo>
                    <a:pt x="1895" y="1193"/>
                  </a:lnTo>
                  <a:cubicBezTo>
                    <a:pt x="1903" y="1175"/>
                    <a:pt x="1903" y="1154"/>
                    <a:pt x="1891" y="1133"/>
                  </a:cubicBezTo>
                  <a:lnTo>
                    <a:pt x="1888" y="1133"/>
                  </a:lnTo>
                  <a:cubicBezTo>
                    <a:pt x="1678" y="742"/>
                    <a:pt x="1376" y="412"/>
                    <a:pt x="986" y="193"/>
                  </a:cubicBezTo>
                  <a:cubicBezTo>
                    <a:pt x="849" y="116"/>
                    <a:pt x="627" y="1"/>
                    <a:pt x="435" y="1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6674875" y="2712150"/>
              <a:ext cx="37725" cy="52125"/>
            </a:xfrm>
            <a:custGeom>
              <a:avLst/>
              <a:gdLst/>
              <a:ahLst/>
              <a:cxnLst/>
              <a:rect l="l" t="t" r="r" b="b"/>
              <a:pathLst>
                <a:path w="1509" h="2085" extrusionOk="0">
                  <a:moveTo>
                    <a:pt x="626" y="0"/>
                  </a:moveTo>
                  <a:cubicBezTo>
                    <a:pt x="1" y="0"/>
                    <a:pt x="210" y="1470"/>
                    <a:pt x="287" y="1784"/>
                  </a:cubicBezTo>
                  <a:cubicBezTo>
                    <a:pt x="296" y="1818"/>
                    <a:pt x="322" y="1833"/>
                    <a:pt x="349" y="1833"/>
                  </a:cubicBezTo>
                  <a:cubicBezTo>
                    <a:pt x="390" y="1833"/>
                    <a:pt x="434" y="1799"/>
                    <a:pt x="422" y="1747"/>
                  </a:cubicBezTo>
                  <a:cubicBezTo>
                    <a:pt x="358" y="1484"/>
                    <a:pt x="319" y="1217"/>
                    <a:pt x="325" y="948"/>
                  </a:cubicBezTo>
                  <a:cubicBezTo>
                    <a:pt x="329" y="801"/>
                    <a:pt x="337" y="651"/>
                    <a:pt x="371" y="511"/>
                  </a:cubicBezTo>
                  <a:cubicBezTo>
                    <a:pt x="378" y="467"/>
                    <a:pt x="390" y="426"/>
                    <a:pt x="410" y="387"/>
                  </a:cubicBezTo>
                  <a:cubicBezTo>
                    <a:pt x="433" y="290"/>
                    <a:pt x="477" y="242"/>
                    <a:pt x="540" y="242"/>
                  </a:cubicBezTo>
                  <a:cubicBezTo>
                    <a:pt x="631" y="242"/>
                    <a:pt x="764" y="344"/>
                    <a:pt x="938" y="548"/>
                  </a:cubicBezTo>
                  <a:cubicBezTo>
                    <a:pt x="997" y="734"/>
                    <a:pt x="888" y="1049"/>
                    <a:pt x="838" y="1234"/>
                  </a:cubicBezTo>
                  <a:cubicBezTo>
                    <a:pt x="763" y="1496"/>
                    <a:pt x="654" y="1747"/>
                    <a:pt x="513" y="1979"/>
                  </a:cubicBezTo>
                  <a:cubicBezTo>
                    <a:pt x="480" y="2033"/>
                    <a:pt x="529" y="2084"/>
                    <a:pt x="577" y="2084"/>
                  </a:cubicBezTo>
                  <a:cubicBezTo>
                    <a:pt x="598" y="2084"/>
                    <a:pt x="619" y="2075"/>
                    <a:pt x="633" y="2051"/>
                  </a:cubicBezTo>
                  <a:lnTo>
                    <a:pt x="633" y="2050"/>
                  </a:lnTo>
                  <a:cubicBezTo>
                    <a:pt x="857" y="1671"/>
                    <a:pt x="1509" y="205"/>
                    <a:pt x="744" y="16"/>
                  </a:cubicBezTo>
                  <a:cubicBezTo>
                    <a:pt x="701" y="5"/>
                    <a:pt x="662" y="0"/>
                    <a:pt x="626" y="0"/>
                  </a:cubicBezTo>
                  <a:close/>
                </a:path>
              </a:pathLst>
            </a:custGeom>
            <a:solidFill>
              <a:srgbClr val="35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6572175" y="2824950"/>
              <a:ext cx="759600" cy="51450"/>
            </a:xfrm>
            <a:custGeom>
              <a:avLst/>
              <a:gdLst/>
              <a:ahLst/>
              <a:cxnLst/>
              <a:rect l="l" t="t" r="r" b="b"/>
              <a:pathLst>
                <a:path w="30384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1"/>
                  </a:ln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6548700" y="2832525"/>
              <a:ext cx="77200" cy="467200"/>
            </a:xfrm>
            <a:custGeom>
              <a:avLst/>
              <a:gdLst/>
              <a:ahLst/>
              <a:cxnLst/>
              <a:rect l="l" t="t" r="r" b="b"/>
              <a:pathLst>
                <a:path w="3088" h="18688" extrusionOk="0">
                  <a:moveTo>
                    <a:pt x="1752" y="0"/>
                  </a:moveTo>
                  <a:cubicBezTo>
                    <a:pt x="1502" y="0"/>
                    <a:pt x="1259" y="137"/>
                    <a:pt x="1205" y="426"/>
                  </a:cubicBezTo>
                  <a:lnTo>
                    <a:pt x="1207" y="426"/>
                  </a:lnTo>
                  <a:cubicBezTo>
                    <a:pt x="704" y="3129"/>
                    <a:pt x="795" y="5947"/>
                    <a:pt x="628" y="8690"/>
                  </a:cubicBezTo>
                  <a:cubicBezTo>
                    <a:pt x="443" y="11744"/>
                    <a:pt x="0" y="14880"/>
                    <a:pt x="178" y="17935"/>
                  </a:cubicBezTo>
                  <a:cubicBezTo>
                    <a:pt x="204" y="18396"/>
                    <a:pt x="632" y="18687"/>
                    <a:pt x="1026" y="18687"/>
                  </a:cubicBezTo>
                  <a:cubicBezTo>
                    <a:pt x="1324" y="18687"/>
                    <a:pt x="1603" y="18522"/>
                    <a:pt x="1675" y="18138"/>
                  </a:cubicBezTo>
                  <a:cubicBezTo>
                    <a:pt x="2222" y="15236"/>
                    <a:pt x="2363" y="12204"/>
                    <a:pt x="2588" y="9261"/>
                  </a:cubicBezTo>
                  <a:cubicBezTo>
                    <a:pt x="2811" y="6353"/>
                    <a:pt x="3087" y="3274"/>
                    <a:pt x="2354" y="426"/>
                  </a:cubicBezTo>
                  <a:cubicBezTo>
                    <a:pt x="2282" y="149"/>
                    <a:pt x="2013" y="0"/>
                    <a:pt x="175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7289025" y="2830725"/>
              <a:ext cx="61100" cy="468975"/>
            </a:xfrm>
            <a:custGeom>
              <a:avLst/>
              <a:gdLst/>
              <a:ahLst/>
              <a:cxnLst/>
              <a:rect l="l" t="t" r="r" b="b"/>
              <a:pathLst>
                <a:path w="2444" h="18759" extrusionOk="0">
                  <a:moveTo>
                    <a:pt x="1083" y="1"/>
                  </a:moveTo>
                  <a:cubicBezTo>
                    <a:pt x="834" y="1"/>
                    <a:pt x="594" y="136"/>
                    <a:pt x="542" y="426"/>
                  </a:cubicBezTo>
                  <a:lnTo>
                    <a:pt x="542" y="428"/>
                  </a:lnTo>
                  <a:cubicBezTo>
                    <a:pt x="61" y="3146"/>
                    <a:pt x="280" y="5970"/>
                    <a:pt x="274" y="8724"/>
                  </a:cubicBezTo>
                  <a:cubicBezTo>
                    <a:pt x="268" y="11802"/>
                    <a:pt x="1" y="14940"/>
                    <a:pt x="201" y="18007"/>
                  </a:cubicBezTo>
                  <a:cubicBezTo>
                    <a:pt x="231" y="18465"/>
                    <a:pt x="662" y="18759"/>
                    <a:pt x="1057" y="18759"/>
                  </a:cubicBezTo>
                  <a:cubicBezTo>
                    <a:pt x="1354" y="18759"/>
                    <a:pt x="1630" y="18593"/>
                    <a:pt x="1699" y="18208"/>
                  </a:cubicBezTo>
                  <a:cubicBezTo>
                    <a:pt x="2224" y="15299"/>
                    <a:pt x="2217" y="12250"/>
                    <a:pt x="2269" y="9297"/>
                  </a:cubicBezTo>
                  <a:cubicBezTo>
                    <a:pt x="2320" y="6373"/>
                    <a:pt x="2444" y="3270"/>
                    <a:pt x="1690" y="426"/>
                  </a:cubicBezTo>
                  <a:cubicBezTo>
                    <a:pt x="1618" y="151"/>
                    <a:pt x="1345" y="1"/>
                    <a:pt x="1083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6572325" y="3012125"/>
              <a:ext cx="776525" cy="59775"/>
            </a:xfrm>
            <a:custGeom>
              <a:avLst/>
              <a:gdLst/>
              <a:ahLst/>
              <a:cxnLst/>
              <a:rect l="l" t="t" r="r" b="b"/>
              <a:pathLst>
                <a:path w="31061" h="2391" extrusionOk="0">
                  <a:moveTo>
                    <a:pt x="24246" y="1"/>
                  </a:moveTo>
                  <a:cubicBezTo>
                    <a:pt x="21288" y="1"/>
                    <a:pt x="18302" y="173"/>
                    <a:pt x="15412" y="177"/>
                  </a:cubicBezTo>
                  <a:cubicBezTo>
                    <a:pt x="15378" y="177"/>
                    <a:pt x="15343" y="177"/>
                    <a:pt x="15308" y="177"/>
                  </a:cubicBezTo>
                  <a:cubicBezTo>
                    <a:pt x="12736" y="177"/>
                    <a:pt x="10053" y="32"/>
                    <a:pt x="7391" y="32"/>
                  </a:cubicBezTo>
                  <a:cubicBezTo>
                    <a:pt x="5103" y="32"/>
                    <a:pt x="2830" y="139"/>
                    <a:pt x="654" y="538"/>
                  </a:cubicBezTo>
                  <a:cubicBezTo>
                    <a:pt x="1" y="657"/>
                    <a:pt x="1" y="1734"/>
                    <a:pt x="654" y="1855"/>
                  </a:cubicBezTo>
                  <a:cubicBezTo>
                    <a:pt x="2833" y="2254"/>
                    <a:pt x="5105" y="2361"/>
                    <a:pt x="7391" y="2361"/>
                  </a:cubicBezTo>
                  <a:cubicBezTo>
                    <a:pt x="10052" y="2361"/>
                    <a:pt x="12732" y="2215"/>
                    <a:pt x="15308" y="2215"/>
                  </a:cubicBezTo>
                  <a:cubicBezTo>
                    <a:pt x="15343" y="2215"/>
                    <a:pt x="15378" y="2216"/>
                    <a:pt x="15412" y="2216"/>
                  </a:cubicBezTo>
                  <a:cubicBezTo>
                    <a:pt x="18297" y="2219"/>
                    <a:pt x="21284" y="2391"/>
                    <a:pt x="24243" y="2391"/>
                  </a:cubicBezTo>
                  <a:cubicBezTo>
                    <a:pt x="26263" y="2391"/>
                    <a:pt x="28270" y="2311"/>
                    <a:pt x="30223" y="2043"/>
                  </a:cubicBezTo>
                  <a:cubicBezTo>
                    <a:pt x="31061" y="1928"/>
                    <a:pt x="31061" y="463"/>
                    <a:pt x="30223" y="349"/>
                  </a:cubicBezTo>
                  <a:cubicBezTo>
                    <a:pt x="28269" y="81"/>
                    <a:pt x="26264" y="1"/>
                    <a:pt x="24246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6786875" y="2177200"/>
              <a:ext cx="405750" cy="281450"/>
            </a:xfrm>
            <a:custGeom>
              <a:avLst/>
              <a:gdLst/>
              <a:ahLst/>
              <a:cxnLst/>
              <a:rect l="l" t="t" r="r" b="b"/>
              <a:pathLst>
                <a:path w="16230" h="11258" extrusionOk="0">
                  <a:moveTo>
                    <a:pt x="5757" y="0"/>
                  </a:moveTo>
                  <a:lnTo>
                    <a:pt x="1" y="1986"/>
                  </a:lnTo>
                  <a:cubicBezTo>
                    <a:pt x="1" y="1986"/>
                    <a:pt x="2656" y="10403"/>
                    <a:pt x="4822" y="11172"/>
                  </a:cubicBezTo>
                  <a:cubicBezTo>
                    <a:pt x="4987" y="11231"/>
                    <a:pt x="5195" y="11258"/>
                    <a:pt x="5436" y="11258"/>
                  </a:cubicBezTo>
                  <a:cubicBezTo>
                    <a:pt x="8348" y="11258"/>
                    <a:pt x="16229" y="7304"/>
                    <a:pt x="16229" y="7304"/>
                  </a:cubicBezTo>
                  <a:lnTo>
                    <a:pt x="15045" y="4344"/>
                  </a:lnTo>
                  <a:cubicBezTo>
                    <a:pt x="15045" y="4344"/>
                    <a:pt x="10471" y="5493"/>
                    <a:pt x="8517" y="5493"/>
                  </a:cubicBezTo>
                  <a:cubicBezTo>
                    <a:pt x="8089" y="5493"/>
                    <a:pt x="7787" y="5437"/>
                    <a:pt x="7686" y="5303"/>
                  </a:cubicBezTo>
                  <a:cubicBezTo>
                    <a:pt x="7143" y="4575"/>
                    <a:pt x="5757" y="0"/>
                    <a:pt x="5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5814950" y="1003600"/>
              <a:ext cx="128500" cy="288475"/>
            </a:xfrm>
            <a:custGeom>
              <a:avLst/>
              <a:gdLst/>
              <a:ahLst/>
              <a:cxnLst/>
              <a:rect l="l" t="t" r="r" b="b"/>
              <a:pathLst>
                <a:path w="5140" h="11539" extrusionOk="0">
                  <a:moveTo>
                    <a:pt x="1403" y="0"/>
                  </a:moveTo>
                  <a:lnTo>
                    <a:pt x="1" y="367"/>
                  </a:lnTo>
                  <a:cubicBezTo>
                    <a:pt x="1" y="367"/>
                    <a:pt x="3584" y="11538"/>
                    <a:pt x="4392" y="11538"/>
                  </a:cubicBezTo>
                  <a:cubicBezTo>
                    <a:pt x="4396" y="11538"/>
                    <a:pt x="4399" y="11538"/>
                    <a:pt x="4403" y="11538"/>
                  </a:cubicBezTo>
                  <a:cubicBezTo>
                    <a:pt x="5140" y="11444"/>
                    <a:pt x="1875" y="1438"/>
                    <a:pt x="1449" y="138"/>
                  </a:cubicBezTo>
                  <a:cubicBezTo>
                    <a:pt x="1419" y="48"/>
                    <a:pt x="1403" y="0"/>
                    <a:pt x="1403" y="0"/>
                  </a:cubicBezTo>
                  <a:close/>
                </a:path>
              </a:pathLst>
            </a:custGeom>
            <a:solidFill>
              <a:srgbClr val="605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813625" y="999750"/>
              <a:ext cx="43050" cy="36425"/>
            </a:xfrm>
            <a:custGeom>
              <a:avLst/>
              <a:gdLst/>
              <a:ahLst/>
              <a:cxnLst/>
              <a:rect l="l" t="t" r="r" b="b"/>
              <a:pathLst>
                <a:path w="1722" h="1457" extrusionOk="0">
                  <a:moveTo>
                    <a:pt x="1424" y="1"/>
                  </a:moveTo>
                  <a:lnTo>
                    <a:pt x="0" y="436"/>
                  </a:lnTo>
                  <a:lnTo>
                    <a:pt x="358" y="1456"/>
                  </a:lnTo>
                  <a:lnTo>
                    <a:pt x="1721" y="96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5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5762700" y="854675"/>
              <a:ext cx="104625" cy="158275"/>
            </a:xfrm>
            <a:custGeom>
              <a:avLst/>
              <a:gdLst/>
              <a:ahLst/>
              <a:cxnLst/>
              <a:rect l="l" t="t" r="r" b="b"/>
              <a:pathLst>
                <a:path w="4185" h="6331" extrusionOk="0">
                  <a:moveTo>
                    <a:pt x="1487" y="0"/>
                  </a:moveTo>
                  <a:cubicBezTo>
                    <a:pt x="585" y="887"/>
                    <a:pt x="0" y="2150"/>
                    <a:pt x="123" y="3409"/>
                  </a:cubicBezTo>
                  <a:cubicBezTo>
                    <a:pt x="243" y="4669"/>
                    <a:pt x="852" y="6071"/>
                    <a:pt x="2091" y="6326"/>
                  </a:cubicBezTo>
                  <a:cubicBezTo>
                    <a:pt x="2127" y="6329"/>
                    <a:pt x="2164" y="6330"/>
                    <a:pt x="2201" y="6330"/>
                  </a:cubicBezTo>
                  <a:cubicBezTo>
                    <a:pt x="2970" y="6330"/>
                    <a:pt x="3837" y="5676"/>
                    <a:pt x="4027" y="4939"/>
                  </a:cubicBezTo>
                  <a:cubicBezTo>
                    <a:pt x="4185" y="4322"/>
                    <a:pt x="3983" y="3659"/>
                    <a:pt x="3649" y="3117"/>
                  </a:cubicBezTo>
                  <a:cubicBezTo>
                    <a:pt x="3315" y="2572"/>
                    <a:pt x="2856" y="2119"/>
                    <a:pt x="2440" y="1637"/>
                  </a:cubicBezTo>
                  <a:cubicBezTo>
                    <a:pt x="2022" y="1154"/>
                    <a:pt x="1635" y="620"/>
                    <a:pt x="1487" y="0"/>
                  </a:cubicBezTo>
                  <a:close/>
                </a:path>
              </a:pathLst>
            </a:custGeom>
            <a:solidFill>
              <a:srgbClr val="E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5765125" y="853350"/>
              <a:ext cx="67275" cy="72075"/>
            </a:xfrm>
            <a:custGeom>
              <a:avLst/>
              <a:gdLst/>
              <a:ahLst/>
              <a:cxnLst/>
              <a:rect l="l" t="t" r="r" b="b"/>
              <a:pathLst>
                <a:path w="2691" h="2883" extrusionOk="0">
                  <a:moveTo>
                    <a:pt x="1438" y="1"/>
                  </a:moveTo>
                  <a:cubicBezTo>
                    <a:pt x="303" y="885"/>
                    <a:pt x="0" y="2721"/>
                    <a:pt x="0" y="2721"/>
                  </a:cubicBezTo>
                  <a:cubicBezTo>
                    <a:pt x="30" y="2846"/>
                    <a:pt x="46" y="2839"/>
                    <a:pt x="170" y="2871"/>
                  </a:cubicBezTo>
                  <a:cubicBezTo>
                    <a:pt x="199" y="2879"/>
                    <a:pt x="229" y="2882"/>
                    <a:pt x="258" y="2882"/>
                  </a:cubicBezTo>
                  <a:cubicBezTo>
                    <a:pt x="357" y="2882"/>
                    <a:pt x="453" y="2842"/>
                    <a:pt x="522" y="2767"/>
                  </a:cubicBezTo>
                  <a:cubicBezTo>
                    <a:pt x="637" y="2642"/>
                    <a:pt x="673" y="2427"/>
                    <a:pt x="837" y="2379"/>
                  </a:cubicBezTo>
                  <a:cubicBezTo>
                    <a:pt x="857" y="2373"/>
                    <a:pt x="878" y="2370"/>
                    <a:pt x="899" y="2370"/>
                  </a:cubicBezTo>
                  <a:cubicBezTo>
                    <a:pt x="1000" y="2370"/>
                    <a:pt x="1101" y="2439"/>
                    <a:pt x="1190" y="2497"/>
                  </a:cubicBezTo>
                  <a:cubicBezTo>
                    <a:pt x="1392" y="2627"/>
                    <a:pt x="1612" y="2722"/>
                    <a:pt x="1846" y="2776"/>
                  </a:cubicBezTo>
                  <a:cubicBezTo>
                    <a:pt x="1935" y="2797"/>
                    <a:pt x="2027" y="2812"/>
                    <a:pt x="2118" y="2812"/>
                  </a:cubicBezTo>
                  <a:cubicBezTo>
                    <a:pt x="2166" y="2812"/>
                    <a:pt x="2215" y="2808"/>
                    <a:pt x="2262" y="2798"/>
                  </a:cubicBezTo>
                  <a:cubicBezTo>
                    <a:pt x="2398" y="2769"/>
                    <a:pt x="2529" y="2688"/>
                    <a:pt x="2592" y="2561"/>
                  </a:cubicBezTo>
                  <a:cubicBezTo>
                    <a:pt x="2690" y="2360"/>
                    <a:pt x="2646" y="2120"/>
                    <a:pt x="2544" y="1919"/>
                  </a:cubicBezTo>
                  <a:cubicBezTo>
                    <a:pt x="2544" y="1919"/>
                    <a:pt x="2112" y="1331"/>
                    <a:pt x="1746" y="806"/>
                  </a:cubicBezTo>
                  <a:cubicBezTo>
                    <a:pt x="1383" y="281"/>
                    <a:pt x="1438" y="1"/>
                    <a:pt x="1438" y="1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5781625" y="927700"/>
              <a:ext cx="22375" cy="25225"/>
            </a:xfrm>
            <a:custGeom>
              <a:avLst/>
              <a:gdLst/>
              <a:ahLst/>
              <a:cxnLst/>
              <a:rect l="l" t="t" r="r" b="b"/>
              <a:pathLst>
                <a:path w="895" h="1009" extrusionOk="0">
                  <a:moveTo>
                    <a:pt x="463" y="0"/>
                  </a:moveTo>
                  <a:cubicBezTo>
                    <a:pt x="364" y="0"/>
                    <a:pt x="266" y="35"/>
                    <a:pt x="196" y="103"/>
                  </a:cubicBezTo>
                  <a:cubicBezTo>
                    <a:pt x="87" y="179"/>
                    <a:pt x="44" y="345"/>
                    <a:pt x="22" y="477"/>
                  </a:cubicBezTo>
                  <a:cubicBezTo>
                    <a:pt x="1" y="609"/>
                    <a:pt x="75" y="749"/>
                    <a:pt x="154" y="858"/>
                  </a:cubicBezTo>
                  <a:cubicBezTo>
                    <a:pt x="205" y="928"/>
                    <a:pt x="278" y="984"/>
                    <a:pt x="362" y="1002"/>
                  </a:cubicBezTo>
                  <a:cubicBezTo>
                    <a:pt x="381" y="1007"/>
                    <a:pt x="400" y="1008"/>
                    <a:pt x="420" y="1008"/>
                  </a:cubicBezTo>
                  <a:cubicBezTo>
                    <a:pt x="519" y="1008"/>
                    <a:pt x="616" y="958"/>
                    <a:pt x="691" y="891"/>
                  </a:cubicBezTo>
                  <a:cubicBezTo>
                    <a:pt x="815" y="782"/>
                    <a:pt x="894" y="621"/>
                    <a:pt x="893" y="455"/>
                  </a:cubicBezTo>
                  <a:cubicBezTo>
                    <a:pt x="890" y="291"/>
                    <a:pt x="800" y="127"/>
                    <a:pt x="655" y="48"/>
                  </a:cubicBezTo>
                  <a:cubicBezTo>
                    <a:pt x="596" y="16"/>
                    <a:pt x="529" y="0"/>
                    <a:pt x="463" y="0"/>
                  </a:cubicBezTo>
                  <a:close/>
                </a:path>
              </a:pathLst>
            </a:custGeom>
            <a:solidFill>
              <a:srgbClr val="616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5877225" y="1238825"/>
              <a:ext cx="517875" cy="403500"/>
            </a:xfrm>
            <a:custGeom>
              <a:avLst/>
              <a:gdLst/>
              <a:ahLst/>
              <a:cxnLst/>
              <a:rect l="l" t="t" r="r" b="b"/>
              <a:pathLst>
                <a:path w="20715" h="16140" extrusionOk="0">
                  <a:moveTo>
                    <a:pt x="1873" y="1"/>
                  </a:moveTo>
                  <a:lnTo>
                    <a:pt x="0" y="2291"/>
                  </a:lnTo>
                  <a:cubicBezTo>
                    <a:pt x="0" y="2291"/>
                    <a:pt x="7499" y="14828"/>
                    <a:pt x="19633" y="16140"/>
                  </a:cubicBezTo>
                  <a:lnTo>
                    <a:pt x="20714" y="11536"/>
                  </a:lnTo>
                  <a:cubicBezTo>
                    <a:pt x="20714" y="11536"/>
                    <a:pt x="10190" y="9801"/>
                    <a:pt x="1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5792380" y="1110702"/>
              <a:ext cx="134492" cy="188299"/>
            </a:xfrm>
            <a:custGeom>
              <a:avLst/>
              <a:gdLst/>
              <a:ahLst/>
              <a:cxnLst/>
              <a:rect l="l" t="t" r="r" b="b"/>
              <a:pathLst>
                <a:path w="5268" h="7417" extrusionOk="0">
                  <a:moveTo>
                    <a:pt x="2066" y="0"/>
                  </a:moveTo>
                  <a:cubicBezTo>
                    <a:pt x="2043" y="0"/>
                    <a:pt x="2031" y="21"/>
                    <a:pt x="2030" y="65"/>
                  </a:cubicBezTo>
                  <a:cubicBezTo>
                    <a:pt x="2013" y="692"/>
                    <a:pt x="3279" y="2895"/>
                    <a:pt x="3279" y="2895"/>
                  </a:cubicBezTo>
                  <a:cubicBezTo>
                    <a:pt x="3279" y="2895"/>
                    <a:pt x="1021" y="785"/>
                    <a:pt x="824" y="785"/>
                  </a:cubicBezTo>
                  <a:cubicBezTo>
                    <a:pt x="796" y="785"/>
                    <a:pt x="809" y="826"/>
                    <a:pt x="874" y="921"/>
                  </a:cubicBezTo>
                  <a:cubicBezTo>
                    <a:pt x="1404" y="1689"/>
                    <a:pt x="2708" y="3566"/>
                    <a:pt x="2708" y="3566"/>
                  </a:cubicBezTo>
                  <a:cubicBezTo>
                    <a:pt x="2708" y="3566"/>
                    <a:pt x="398" y="1628"/>
                    <a:pt x="61" y="1628"/>
                  </a:cubicBezTo>
                  <a:cubicBezTo>
                    <a:pt x="1" y="1628"/>
                    <a:pt x="3" y="1689"/>
                    <a:pt x="91" y="1833"/>
                  </a:cubicBezTo>
                  <a:cubicBezTo>
                    <a:pt x="677" y="2789"/>
                    <a:pt x="2097" y="4121"/>
                    <a:pt x="2097" y="4121"/>
                  </a:cubicBezTo>
                  <a:cubicBezTo>
                    <a:pt x="2097" y="4121"/>
                    <a:pt x="799" y="3380"/>
                    <a:pt x="525" y="3380"/>
                  </a:cubicBezTo>
                  <a:cubicBezTo>
                    <a:pt x="440" y="3380"/>
                    <a:pt x="454" y="3452"/>
                    <a:pt x="637" y="3640"/>
                  </a:cubicBezTo>
                  <a:cubicBezTo>
                    <a:pt x="1411" y="4434"/>
                    <a:pt x="2142" y="6025"/>
                    <a:pt x="3394" y="7416"/>
                  </a:cubicBezTo>
                  <a:lnTo>
                    <a:pt x="5267" y="5126"/>
                  </a:lnTo>
                  <a:cubicBezTo>
                    <a:pt x="5267" y="5126"/>
                    <a:pt x="4721" y="2134"/>
                    <a:pt x="4577" y="1808"/>
                  </a:cubicBezTo>
                  <a:cubicBezTo>
                    <a:pt x="4571" y="1794"/>
                    <a:pt x="4564" y="1787"/>
                    <a:pt x="4558" y="1787"/>
                  </a:cubicBezTo>
                  <a:cubicBezTo>
                    <a:pt x="4459" y="1787"/>
                    <a:pt x="4387" y="3611"/>
                    <a:pt x="4387" y="3611"/>
                  </a:cubicBezTo>
                  <a:cubicBezTo>
                    <a:pt x="4387" y="3611"/>
                    <a:pt x="2362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6554100" y="2109650"/>
              <a:ext cx="202675" cy="621775"/>
            </a:xfrm>
            <a:custGeom>
              <a:avLst/>
              <a:gdLst/>
              <a:ahLst/>
              <a:cxnLst/>
              <a:rect l="l" t="t" r="r" b="b"/>
              <a:pathLst>
                <a:path w="8107" h="24871" extrusionOk="0">
                  <a:moveTo>
                    <a:pt x="8107" y="0"/>
                  </a:moveTo>
                  <a:lnTo>
                    <a:pt x="1" y="2871"/>
                  </a:lnTo>
                  <a:cubicBezTo>
                    <a:pt x="1" y="3625"/>
                    <a:pt x="3469" y="24208"/>
                    <a:pt x="3469" y="24208"/>
                  </a:cubicBezTo>
                  <a:lnTo>
                    <a:pt x="6398" y="24870"/>
                  </a:lnTo>
                  <a:lnTo>
                    <a:pt x="81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6872250" y="1410250"/>
              <a:ext cx="286900" cy="417900"/>
            </a:xfrm>
            <a:custGeom>
              <a:avLst/>
              <a:gdLst/>
              <a:ahLst/>
              <a:cxnLst/>
              <a:rect l="l" t="t" r="r" b="b"/>
              <a:pathLst>
                <a:path w="11476" h="16716" extrusionOk="0">
                  <a:moveTo>
                    <a:pt x="10480" y="0"/>
                  </a:moveTo>
                  <a:cubicBezTo>
                    <a:pt x="10057" y="0"/>
                    <a:pt x="8214" y="2264"/>
                    <a:pt x="8214" y="2264"/>
                  </a:cubicBezTo>
                  <a:cubicBezTo>
                    <a:pt x="8320" y="446"/>
                    <a:pt x="7571" y="124"/>
                    <a:pt x="7571" y="124"/>
                  </a:cubicBezTo>
                  <a:cubicBezTo>
                    <a:pt x="7571" y="124"/>
                    <a:pt x="6074" y="10711"/>
                    <a:pt x="5326" y="11780"/>
                  </a:cubicBezTo>
                  <a:cubicBezTo>
                    <a:pt x="5144" y="12040"/>
                    <a:pt x="4879" y="12138"/>
                    <a:pt x="4580" y="12138"/>
                  </a:cubicBezTo>
                  <a:cubicBezTo>
                    <a:pt x="3645" y="12138"/>
                    <a:pt x="2388" y="11175"/>
                    <a:pt x="2388" y="11175"/>
                  </a:cubicBezTo>
                  <a:lnTo>
                    <a:pt x="1" y="14837"/>
                  </a:lnTo>
                  <a:cubicBezTo>
                    <a:pt x="1" y="14837"/>
                    <a:pt x="4525" y="16715"/>
                    <a:pt x="7085" y="16715"/>
                  </a:cubicBezTo>
                  <a:cubicBezTo>
                    <a:pt x="7217" y="16715"/>
                    <a:pt x="7344" y="16710"/>
                    <a:pt x="7465" y="16700"/>
                  </a:cubicBezTo>
                  <a:cubicBezTo>
                    <a:pt x="9924" y="16487"/>
                    <a:pt x="9817" y="4937"/>
                    <a:pt x="9817" y="4937"/>
                  </a:cubicBezTo>
                  <a:cubicBezTo>
                    <a:pt x="9817" y="4937"/>
                    <a:pt x="11101" y="2477"/>
                    <a:pt x="11421" y="1300"/>
                  </a:cubicBezTo>
                  <a:cubicBezTo>
                    <a:pt x="11476" y="1101"/>
                    <a:pt x="11460" y="1019"/>
                    <a:pt x="11395" y="1019"/>
                  </a:cubicBezTo>
                  <a:cubicBezTo>
                    <a:pt x="11080" y="1019"/>
                    <a:pt x="9604" y="3012"/>
                    <a:pt x="9604" y="3012"/>
                  </a:cubicBezTo>
                  <a:cubicBezTo>
                    <a:pt x="9604" y="3012"/>
                    <a:pt x="10566" y="872"/>
                    <a:pt x="10566" y="124"/>
                  </a:cubicBezTo>
                  <a:cubicBezTo>
                    <a:pt x="10566" y="38"/>
                    <a:pt x="10535" y="0"/>
                    <a:pt x="10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6307800" y="902950"/>
              <a:ext cx="338250" cy="610050"/>
            </a:xfrm>
            <a:custGeom>
              <a:avLst/>
              <a:gdLst/>
              <a:ahLst/>
              <a:cxnLst/>
              <a:rect l="l" t="t" r="r" b="b"/>
              <a:pathLst>
                <a:path w="13530" h="24402" extrusionOk="0">
                  <a:moveTo>
                    <a:pt x="5816" y="0"/>
                  </a:moveTo>
                  <a:cubicBezTo>
                    <a:pt x="5816" y="0"/>
                    <a:pt x="1469" y="3085"/>
                    <a:pt x="1609" y="7572"/>
                  </a:cubicBezTo>
                  <a:cubicBezTo>
                    <a:pt x="1707" y="10694"/>
                    <a:pt x="1667" y="11169"/>
                    <a:pt x="1634" y="11169"/>
                  </a:cubicBezTo>
                  <a:cubicBezTo>
                    <a:pt x="1620" y="11169"/>
                    <a:pt x="1606" y="11078"/>
                    <a:pt x="1606" y="11078"/>
                  </a:cubicBezTo>
                  <a:cubicBezTo>
                    <a:pt x="1606" y="11078"/>
                    <a:pt x="0" y="13172"/>
                    <a:pt x="206" y="15006"/>
                  </a:cubicBezTo>
                  <a:cubicBezTo>
                    <a:pt x="806" y="20317"/>
                    <a:pt x="6150" y="20476"/>
                    <a:pt x="6790" y="20476"/>
                  </a:cubicBezTo>
                  <a:cubicBezTo>
                    <a:pt x="6831" y="20476"/>
                    <a:pt x="6852" y="20476"/>
                    <a:pt x="6852" y="20476"/>
                  </a:cubicBezTo>
                  <a:lnTo>
                    <a:pt x="6852" y="24402"/>
                  </a:lnTo>
                  <a:lnTo>
                    <a:pt x="11846" y="24402"/>
                  </a:lnTo>
                  <a:lnTo>
                    <a:pt x="13530" y="15707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6327250" y="798750"/>
              <a:ext cx="675175" cy="666425"/>
            </a:xfrm>
            <a:custGeom>
              <a:avLst/>
              <a:gdLst/>
              <a:ahLst/>
              <a:cxnLst/>
              <a:rect l="l" t="t" r="r" b="b"/>
              <a:pathLst>
                <a:path w="27007" h="26657" extrusionOk="0">
                  <a:moveTo>
                    <a:pt x="11805" y="0"/>
                  </a:moveTo>
                  <a:cubicBezTo>
                    <a:pt x="8556" y="0"/>
                    <a:pt x="5314" y="1203"/>
                    <a:pt x="2870" y="3345"/>
                  </a:cubicBezTo>
                  <a:cubicBezTo>
                    <a:pt x="1307" y="4711"/>
                    <a:pt x="1" y="6734"/>
                    <a:pt x="463" y="8758"/>
                  </a:cubicBezTo>
                  <a:cubicBezTo>
                    <a:pt x="778" y="10140"/>
                    <a:pt x="1866" y="11263"/>
                    <a:pt x="2106" y="12660"/>
                  </a:cubicBezTo>
                  <a:cubicBezTo>
                    <a:pt x="2205" y="13241"/>
                    <a:pt x="2154" y="13850"/>
                    <a:pt x="2366" y="14399"/>
                  </a:cubicBezTo>
                  <a:cubicBezTo>
                    <a:pt x="2537" y="14844"/>
                    <a:pt x="2981" y="15234"/>
                    <a:pt x="3427" y="15234"/>
                  </a:cubicBezTo>
                  <a:cubicBezTo>
                    <a:pt x="3531" y="15234"/>
                    <a:pt x="3635" y="15213"/>
                    <a:pt x="3736" y="15166"/>
                  </a:cubicBezTo>
                  <a:cubicBezTo>
                    <a:pt x="4346" y="14881"/>
                    <a:pt x="4339" y="13950"/>
                    <a:pt x="4877" y="13546"/>
                  </a:cubicBezTo>
                  <a:cubicBezTo>
                    <a:pt x="5040" y="13424"/>
                    <a:pt x="5236" y="13369"/>
                    <a:pt x="5437" y="13369"/>
                  </a:cubicBezTo>
                  <a:cubicBezTo>
                    <a:pt x="5744" y="13369"/>
                    <a:pt x="6061" y="13497"/>
                    <a:pt x="6289" y="13707"/>
                  </a:cubicBezTo>
                  <a:cubicBezTo>
                    <a:pt x="6666" y="14056"/>
                    <a:pt x="6838" y="14578"/>
                    <a:pt x="6912" y="15087"/>
                  </a:cubicBezTo>
                  <a:cubicBezTo>
                    <a:pt x="7285" y="17626"/>
                    <a:pt x="5623" y="20218"/>
                    <a:pt x="6301" y="22693"/>
                  </a:cubicBezTo>
                  <a:cubicBezTo>
                    <a:pt x="6790" y="24475"/>
                    <a:pt x="8438" y="25760"/>
                    <a:pt x="10211" y="26284"/>
                  </a:cubicBezTo>
                  <a:cubicBezTo>
                    <a:pt x="11149" y="26560"/>
                    <a:pt x="12120" y="26657"/>
                    <a:pt x="13098" y="26657"/>
                  </a:cubicBezTo>
                  <a:cubicBezTo>
                    <a:pt x="13970" y="26657"/>
                    <a:pt x="14848" y="26580"/>
                    <a:pt x="15713" y="26484"/>
                  </a:cubicBezTo>
                  <a:cubicBezTo>
                    <a:pt x="19204" y="26093"/>
                    <a:pt x="23028" y="25177"/>
                    <a:pt x="25001" y="22274"/>
                  </a:cubicBezTo>
                  <a:cubicBezTo>
                    <a:pt x="26299" y="20361"/>
                    <a:pt x="26534" y="17942"/>
                    <a:pt x="26711" y="15638"/>
                  </a:cubicBezTo>
                  <a:cubicBezTo>
                    <a:pt x="26866" y="13618"/>
                    <a:pt x="27006" y="11558"/>
                    <a:pt x="26545" y="9586"/>
                  </a:cubicBezTo>
                  <a:cubicBezTo>
                    <a:pt x="26085" y="7611"/>
                    <a:pt x="24929" y="5701"/>
                    <a:pt x="23105" y="4818"/>
                  </a:cubicBezTo>
                  <a:lnTo>
                    <a:pt x="21997" y="4681"/>
                  </a:lnTo>
                  <a:cubicBezTo>
                    <a:pt x="19676" y="1991"/>
                    <a:pt x="16255" y="279"/>
                    <a:pt x="12712" y="32"/>
                  </a:cubicBezTo>
                  <a:cubicBezTo>
                    <a:pt x="12410" y="11"/>
                    <a:pt x="12107" y="0"/>
                    <a:pt x="11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6855025" y="729875"/>
              <a:ext cx="262400" cy="259900"/>
            </a:xfrm>
            <a:custGeom>
              <a:avLst/>
              <a:gdLst/>
              <a:ahLst/>
              <a:cxnLst/>
              <a:rect l="l" t="t" r="r" b="b"/>
              <a:pathLst>
                <a:path w="10496" h="10396" extrusionOk="0">
                  <a:moveTo>
                    <a:pt x="7832" y="1"/>
                  </a:moveTo>
                  <a:cubicBezTo>
                    <a:pt x="7391" y="1"/>
                    <a:pt x="6941" y="95"/>
                    <a:pt x="6516" y="222"/>
                  </a:cubicBezTo>
                  <a:cubicBezTo>
                    <a:pt x="3175" y="1213"/>
                    <a:pt x="531" y="4242"/>
                    <a:pt x="1" y="7687"/>
                  </a:cubicBezTo>
                  <a:lnTo>
                    <a:pt x="178" y="8237"/>
                  </a:lnTo>
                  <a:lnTo>
                    <a:pt x="8648" y="10319"/>
                  </a:lnTo>
                  <a:cubicBezTo>
                    <a:pt x="8805" y="10358"/>
                    <a:pt x="8968" y="10396"/>
                    <a:pt x="9127" y="10396"/>
                  </a:cubicBezTo>
                  <a:cubicBezTo>
                    <a:pt x="9206" y="10396"/>
                    <a:pt x="9284" y="10386"/>
                    <a:pt x="9361" y="10363"/>
                  </a:cubicBezTo>
                  <a:cubicBezTo>
                    <a:pt x="9745" y="10246"/>
                    <a:pt x="9941" y="9825"/>
                    <a:pt x="10087" y="9449"/>
                  </a:cubicBezTo>
                  <a:cubicBezTo>
                    <a:pt x="10273" y="8975"/>
                    <a:pt x="10461" y="8486"/>
                    <a:pt x="10454" y="7976"/>
                  </a:cubicBezTo>
                  <a:cubicBezTo>
                    <a:pt x="10446" y="7467"/>
                    <a:pt x="10199" y="6928"/>
                    <a:pt x="9731" y="6726"/>
                  </a:cubicBezTo>
                  <a:cubicBezTo>
                    <a:pt x="9368" y="6570"/>
                    <a:pt x="8951" y="6641"/>
                    <a:pt x="8563" y="6568"/>
                  </a:cubicBezTo>
                  <a:cubicBezTo>
                    <a:pt x="8175" y="6495"/>
                    <a:pt x="7765" y="6145"/>
                    <a:pt x="7892" y="5770"/>
                  </a:cubicBezTo>
                  <a:cubicBezTo>
                    <a:pt x="7977" y="5518"/>
                    <a:pt x="8259" y="5401"/>
                    <a:pt x="8509" y="5311"/>
                  </a:cubicBezTo>
                  <a:lnTo>
                    <a:pt x="10411" y="4636"/>
                  </a:lnTo>
                  <a:cubicBezTo>
                    <a:pt x="10454" y="3787"/>
                    <a:pt x="10496" y="2922"/>
                    <a:pt x="10279" y="2101"/>
                  </a:cubicBezTo>
                  <a:cubicBezTo>
                    <a:pt x="10063" y="1281"/>
                    <a:pt x="9544" y="493"/>
                    <a:pt x="8758" y="171"/>
                  </a:cubicBezTo>
                  <a:cubicBezTo>
                    <a:pt x="8463" y="50"/>
                    <a:pt x="8150" y="1"/>
                    <a:pt x="7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6834800" y="883650"/>
              <a:ext cx="129250" cy="92975"/>
            </a:xfrm>
            <a:custGeom>
              <a:avLst/>
              <a:gdLst/>
              <a:ahLst/>
              <a:cxnLst/>
              <a:rect l="l" t="t" r="r" b="b"/>
              <a:pathLst>
                <a:path w="5170" h="3719" extrusionOk="0">
                  <a:moveTo>
                    <a:pt x="1142" y="0"/>
                  </a:moveTo>
                  <a:cubicBezTo>
                    <a:pt x="1110" y="0"/>
                    <a:pt x="1078" y="14"/>
                    <a:pt x="1062" y="46"/>
                  </a:cubicBezTo>
                  <a:cubicBezTo>
                    <a:pt x="1" y="2071"/>
                    <a:pt x="2670" y="3719"/>
                    <a:pt x="4508" y="3719"/>
                  </a:cubicBezTo>
                  <a:cubicBezTo>
                    <a:pt x="4647" y="3719"/>
                    <a:pt x="4780" y="3710"/>
                    <a:pt x="4907" y="3690"/>
                  </a:cubicBezTo>
                  <a:cubicBezTo>
                    <a:pt x="5170" y="3650"/>
                    <a:pt x="5159" y="3218"/>
                    <a:pt x="4907" y="3170"/>
                  </a:cubicBezTo>
                  <a:cubicBezTo>
                    <a:pt x="4028" y="3001"/>
                    <a:pt x="3187" y="2942"/>
                    <a:pt x="2414" y="2424"/>
                  </a:cubicBezTo>
                  <a:cubicBezTo>
                    <a:pt x="1609" y="1883"/>
                    <a:pt x="1153" y="1075"/>
                    <a:pt x="1241" y="94"/>
                  </a:cubicBezTo>
                  <a:cubicBezTo>
                    <a:pt x="1245" y="36"/>
                    <a:pt x="1193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6863950" y="696475"/>
              <a:ext cx="108700" cy="204625"/>
            </a:xfrm>
            <a:custGeom>
              <a:avLst/>
              <a:gdLst/>
              <a:ahLst/>
              <a:cxnLst/>
              <a:rect l="l" t="t" r="r" b="b"/>
              <a:pathLst>
                <a:path w="4348" h="8185" extrusionOk="0">
                  <a:moveTo>
                    <a:pt x="4111" y="1"/>
                  </a:moveTo>
                  <a:cubicBezTo>
                    <a:pt x="4075" y="1"/>
                    <a:pt x="4037" y="14"/>
                    <a:pt x="4002" y="44"/>
                  </a:cubicBezTo>
                  <a:cubicBezTo>
                    <a:pt x="1757" y="2053"/>
                    <a:pt x="164" y="5071"/>
                    <a:pt x="3" y="8104"/>
                  </a:cubicBezTo>
                  <a:cubicBezTo>
                    <a:pt x="0" y="8155"/>
                    <a:pt x="46" y="8185"/>
                    <a:pt x="90" y="8185"/>
                  </a:cubicBezTo>
                  <a:cubicBezTo>
                    <a:pt x="124" y="8185"/>
                    <a:pt x="158" y="8166"/>
                    <a:pt x="165" y="8126"/>
                  </a:cubicBezTo>
                  <a:cubicBezTo>
                    <a:pt x="778" y="5007"/>
                    <a:pt x="1953" y="2532"/>
                    <a:pt x="4232" y="275"/>
                  </a:cubicBezTo>
                  <a:cubicBezTo>
                    <a:pt x="4348" y="159"/>
                    <a:pt x="4238" y="1"/>
                    <a:pt x="4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6497750" y="941225"/>
              <a:ext cx="371500" cy="188275"/>
            </a:xfrm>
            <a:custGeom>
              <a:avLst/>
              <a:gdLst/>
              <a:ahLst/>
              <a:cxnLst/>
              <a:rect l="l" t="t" r="r" b="b"/>
              <a:pathLst>
                <a:path w="14860" h="7531" extrusionOk="0">
                  <a:moveTo>
                    <a:pt x="12651" y="1"/>
                  </a:moveTo>
                  <a:cubicBezTo>
                    <a:pt x="7895" y="1"/>
                    <a:pt x="2958" y="4055"/>
                    <a:pt x="88" y="7297"/>
                  </a:cubicBezTo>
                  <a:cubicBezTo>
                    <a:pt x="0" y="7395"/>
                    <a:pt x="90" y="7530"/>
                    <a:pt x="190" y="7530"/>
                  </a:cubicBezTo>
                  <a:cubicBezTo>
                    <a:pt x="220" y="7530"/>
                    <a:pt x="251" y="7518"/>
                    <a:pt x="279" y="7488"/>
                  </a:cubicBezTo>
                  <a:cubicBezTo>
                    <a:pt x="3265" y="4226"/>
                    <a:pt x="8165" y="462"/>
                    <a:pt x="12923" y="462"/>
                  </a:cubicBezTo>
                  <a:cubicBezTo>
                    <a:pt x="13465" y="462"/>
                    <a:pt x="14004" y="511"/>
                    <a:pt x="14539" y="615"/>
                  </a:cubicBezTo>
                  <a:cubicBezTo>
                    <a:pt x="14554" y="618"/>
                    <a:pt x="14568" y="619"/>
                    <a:pt x="14581" y="619"/>
                  </a:cubicBezTo>
                  <a:cubicBezTo>
                    <a:pt x="14783" y="619"/>
                    <a:pt x="14860" y="313"/>
                    <a:pt x="14638" y="254"/>
                  </a:cubicBezTo>
                  <a:cubicBezTo>
                    <a:pt x="13983" y="81"/>
                    <a:pt x="13319" y="1"/>
                    <a:pt x="12651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6775700" y="961975"/>
              <a:ext cx="176400" cy="360700"/>
            </a:xfrm>
            <a:custGeom>
              <a:avLst/>
              <a:gdLst/>
              <a:ahLst/>
              <a:cxnLst/>
              <a:rect l="l" t="t" r="r" b="b"/>
              <a:pathLst>
                <a:path w="7056" h="14428" extrusionOk="0">
                  <a:moveTo>
                    <a:pt x="4812" y="1"/>
                  </a:moveTo>
                  <a:cubicBezTo>
                    <a:pt x="4722" y="1"/>
                    <a:pt x="4628" y="102"/>
                    <a:pt x="4678" y="213"/>
                  </a:cubicBezTo>
                  <a:cubicBezTo>
                    <a:pt x="6629" y="4522"/>
                    <a:pt x="2759" y="10908"/>
                    <a:pt x="103" y="14141"/>
                  </a:cubicBezTo>
                  <a:cubicBezTo>
                    <a:pt x="0" y="14265"/>
                    <a:pt x="102" y="14427"/>
                    <a:pt x="225" y="14427"/>
                  </a:cubicBezTo>
                  <a:cubicBezTo>
                    <a:pt x="262" y="14427"/>
                    <a:pt x="302" y="14412"/>
                    <a:pt x="339" y="14376"/>
                  </a:cubicBezTo>
                  <a:cubicBezTo>
                    <a:pt x="3440" y="11319"/>
                    <a:pt x="7055" y="4370"/>
                    <a:pt x="4918" y="73"/>
                  </a:cubicBezTo>
                  <a:cubicBezTo>
                    <a:pt x="4893" y="22"/>
                    <a:pt x="4853" y="1"/>
                    <a:pt x="4812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6595425" y="842500"/>
              <a:ext cx="267550" cy="77375"/>
            </a:xfrm>
            <a:custGeom>
              <a:avLst/>
              <a:gdLst/>
              <a:ahLst/>
              <a:cxnLst/>
              <a:rect l="l" t="t" r="r" b="b"/>
              <a:pathLst>
                <a:path w="10702" h="3095" extrusionOk="0">
                  <a:moveTo>
                    <a:pt x="2382" y="0"/>
                  </a:moveTo>
                  <a:cubicBezTo>
                    <a:pt x="1658" y="0"/>
                    <a:pt x="926" y="58"/>
                    <a:pt x="192" y="174"/>
                  </a:cubicBezTo>
                  <a:cubicBezTo>
                    <a:pt x="1" y="204"/>
                    <a:pt x="36" y="529"/>
                    <a:pt x="222" y="529"/>
                  </a:cubicBezTo>
                  <a:cubicBezTo>
                    <a:pt x="228" y="529"/>
                    <a:pt x="235" y="528"/>
                    <a:pt x="242" y="527"/>
                  </a:cubicBezTo>
                  <a:cubicBezTo>
                    <a:pt x="834" y="461"/>
                    <a:pt x="1419" y="428"/>
                    <a:pt x="1998" y="428"/>
                  </a:cubicBezTo>
                  <a:cubicBezTo>
                    <a:pt x="5008" y="428"/>
                    <a:pt x="7819" y="1321"/>
                    <a:pt x="10383" y="3070"/>
                  </a:cubicBezTo>
                  <a:cubicBezTo>
                    <a:pt x="10408" y="3087"/>
                    <a:pt x="10435" y="3095"/>
                    <a:pt x="10460" y="3095"/>
                  </a:cubicBezTo>
                  <a:cubicBezTo>
                    <a:pt x="10589" y="3095"/>
                    <a:pt x="10702" y="2909"/>
                    <a:pt x="10580" y="2815"/>
                  </a:cubicBezTo>
                  <a:lnTo>
                    <a:pt x="10580" y="2815"/>
                  </a:lnTo>
                  <a:lnTo>
                    <a:pt x="10580" y="2816"/>
                  </a:lnTo>
                  <a:cubicBezTo>
                    <a:pt x="8181" y="960"/>
                    <a:pt x="5340" y="0"/>
                    <a:pt x="2382" y="0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6181275" y="1454575"/>
              <a:ext cx="774425" cy="538475"/>
            </a:xfrm>
            <a:custGeom>
              <a:avLst/>
              <a:gdLst/>
              <a:ahLst/>
              <a:cxnLst/>
              <a:rect l="l" t="t" r="r" b="b"/>
              <a:pathLst>
                <a:path w="30977" h="21539" extrusionOk="0">
                  <a:moveTo>
                    <a:pt x="2076" y="0"/>
                  </a:moveTo>
                  <a:lnTo>
                    <a:pt x="0" y="6540"/>
                  </a:lnTo>
                  <a:cubicBezTo>
                    <a:pt x="0" y="6540"/>
                    <a:pt x="5054" y="9363"/>
                    <a:pt x="8255" y="9363"/>
                  </a:cubicBezTo>
                  <a:cubicBezTo>
                    <a:pt x="8356" y="9363"/>
                    <a:pt x="8455" y="9360"/>
                    <a:pt x="8552" y="9354"/>
                  </a:cubicBezTo>
                  <a:cubicBezTo>
                    <a:pt x="8552" y="9354"/>
                    <a:pt x="10959" y="18944"/>
                    <a:pt x="12082" y="20956"/>
                  </a:cubicBezTo>
                  <a:cubicBezTo>
                    <a:pt x="12312" y="21366"/>
                    <a:pt x="12826" y="21539"/>
                    <a:pt x="13529" y="21539"/>
                  </a:cubicBezTo>
                  <a:cubicBezTo>
                    <a:pt x="17211" y="21539"/>
                    <a:pt x="26053" y="16803"/>
                    <a:pt x="26053" y="16803"/>
                  </a:cubicBezTo>
                  <a:lnTo>
                    <a:pt x="24225" y="10690"/>
                  </a:lnTo>
                  <a:lnTo>
                    <a:pt x="28318" y="13404"/>
                  </a:lnTo>
                  <a:lnTo>
                    <a:pt x="30977" y="8352"/>
                  </a:lnTo>
                  <a:lnTo>
                    <a:pt x="23020" y="3330"/>
                  </a:lnTo>
                  <a:cubicBezTo>
                    <a:pt x="23020" y="3330"/>
                    <a:pt x="17346" y="1995"/>
                    <a:pt x="9614" y="1350"/>
                  </a:cubicBezTo>
                  <a:cubicBezTo>
                    <a:pt x="6375" y="1078"/>
                    <a:pt x="2076" y="0"/>
                    <a:pt x="2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6384225" y="1874625"/>
              <a:ext cx="750450" cy="470075"/>
            </a:xfrm>
            <a:custGeom>
              <a:avLst/>
              <a:gdLst/>
              <a:ahLst/>
              <a:cxnLst/>
              <a:rect l="l" t="t" r="r" b="b"/>
              <a:pathLst>
                <a:path w="30018" h="18803" extrusionOk="0">
                  <a:moveTo>
                    <a:pt x="17935" y="1"/>
                  </a:moveTo>
                  <a:lnTo>
                    <a:pt x="3964" y="4154"/>
                  </a:lnTo>
                  <a:cubicBezTo>
                    <a:pt x="3964" y="4154"/>
                    <a:pt x="0" y="17558"/>
                    <a:pt x="1509" y="18690"/>
                  </a:cubicBezTo>
                  <a:cubicBezTo>
                    <a:pt x="1611" y="18766"/>
                    <a:pt x="1814" y="18802"/>
                    <a:pt x="2106" y="18802"/>
                  </a:cubicBezTo>
                  <a:cubicBezTo>
                    <a:pt x="6144" y="18802"/>
                    <a:pt x="27098" y="11866"/>
                    <a:pt x="28507" y="8873"/>
                  </a:cubicBezTo>
                  <a:cubicBezTo>
                    <a:pt x="30018" y="5663"/>
                    <a:pt x="17935" y="1"/>
                    <a:pt x="17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6564350" y="2672450"/>
              <a:ext cx="155350" cy="123250"/>
            </a:xfrm>
            <a:custGeom>
              <a:avLst/>
              <a:gdLst/>
              <a:ahLst/>
              <a:cxnLst/>
              <a:rect l="l" t="t" r="r" b="b"/>
              <a:pathLst>
                <a:path w="6214" h="4930" extrusionOk="0">
                  <a:moveTo>
                    <a:pt x="2557" y="1"/>
                  </a:moveTo>
                  <a:lnTo>
                    <a:pt x="2619" y="2345"/>
                  </a:lnTo>
                  <a:lnTo>
                    <a:pt x="1914" y="2592"/>
                  </a:lnTo>
                  <a:cubicBezTo>
                    <a:pt x="456" y="3490"/>
                    <a:pt x="1" y="4725"/>
                    <a:pt x="180" y="4911"/>
                  </a:cubicBezTo>
                  <a:cubicBezTo>
                    <a:pt x="192" y="4924"/>
                    <a:pt x="230" y="4930"/>
                    <a:pt x="291" y="4930"/>
                  </a:cubicBezTo>
                  <a:cubicBezTo>
                    <a:pt x="1098" y="4930"/>
                    <a:pt x="5872" y="3846"/>
                    <a:pt x="5872" y="3846"/>
                  </a:cubicBezTo>
                  <a:lnTo>
                    <a:pt x="6213" y="525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6624825" y="2727925"/>
              <a:ext cx="21775" cy="14475"/>
            </a:xfrm>
            <a:custGeom>
              <a:avLst/>
              <a:gdLst/>
              <a:ahLst/>
              <a:cxnLst/>
              <a:rect l="l" t="t" r="r" b="b"/>
              <a:pathLst>
                <a:path w="871" h="579" extrusionOk="0">
                  <a:moveTo>
                    <a:pt x="111" y="1"/>
                  </a:moveTo>
                  <a:cubicBezTo>
                    <a:pt x="46" y="1"/>
                    <a:pt x="1" y="96"/>
                    <a:pt x="72" y="129"/>
                  </a:cubicBezTo>
                  <a:cubicBezTo>
                    <a:pt x="309" y="238"/>
                    <a:pt x="527" y="384"/>
                    <a:pt x="721" y="560"/>
                  </a:cubicBezTo>
                  <a:cubicBezTo>
                    <a:pt x="735" y="573"/>
                    <a:pt x="751" y="579"/>
                    <a:pt x="767" y="579"/>
                  </a:cubicBezTo>
                  <a:cubicBezTo>
                    <a:pt x="822" y="579"/>
                    <a:pt x="870" y="509"/>
                    <a:pt x="819" y="461"/>
                  </a:cubicBezTo>
                  <a:cubicBezTo>
                    <a:pt x="618" y="276"/>
                    <a:pt x="390" y="123"/>
                    <a:pt x="142" y="8"/>
                  </a:cubicBezTo>
                  <a:cubicBezTo>
                    <a:pt x="132" y="3"/>
                    <a:pt x="121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6627775" y="2713075"/>
              <a:ext cx="26550" cy="9150"/>
            </a:xfrm>
            <a:custGeom>
              <a:avLst/>
              <a:gdLst/>
              <a:ahLst/>
              <a:cxnLst/>
              <a:rect l="l" t="t" r="r" b="b"/>
              <a:pathLst>
                <a:path w="1062" h="366" extrusionOk="0">
                  <a:moveTo>
                    <a:pt x="83" y="1"/>
                  </a:moveTo>
                  <a:cubicBezTo>
                    <a:pt x="0" y="1"/>
                    <a:pt x="3" y="134"/>
                    <a:pt x="90" y="141"/>
                  </a:cubicBezTo>
                  <a:cubicBezTo>
                    <a:pt x="378" y="163"/>
                    <a:pt x="659" y="237"/>
                    <a:pt x="920" y="359"/>
                  </a:cubicBezTo>
                  <a:cubicBezTo>
                    <a:pt x="931" y="364"/>
                    <a:pt x="942" y="366"/>
                    <a:pt x="952" y="366"/>
                  </a:cubicBezTo>
                  <a:cubicBezTo>
                    <a:pt x="1018" y="366"/>
                    <a:pt x="1062" y="270"/>
                    <a:pt x="992" y="238"/>
                  </a:cubicBezTo>
                  <a:cubicBezTo>
                    <a:pt x="707" y="105"/>
                    <a:pt x="401" y="26"/>
                    <a:pt x="90" y="1"/>
                  </a:cubicBezTo>
                  <a:cubicBezTo>
                    <a:pt x="87" y="1"/>
                    <a:pt x="85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6610675" y="2737875"/>
              <a:ext cx="18425" cy="17050"/>
            </a:xfrm>
            <a:custGeom>
              <a:avLst/>
              <a:gdLst/>
              <a:ahLst/>
              <a:cxnLst/>
              <a:rect l="l" t="t" r="r" b="b"/>
              <a:pathLst>
                <a:path w="737" h="682" extrusionOk="0">
                  <a:moveTo>
                    <a:pt x="99" y="0"/>
                  </a:moveTo>
                  <a:cubicBezTo>
                    <a:pt x="39" y="0"/>
                    <a:pt x="0" y="92"/>
                    <a:pt x="64" y="132"/>
                  </a:cubicBezTo>
                  <a:cubicBezTo>
                    <a:pt x="273" y="263"/>
                    <a:pt x="450" y="440"/>
                    <a:pt x="581" y="649"/>
                  </a:cubicBezTo>
                  <a:cubicBezTo>
                    <a:pt x="596" y="672"/>
                    <a:pt x="618" y="682"/>
                    <a:pt x="640" y="682"/>
                  </a:cubicBezTo>
                  <a:cubicBezTo>
                    <a:pt x="688" y="682"/>
                    <a:pt x="736" y="632"/>
                    <a:pt x="702" y="579"/>
                  </a:cubicBezTo>
                  <a:cubicBezTo>
                    <a:pt x="558" y="349"/>
                    <a:pt x="364" y="156"/>
                    <a:pt x="134" y="11"/>
                  </a:cubicBez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6591725" y="2747575"/>
              <a:ext cx="19650" cy="14425"/>
            </a:xfrm>
            <a:custGeom>
              <a:avLst/>
              <a:gdLst/>
              <a:ahLst/>
              <a:cxnLst/>
              <a:rect l="l" t="t" r="r" b="b"/>
              <a:pathLst>
                <a:path w="786" h="577" extrusionOk="0">
                  <a:moveTo>
                    <a:pt x="101" y="0"/>
                  </a:moveTo>
                  <a:cubicBezTo>
                    <a:pt x="40" y="0"/>
                    <a:pt x="0" y="92"/>
                    <a:pt x="64" y="131"/>
                  </a:cubicBezTo>
                  <a:cubicBezTo>
                    <a:pt x="269" y="254"/>
                    <a:pt x="460" y="397"/>
                    <a:pt x="634" y="558"/>
                  </a:cubicBezTo>
                  <a:cubicBezTo>
                    <a:pt x="649" y="571"/>
                    <a:pt x="665" y="577"/>
                    <a:pt x="681" y="577"/>
                  </a:cubicBezTo>
                  <a:cubicBezTo>
                    <a:pt x="737" y="577"/>
                    <a:pt x="785" y="507"/>
                    <a:pt x="734" y="458"/>
                  </a:cubicBezTo>
                  <a:cubicBezTo>
                    <a:pt x="549" y="290"/>
                    <a:pt x="349" y="139"/>
                    <a:pt x="136" y="11"/>
                  </a:cubicBezTo>
                  <a:cubicBezTo>
                    <a:pt x="124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6664950" y="2728725"/>
              <a:ext cx="51650" cy="43425"/>
            </a:xfrm>
            <a:custGeom>
              <a:avLst/>
              <a:gdLst/>
              <a:ahLst/>
              <a:cxnLst/>
              <a:rect l="l" t="t" r="r" b="b"/>
              <a:pathLst>
                <a:path w="2066" h="1737" extrusionOk="0">
                  <a:moveTo>
                    <a:pt x="1624" y="0"/>
                  </a:moveTo>
                  <a:cubicBezTo>
                    <a:pt x="735" y="0"/>
                    <a:pt x="1" y="733"/>
                    <a:pt x="131" y="1686"/>
                  </a:cubicBezTo>
                  <a:cubicBezTo>
                    <a:pt x="136" y="1721"/>
                    <a:pt x="160" y="1736"/>
                    <a:pt x="187" y="1736"/>
                  </a:cubicBezTo>
                  <a:cubicBezTo>
                    <a:pt x="227" y="1736"/>
                    <a:pt x="273" y="1702"/>
                    <a:pt x="265" y="1649"/>
                  </a:cubicBezTo>
                  <a:cubicBezTo>
                    <a:pt x="148" y="789"/>
                    <a:pt x="828" y="139"/>
                    <a:pt x="1626" y="139"/>
                  </a:cubicBezTo>
                  <a:cubicBezTo>
                    <a:pt x="1731" y="139"/>
                    <a:pt x="1838" y="151"/>
                    <a:pt x="1946" y="174"/>
                  </a:cubicBezTo>
                  <a:cubicBezTo>
                    <a:pt x="1952" y="175"/>
                    <a:pt x="1958" y="176"/>
                    <a:pt x="1963" y="176"/>
                  </a:cubicBezTo>
                  <a:cubicBezTo>
                    <a:pt x="2038" y="176"/>
                    <a:pt x="2065" y="58"/>
                    <a:pt x="1983" y="40"/>
                  </a:cubicBezTo>
                  <a:cubicBezTo>
                    <a:pt x="1862" y="13"/>
                    <a:pt x="1741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6567575" y="2761850"/>
              <a:ext cx="146525" cy="34875"/>
            </a:xfrm>
            <a:custGeom>
              <a:avLst/>
              <a:gdLst/>
              <a:ahLst/>
              <a:cxnLst/>
              <a:rect l="l" t="t" r="r" b="b"/>
              <a:pathLst>
                <a:path w="5861" h="1395" extrusionOk="0">
                  <a:moveTo>
                    <a:pt x="5764" y="1"/>
                  </a:moveTo>
                  <a:cubicBezTo>
                    <a:pt x="5758" y="1"/>
                    <a:pt x="5751" y="1"/>
                    <a:pt x="5744" y="3"/>
                  </a:cubicBezTo>
                  <a:cubicBezTo>
                    <a:pt x="3874" y="501"/>
                    <a:pt x="1988" y="919"/>
                    <a:pt x="84" y="1259"/>
                  </a:cubicBezTo>
                  <a:cubicBezTo>
                    <a:pt x="1" y="1273"/>
                    <a:pt x="29" y="1395"/>
                    <a:pt x="106" y="1395"/>
                  </a:cubicBezTo>
                  <a:cubicBezTo>
                    <a:pt x="111" y="1395"/>
                    <a:pt x="116" y="1394"/>
                    <a:pt x="121" y="1393"/>
                  </a:cubicBezTo>
                  <a:cubicBezTo>
                    <a:pt x="2025" y="1055"/>
                    <a:pt x="3913" y="636"/>
                    <a:pt x="5781" y="138"/>
                  </a:cubicBezTo>
                  <a:cubicBezTo>
                    <a:pt x="5861" y="117"/>
                    <a:pt x="5837" y="1"/>
                    <a:pt x="5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7154000" y="2268500"/>
              <a:ext cx="151500" cy="131225"/>
            </a:xfrm>
            <a:custGeom>
              <a:avLst/>
              <a:gdLst/>
              <a:ahLst/>
              <a:cxnLst/>
              <a:rect l="l" t="t" r="r" b="b"/>
              <a:pathLst>
                <a:path w="6060" h="5249" extrusionOk="0">
                  <a:moveTo>
                    <a:pt x="3280" y="0"/>
                  </a:moveTo>
                  <a:lnTo>
                    <a:pt x="1" y="626"/>
                  </a:lnTo>
                  <a:lnTo>
                    <a:pt x="547" y="4280"/>
                  </a:lnTo>
                  <a:lnTo>
                    <a:pt x="2774" y="3546"/>
                  </a:lnTo>
                  <a:lnTo>
                    <a:pt x="3213" y="4152"/>
                  </a:lnTo>
                  <a:cubicBezTo>
                    <a:pt x="4141" y="4978"/>
                    <a:pt x="5087" y="5248"/>
                    <a:pt x="5585" y="5248"/>
                  </a:cubicBezTo>
                  <a:cubicBezTo>
                    <a:pt x="5774" y="5248"/>
                    <a:pt x="5898" y="5209"/>
                    <a:pt x="5933" y="5148"/>
                  </a:cubicBezTo>
                  <a:cubicBezTo>
                    <a:pt x="6060" y="4921"/>
                    <a:pt x="3280" y="0"/>
                    <a:pt x="3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7220750" y="2338975"/>
              <a:ext cx="9925" cy="22550"/>
            </a:xfrm>
            <a:custGeom>
              <a:avLst/>
              <a:gdLst/>
              <a:ahLst/>
              <a:cxnLst/>
              <a:rect l="l" t="t" r="r" b="b"/>
              <a:pathLst>
                <a:path w="397" h="902" extrusionOk="0">
                  <a:moveTo>
                    <a:pt x="302" y="0"/>
                  </a:moveTo>
                  <a:cubicBezTo>
                    <a:pt x="281" y="0"/>
                    <a:pt x="261" y="11"/>
                    <a:pt x="249" y="37"/>
                  </a:cubicBezTo>
                  <a:cubicBezTo>
                    <a:pt x="130" y="281"/>
                    <a:pt x="49" y="544"/>
                    <a:pt x="9" y="814"/>
                  </a:cubicBezTo>
                  <a:cubicBezTo>
                    <a:pt x="1" y="867"/>
                    <a:pt x="46" y="902"/>
                    <a:pt x="87" y="902"/>
                  </a:cubicBezTo>
                  <a:cubicBezTo>
                    <a:pt x="114" y="902"/>
                    <a:pt x="138" y="886"/>
                    <a:pt x="143" y="851"/>
                  </a:cubicBezTo>
                  <a:cubicBezTo>
                    <a:pt x="181" y="593"/>
                    <a:pt x="257" y="342"/>
                    <a:pt x="370" y="107"/>
                  </a:cubicBezTo>
                  <a:cubicBezTo>
                    <a:pt x="397" y="51"/>
                    <a:pt x="348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7204150" y="2337525"/>
              <a:ext cx="5600" cy="25850"/>
            </a:xfrm>
            <a:custGeom>
              <a:avLst/>
              <a:gdLst/>
              <a:ahLst/>
              <a:cxnLst/>
              <a:rect l="l" t="t" r="r" b="b"/>
              <a:pathLst>
                <a:path w="224" h="1034" extrusionOk="0">
                  <a:moveTo>
                    <a:pt x="103" y="1"/>
                  </a:moveTo>
                  <a:cubicBezTo>
                    <a:pt x="76" y="1"/>
                    <a:pt x="52" y="16"/>
                    <a:pt x="47" y="51"/>
                  </a:cubicBezTo>
                  <a:cubicBezTo>
                    <a:pt x="1" y="362"/>
                    <a:pt x="11" y="676"/>
                    <a:pt x="77" y="983"/>
                  </a:cubicBezTo>
                  <a:cubicBezTo>
                    <a:pt x="84" y="1019"/>
                    <a:pt x="110" y="1034"/>
                    <a:pt x="138" y="1034"/>
                  </a:cubicBezTo>
                  <a:cubicBezTo>
                    <a:pt x="179" y="1034"/>
                    <a:pt x="223" y="999"/>
                    <a:pt x="212" y="946"/>
                  </a:cubicBezTo>
                  <a:cubicBezTo>
                    <a:pt x="150" y="664"/>
                    <a:pt x="141" y="374"/>
                    <a:pt x="181" y="89"/>
                  </a:cubicBezTo>
                  <a:cubicBezTo>
                    <a:pt x="189" y="36"/>
                    <a:pt x="143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7234325" y="2351950"/>
              <a:ext cx="13500" cy="20425"/>
            </a:xfrm>
            <a:custGeom>
              <a:avLst/>
              <a:gdLst/>
              <a:ahLst/>
              <a:cxnLst/>
              <a:rect l="l" t="t" r="r" b="b"/>
              <a:pathLst>
                <a:path w="540" h="817" extrusionOk="0">
                  <a:moveTo>
                    <a:pt x="442" y="0"/>
                  </a:moveTo>
                  <a:cubicBezTo>
                    <a:pt x="426" y="0"/>
                    <a:pt x="410" y="7"/>
                    <a:pt x="397" y="23"/>
                  </a:cubicBezTo>
                  <a:cubicBezTo>
                    <a:pt x="218" y="228"/>
                    <a:pt x="88" y="469"/>
                    <a:pt x="15" y="730"/>
                  </a:cubicBezTo>
                  <a:cubicBezTo>
                    <a:pt x="0" y="782"/>
                    <a:pt x="44" y="816"/>
                    <a:pt x="86" y="816"/>
                  </a:cubicBezTo>
                  <a:cubicBezTo>
                    <a:pt x="113" y="816"/>
                    <a:pt x="140" y="802"/>
                    <a:pt x="151" y="767"/>
                  </a:cubicBezTo>
                  <a:cubicBezTo>
                    <a:pt x="215" y="529"/>
                    <a:pt x="332" y="308"/>
                    <a:pt x="495" y="122"/>
                  </a:cubicBezTo>
                  <a:cubicBezTo>
                    <a:pt x="539" y="70"/>
                    <a:pt x="493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7249025" y="2367125"/>
              <a:ext cx="10500" cy="20625"/>
            </a:xfrm>
            <a:custGeom>
              <a:avLst/>
              <a:gdLst/>
              <a:ahLst/>
              <a:cxnLst/>
              <a:rect l="l" t="t" r="r" b="b"/>
              <a:pathLst>
                <a:path w="420" h="825" extrusionOk="0">
                  <a:moveTo>
                    <a:pt x="325" y="0"/>
                  </a:moveTo>
                  <a:cubicBezTo>
                    <a:pt x="305" y="0"/>
                    <a:pt x="284" y="11"/>
                    <a:pt x="272" y="37"/>
                  </a:cubicBezTo>
                  <a:cubicBezTo>
                    <a:pt x="163" y="260"/>
                    <a:pt x="77" y="496"/>
                    <a:pt x="14" y="737"/>
                  </a:cubicBezTo>
                  <a:cubicBezTo>
                    <a:pt x="1" y="790"/>
                    <a:pt x="44" y="825"/>
                    <a:pt x="86" y="825"/>
                  </a:cubicBezTo>
                  <a:cubicBezTo>
                    <a:pt x="113" y="825"/>
                    <a:pt x="140" y="810"/>
                    <a:pt x="149" y="775"/>
                  </a:cubicBezTo>
                  <a:cubicBezTo>
                    <a:pt x="208" y="545"/>
                    <a:pt x="290" y="320"/>
                    <a:pt x="393" y="107"/>
                  </a:cubicBezTo>
                  <a:cubicBezTo>
                    <a:pt x="420" y="51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7197675" y="2274675"/>
              <a:ext cx="54550" cy="37775"/>
            </a:xfrm>
            <a:custGeom>
              <a:avLst/>
              <a:gdLst/>
              <a:ahLst/>
              <a:cxnLst/>
              <a:rect l="l" t="t" r="r" b="b"/>
              <a:pathLst>
                <a:path w="2182" h="1511" extrusionOk="0">
                  <a:moveTo>
                    <a:pt x="68" y="0"/>
                  </a:moveTo>
                  <a:cubicBezTo>
                    <a:pt x="33" y="0"/>
                    <a:pt x="0" y="22"/>
                    <a:pt x="3" y="68"/>
                  </a:cubicBezTo>
                  <a:lnTo>
                    <a:pt x="5" y="68"/>
                  </a:lnTo>
                  <a:cubicBezTo>
                    <a:pt x="69" y="908"/>
                    <a:pt x="719" y="1511"/>
                    <a:pt x="1480" y="1511"/>
                  </a:cubicBezTo>
                  <a:cubicBezTo>
                    <a:pt x="1685" y="1511"/>
                    <a:pt x="1898" y="1467"/>
                    <a:pt x="2110" y="1373"/>
                  </a:cubicBezTo>
                  <a:cubicBezTo>
                    <a:pt x="2182" y="1340"/>
                    <a:pt x="2136" y="1245"/>
                    <a:pt x="2070" y="1245"/>
                  </a:cubicBezTo>
                  <a:cubicBezTo>
                    <a:pt x="2060" y="1245"/>
                    <a:pt x="2050" y="1247"/>
                    <a:pt x="2040" y="1252"/>
                  </a:cubicBezTo>
                  <a:cubicBezTo>
                    <a:pt x="1851" y="1336"/>
                    <a:pt x="1662" y="1375"/>
                    <a:pt x="1479" y="1375"/>
                  </a:cubicBezTo>
                  <a:cubicBezTo>
                    <a:pt x="789" y="1375"/>
                    <a:pt x="201" y="819"/>
                    <a:pt x="143" y="68"/>
                  </a:cubicBezTo>
                  <a:cubicBezTo>
                    <a:pt x="139" y="23"/>
                    <a:pt x="103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7228700" y="2267750"/>
              <a:ext cx="75250" cy="130050"/>
            </a:xfrm>
            <a:custGeom>
              <a:avLst/>
              <a:gdLst/>
              <a:ahLst/>
              <a:cxnLst/>
              <a:rect l="l" t="t" r="r" b="b"/>
              <a:pathLst>
                <a:path w="3010" h="5202" extrusionOk="0">
                  <a:moveTo>
                    <a:pt x="98" y="0"/>
                  </a:moveTo>
                  <a:cubicBezTo>
                    <a:pt x="49" y="0"/>
                    <a:pt x="1" y="50"/>
                    <a:pt x="34" y="103"/>
                  </a:cubicBezTo>
                  <a:cubicBezTo>
                    <a:pt x="1048" y="1751"/>
                    <a:pt x="1990" y="3439"/>
                    <a:pt x="2861" y="5166"/>
                  </a:cubicBezTo>
                  <a:cubicBezTo>
                    <a:pt x="2874" y="5191"/>
                    <a:pt x="2894" y="5201"/>
                    <a:pt x="2915" y="5201"/>
                  </a:cubicBezTo>
                  <a:cubicBezTo>
                    <a:pt x="2961" y="5201"/>
                    <a:pt x="3010" y="5150"/>
                    <a:pt x="2982" y="5094"/>
                  </a:cubicBezTo>
                  <a:cubicBezTo>
                    <a:pt x="2110" y="3367"/>
                    <a:pt x="1167" y="1681"/>
                    <a:pt x="155" y="33"/>
                  </a:cubicBezTo>
                  <a:cubicBezTo>
                    <a:pt x="140" y="10"/>
                    <a:pt x="119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7198375" y="2368975"/>
              <a:ext cx="43825" cy="40300"/>
            </a:xfrm>
            <a:custGeom>
              <a:avLst/>
              <a:gdLst/>
              <a:ahLst/>
              <a:cxnLst/>
              <a:rect l="l" t="t" r="r" b="b"/>
              <a:pathLst>
                <a:path w="1753" h="1612" extrusionOk="0">
                  <a:moveTo>
                    <a:pt x="1104" y="139"/>
                  </a:moveTo>
                  <a:cubicBezTo>
                    <a:pt x="1171" y="139"/>
                    <a:pt x="1238" y="144"/>
                    <a:pt x="1305" y="154"/>
                  </a:cubicBezTo>
                  <a:lnTo>
                    <a:pt x="1305" y="154"/>
                  </a:lnTo>
                  <a:cubicBezTo>
                    <a:pt x="1217" y="237"/>
                    <a:pt x="1152" y="331"/>
                    <a:pt x="1103" y="434"/>
                  </a:cubicBezTo>
                  <a:lnTo>
                    <a:pt x="1103" y="434"/>
                  </a:lnTo>
                  <a:cubicBezTo>
                    <a:pt x="1055" y="477"/>
                    <a:pt x="1002" y="514"/>
                    <a:pt x="944" y="547"/>
                  </a:cubicBezTo>
                  <a:cubicBezTo>
                    <a:pt x="869" y="589"/>
                    <a:pt x="615" y="696"/>
                    <a:pt x="452" y="696"/>
                  </a:cubicBezTo>
                  <a:cubicBezTo>
                    <a:pt x="399" y="696"/>
                    <a:pt x="356" y="684"/>
                    <a:pt x="331" y="656"/>
                  </a:cubicBezTo>
                  <a:lnTo>
                    <a:pt x="387" y="365"/>
                  </a:lnTo>
                  <a:cubicBezTo>
                    <a:pt x="521" y="271"/>
                    <a:pt x="673" y="204"/>
                    <a:pt x="834" y="168"/>
                  </a:cubicBezTo>
                  <a:cubicBezTo>
                    <a:pt x="925" y="148"/>
                    <a:pt x="1015" y="139"/>
                    <a:pt x="1104" y="139"/>
                  </a:cubicBezTo>
                  <a:close/>
                  <a:moveTo>
                    <a:pt x="1466" y="187"/>
                  </a:moveTo>
                  <a:cubicBezTo>
                    <a:pt x="1466" y="187"/>
                    <a:pt x="1467" y="187"/>
                    <a:pt x="1467" y="187"/>
                  </a:cubicBezTo>
                  <a:lnTo>
                    <a:pt x="1467" y="187"/>
                  </a:lnTo>
                  <a:cubicBezTo>
                    <a:pt x="1537" y="383"/>
                    <a:pt x="1576" y="588"/>
                    <a:pt x="1563" y="799"/>
                  </a:cubicBezTo>
                  <a:cubicBezTo>
                    <a:pt x="1556" y="903"/>
                    <a:pt x="1538" y="1008"/>
                    <a:pt x="1506" y="1111"/>
                  </a:cubicBezTo>
                  <a:cubicBezTo>
                    <a:pt x="1489" y="1178"/>
                    <a:pt x="1463" y="1245"/>
                    <a:pt x="1432" y="1308"/>
                  </a:cubicBezTo>
                  <a:cubicBezTo>
                    <a:pt x="1340" y="1341"/>
                    <a:pt x="1267" y="1357"/>
                    <a:pt x="1212" y="1357"/>
                  </a:cubicBezTo>
                  <a:cubicBezTo>
                    <a:pt x="1127" y="1357"/>
                    <a:pt x="1086" y="1316"/>
                    <a:pt x="1092" y="1235"/>
                  </a:cubicBezTo>
                  <a:cubicBezTo>
                    <a:pt x="1055" y="1093"/>
                    <a:pt x="1117" y="848"/>
                    <a:pt x="1150" y="711"/>
                  </a:cubicBezTo>
                  <a:cubicBezTo>
                    <a:pt x="1167" y="644"/>
                    <a:pt x="1188" y="580"/>
                    <a:pt x="1215" y="521"/>
                  </a:cubicBezTo>
                  <a:lnTo>
                    <a:pt x="1215" y="521"/>
                  </a:lnTo>
                  <a:cubicBezTo>
                    <a:pt x="1313" y="430"/>
                    <a:pt x="1396" y="321"/>
                    <a:pt x="1460" y="200"/>
                  </a:cubicBezTo>
                  <a:cubicBezTo>
                    <a:pt x="1463" y="195"/>
                    <a:pt x="1464" y="191"/>
                    <a:pt x="1466" y="187"/>
                  </a:cubicBezTo>
                  <a:close/>
                  <a:moveTo>
                    <a:pt x="1108" y="0"/>
                  </a:moveTo>
                  <a:cubicBezTo>
                    <a:pt x="914" y="0"/>
                    <a:pt x="722" y="39"/>
                    <a:pt x="539" y="119"/>
                  </a:cubicBezTo>
                  <a:cubicBezTo>
                    <a:pt x="367" y="195"/>
                    <a:pt x="0" y="392"/>
                    <a:pt x="99" y="641"/>
                  </a:cubicBezTo>
                  <a:cubicBezTo>
                    <a:pt x="152" y="775"/>
                    <a:pt x="303" y="815"/>
                    <a:pt x="458" y="815"/>
                  </a:cubicBezTo>
                  <a:cubicBezTo>
                    <a:pt x="579" y="815"/>
                    <a:pt x="703" y="791"/>
                    <a:pt x="785" y="766"/>
                  </a:cubicBezTo>
                  <a:cubicBezTo>
                    <a:pt x="870" y="741"/>
                    <a:pt x="949" y="706"/>
                    <a:pt x="1024" y="662"/>
                  </a:cubicBezTo>
                  <a:lnTo>
                    <a:pt x="1024" y="662"/>
                  </a:lnTo>
                  <a:cubicBezTo>
                    <a:pt x="999" y="758"/>
                    <a:pt x="984" y="857"/>
                    <a:pt x="973" y="959"/>
                  </a:cubicBezTo>
                  <a:cubicBezTo>
                    <a:pt x="950" y="1151"/>
                    <a:pt x="898" y="1476"/>
                    <a:pt x="1120" y="1583"/>
                  </a:cubicBezTo>
                  <a:cubicBezTo>
                    <a:pt x="1160" y="1603"/>
                    <a:pt x="1199" y="1611"/>
                    <a:pt x="1236" y="1611"/>
                  </a:cubicBezTo>
                  <a:cubicBezTo>
                    <a:pt x="1405" y="1611"/>
                    <a:pt x="1535" y="1430"/>
                    <a:pt x="1596" y="1284"/>
                  </a:cubicBezTo>
                  <a:cubicBezTo>
                    <a:pt x="1753" y="914"/>
                    <a:pt x="1730" y="492"/>
                    <a:pt x="1591" y="122"/>
                  </a:cubicBezTo>
                  <a:cubicBezTo>
                    <a:pt x="1582" y="97"/>
                    <a:pt x="1564" y="83"/>
                    <a:pt x="1543" y="77"/>
                  </a:cubicBezTo>
                  <a:lnTo>
                    <a:pt x="1543" y="77"/>
                  </a:lnTo>
                  <a:cubicBezTo>
                    <a:pt x="1535" y="67"/>
                    <a:pt x="1523" y="58"/>
                    <a:pt x="1506" y="54"/>
                  </a:cubicBezTo>
                  <a:lnTo>
                    <a:pt x="1508" y="54"/>
                  </a:lnTo>
                  <a:cubicBezTo>
                    <a:pt x="1376" y="18"/>
                    <a:pt x="1242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566025" y="2708125"/>
              <a:ext cx="48200" cy="32700"/>
            </a:xfrm>
            <a:custGeom>
              <a:avLst/>
              <a:gdLst/>
              <a:ahLst/>
              <a:cxnLst/>
              <a:rect l="l" t="t" r="r" b="b"/>
              <a:pathLst>
                <a:path w="1928" h="1308" extrusionOk="0">
                  <a:moveTo>
                    <a:pt x="604" y="163"/>
                  </a:moveTo>
                  <a:cubicBezTo>
                    <a:pt x="646" y="163"/>
                    <a:pt x="692" y="183"/>
                    <a:pt x="742" y="224"/>
                  </a:cubicBezTo>
                  <a:cubicBezTo>
                    <a:pt x="802" y="251"/>
                    <a:pt x="861" y="281"/>
                    <a:pt x="918" y="314"/>
                  </a:cubicBezTo>
                  <a:cubicBezTo>
                    <a:pt x="1042" y="384"/>
                    <a:pt x="1158" y="467"/>
                    <a:pt x="1265" y="560"/>
                  </a:cubicBezTo>
                  <a:cubicBezTo>
                    <a:pt x="1457" y="729"/>
                    <a:pt x="1619" y="929"/>
                    <a:pt x="1744" y="1152"/>
                  </a:cubicBezTo>
                  <a:lnTo>
                    <a:pt x="1744" y="1152"/>
                  </a:lnTo>
                  <a:cubicBezTo>
                    <a:pt x="1500" y="1108"/>
                    <a:pt x="1263" y="1035"/>
                    <a:pt x="1036" y="937"/>
                  </a:cubicBezTo>
                  <a:cubicBezTo>
                    <a:pt x="903" y="879"/>
                    <a:pt x="773" y="810"/>
                    <a:pt x="650" y="733"/>
                  </a:cubicBezTo>
                  <a:cubicBezTo>
                    <a:pt x="568" y="682"/>
                    <a:pt x="489" y="627"/>
                    <a:pt x="412" y="567"/>
                  </a:cubicBezTo>
                  <a:cubicBezTo>
                    <a:pt x="257" y="475"/>
                    <a:pt x="268" y="387"/>
                    <a:pt x="444" y="305"/>
                  </a:cubicBezTo>
                  <a:cubicBezTo>
                    <a:pt x="487" y="210"/>
                    <a:pt x="540" y="163"/>
                    <a:pt x="604" y="163"/>
                  </a:cubicBezTo>
                  <a:close/>
                  <a:moveTo>
                    <a:pt x="435" y="0"/>
                  </a:moveTo>
                  <a:cubicBezTo>
                    <a:pt x="331" y="0"/>
                    <a:pt x="236" y="34"/>
                    <a:pt x="168" y="124"/>
                  </a:cubicBezTo>
                  <a:cubicBezTo>
                    <a:pt x="1" y="347"/>
                    <a:pt x="225" y="599"/>
                    <a:pt x="398" y="733"/>
                  </a:cubicBezTo>
                  <a:cubicBezTo>
                    <a:pt x="802" y="1046"/>
                    <a:pt x="1321" y="1225"/>
                    <a:pt x="1820" y="1307"/>
                  </a:cubicBezTo>
                  <a:cubicBezTo>
                    <a:pt x="1824" y="1308"/>
                    <a:pt x="1828" y="1308"/>
                    <a:pt x="1832" y="1308"/>
                  </a:cubicBezTo>
                  <a:cubicBezTo>
                    <a:pt x="1896" y="1308"/>
                    <a:pt x="1927" y="1229"/>
                    <a:pt x="1894" y="1191"/>
                  </a:cubicBezTo>
                  <a:lnTo>
                    <a:pt x="1894" y="1191"/>
                  </a:lnTo>
                  <a:cubicBezTo>
                    <a:pt x="1902" y="1173"/>
                    <a:pt x="1902" y="1152"/>
                    <a:pt x="1890" y="1131"/>
                  </a:cubicBezTo>
                  <a:cubicBezTo>
                    <a:pt x="1678" y="742"/>
                    <a:pt x="1376" y="412"/>
                    <a:pt x="988" y="193"/>
                  </a:cubicBezTo>
                  <a:cubicBezTo>
                    <a:pt x="849" y="115"/>
                    <a:pt x="627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6597700" y="2690075"/>
              <a:ext cx="37775" cy="52125"/>
            </a:xfrm>
            <a:custGeom>
              <a:avLst/>
              <a:gdLst/>
              <a:ahLst/>
              <a:cxnLst/>
              <a:rect l="l" t="t" r="r" b="b"/>
              <a:pathLst>
                <a:path w="1511" h="2085" extrusionOk="0">
                  <a:moveTo>
                    <a:pt x="627" y="0"/>
                  </a:moveTo>
                  <a:cubicBezTo>
                    <a:pt x="1" y="0"/>
                    <a:pt x="212" y="1471"/>
                    <a:pt x="288" y="1784"/>
                  </a:cubicBezTo>
                  <a:cubicBezTo>
                    <a:pt x="296" y="1819"/>
                    <a:pt x="323" y="1835"/>
                    <a:pt x="350" y="1835"/>
                  </a:cubicBezTo>
                  <a:cubicBezTo>
                    <a:pt x="392" y="1835"/>
                    <a:pt x="435" y="1800"/>
                    <a:pt x="422" y="1747"/>
                  </a:cubicBezTo>
                  <a:cubicBezTo>
                    <a:pt x="358" y="1485"/>
                    <a:pt x="319" y="1219"/>
                    <a:pt x="326" y="948"/>
                  </a:cubicBezTo>
                  <a:cubicBezTo>
                    <a:pt x="329" y="802"/>
                    <a:pt x="337" y="653"/>
                    <a:pt x="371" y="511"/>
                  </a:cubicBezTo>
                  <a:cubicBezTo>
                    <a:pt x="379" y="468"/>
                    <a:pt x="392" y="427"/>
                    <a:pt x="410" y="389"/>
                  </a:cubicBezTo>
                  <a:cubicBezTo>
                    <a:pt x="434" y="292"/>
                    <a:pt x="477" y="244"/>
                    <a:pt x="540" y="244"/>
                  </a:cubicBezTo>
                  <a:cubicBezTo>
                    <a:pt x="631" y="244"/>
                    <a:pt x="764" y="346"/>
                    <a:pt x="938" y="550"/>
                  </a:cubicBezTo>
                  <a:cubicBezTo>
                    <a:pt x="998" y="736"/>
                    <a:pt x="890" y="1049"/>
                    <a:pt x="839" y="1236"/>
                  </a:cubicBezTo>
                  <a:cubicBezTo>
                    <a:pt x="763" y="1497"/>
                    <a:pt x="655" y="1749"/>
                    <a:pt x="513" y="1981"/>
                  </a:cubicBezTo>
                  <a:cubicBezTo>
                    <a:pt x="481" y="2035"/>
                    <a:pt x="529" y="2085"/>
                    <a:pt x="577" y="2085"/>
                  </a:cubicBezTo>
                  <a:cubicBezTo>
                    <a:pt x="598" y="2085"/>
                    <a:pt x="619" y="2075"/>
                    <a:pt x="634" y="2051"/>
                  </a:cubicBezTo>
                  <a:cubicBezTo>
                    <a:pt x="857" y="1672"/>
                    <a:pt x="1510" y="205"/>
                    <a:pt x="744" y="16"/>
                  </a:cubicBezTo>
                  <a:cubicBezTo>
                    <a:pt x="702" y="5"/>
                    <a:pt x="663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7039200" y="2284150"/>
              <a:ext cx="128475" cy="136600"/>
            </a:xfrm>
            <a:custGeom>
              <a:avLst/>
              <a:gdLst/>
              <a:ahLst/>
              <a:cxnLst/>
              <a:rect l="l" t="t" r="r" b="b"/>
              <a:pathLst>
                <a:path w="5139" h="5464" extrusionOk="0">
                  <a:moveTo>
                    <a:pt x="4593" y="0"/>
                  </a:moveTo>
                  <a:lnTo>
                    <a:pt x="0" y="1074"/>
                  </a:lnTo>
                  <a:cubicBezTo>
                    <a:pt x="0" y="1074"/>
                    <a:pt x="145" y="5464"/>
                    <a:pt x="691" y="5464"/>
                  </a:cubicBezTo>
                  <a:cubicBezTo>
                    <a:pt x="705" y="5464"/>
                    <a:pt x="719" y="5461"/>
                    <a:pt x="734" y="5455"/>
                  </a:cubicBezTo>
                  <a:cubicBezTo>
                    <a:pt x="1315" y="5220"/>
                    <a:pt x="5139" y="3654"/>
                    <a:pt x="5139" y="3654"/>
                  </a:cubicBezTo>
                  <a:lnTo>
                    <a:pt x="45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6611575" y="2553625"/>
              <a:ext cx="113775" cy="132000"/>
            </a:xfrm>
            <a:custGeom>
              <a:avLst/>
              <a:gdLst/>
              <a:ahLst/>
              <a:cxnLst/>
              <a:rect l="l" t="t" r="r" b="b"/>
              <a:pathLst>
                <a:path w="4551" h="5280" extrusionOk="0">
                  <a:moveTo>
                    <a:pt x="670" y="0"/>
                  </a:moveTo>
                  <a:cubicBezTo>
                    <a:pt x="262" y="0"/>
                    <a:pt x="1" y="58"/>
                    <a:pt x="23" y="210"/>
                  </a:cubicBezTo>
                  <a:cubicBezTo>
                    <a:pt x="117" y="830"/>
                    <a:pt x="745" y="4916"/>
                    <a:pt x="745" y="4916"/>
                  </a:cubicBezTo>
                  <a:lnTo>
                    <a:pt x="4324" y="5280"/>
                  </a:lnTo>
                  <a:lnTo>
                    <a:pt x="4551" y="542"/>
                  </a:lnTo>
                  <a:cubicBezTo>
                    <a:pt x="4551" y="542"/>
                    <a:pt x="1921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6495050" y="2802900"/>
              <a:ext cx="759600" cy="51425"/>
            </a:xfrm>
            <a:custGeom>
              <a:avLst/>
              <a:gdLst/>
              <a:ahLst/>
              <a:cxnLst/>
              <a:rect l="l" t="t" r="r" b="b"/>
              <a:pathLst>
                <a:path w="30384" h="2057" extrusionOk="0">
                  <a:moveTo>
                    <a:pt x="1" y="0"/>
                  </a:moveTo>
                  <a:lnTo>
                    <a:pt x="1" y="2057"/>
                  </a:lnTo>
                  <a:lnTo>
                    <a:pt x="30384" y="205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6471575" y="2810500"/>
              <a:ext cx="77150" cy="467175"/>
            </a:xfrm>
            <a:custGeom>
              <a:avLst/>
              <a:gdLst/>
              <a:ahLst/>
              <a:cxnLst/>
              <a:rect l="l" t="t" r="r" b="b"/>
              <a:pathLst>
                <a:path w="3086" h="18687" extrusionOk="0">
                  <a:moveTo>
                    <a:pt x="1751" y="0"/>
                  </a:moveTo>
                  <a:cubicBezTo>
                    <a:pt x="1501" y="0"/>
                    <a:pt x="1258" y="136"/>
                    <a:pt x="1205" y="425"/>
                  </a:cubicBezTo>
                  <a:lnTo>
                    <a:pt x="1205" y="424"/>
                  </a:lnTo>
                  <a:cubicBezTo>
                    <a:pt x="704" y="3129"/>
                    <a:pt x="794" y="5946"/>
                    <a:pt x="627" y="8689"/>
                  </a:cubicBezTo>
                  <a:cubicBezTo>
                    <a:pt x="442" y="11743"/>
                    <a:pt x="0" y="14879"/>
                    <a:pt x="176" y="17935"/>
                  </a:cubicBezTo>
                  <a:cubicBezTo>
                    <a:pt x="203" y="18396"/>
                    <a:pt x="631" y="18687"/>
                    <a:pt x="1026" y="18687"/>
                  </a:cubicBezTo>
                  <a:cubicBezTo>
                    <a:pt x="1323" y="18687"/>
                    <a:pt x="1602" y="18521"/>
                    <a:pt x="1673" y="18138"/>
                  </a:cubicBezTo>
                  <a:cubicBezTo>
                    <a:pt x="2221" y="15234"/>
                    <a:pt x="2361" y="12204"/>
                    <a:pt x="2587" y="9261"/>
                  </a:cubicBezTo>
                  <a:cubicBezTo>
                    <a:pt x="2811" y="6353"/>
                    <a:pt x="3085" y="3274"/>
                    <a:pt x="2353" y="425"/>
                  </a:cubicBezTo>
                  <a:cubicBezTo>
                    <a:pt x="2282" y="148"/>
                    <a:pt x="2012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7211900" y="2808675"/>
              <a:ext cx="61050" cy="469000"/>
            </a:xfrm>
            <a:custGeom>
              <a:avLst/>
              <a:gdLst/>
              <a:ahLst/>
              <a:cxnLst/>
              <a:rect l="l" t="t" r="r" b="b"/>
              <a:pathLst>
                <a:path w="2442" h="18760" extrusionOk="0">
                  <a:moveTo>
                    <a:pt x="1082" y="1"/>
                  </a:moveTo>
                  <a:cubicBezTo>
                    <a:pt x="832" y="1"/>
                    <a:pt x="592" y="136"/>
                    <a:pt x="541" y="427"/>
                  </a:cubicBezTo>
                  <a:lnTo>
                    <a:pt x="541" y="428"/>
                  </a:lnTo>
                  <a:cubicBezTo>
                    <a:pt x="60" y="3145"/>
                    <a:pt x="280" y="5971"/>
                    <a:pt x="274" y="8724"/>
                  </a:cubicBezTo>
                  <a:cubicBezTo>
                    <a:pt x="266" y="11803"/>
                    <a:pt x="1" y="14940"/>
                    <a:pt x="201" y="18006"/>
                  </a:cubicBezTo>
                  <a:cubicBezTo>
                    <a:pt x="230" y="18466"/>
                    <a:pt x="662" y="18759"/>
                    <a:pt x="1056" y="18759"/>
                  </a:cubicBezTo>
                  <a:cubicBezTo>
                    <a:pt x="1353" y="18759"/>
                    <a:pt x="1628" y="18594"/>
                    <a:pt x="1698" y="18209"/>
                  </a:cubicBezTo>
                  <a:cubicBezTo>
                    <a:pt x="2223" y="15300"/>
                    <a:pt x="2215" y="12249"/>
                    <a:pt x="2267" y="9298"/>
                  </a:cubicBezTo>
                  <a:cubicBezTo>
                    <a:pt x="2318" y="6374"/>
                    <a:pt x="2442" y="3270"/>
                    <a:pt x="1689" y="427"/>
                  </a:cubicBezTo>
                  <a:cubicBezTo>
                    <a:pt x="1616" y="151"/>
                    <a:pt x="1344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6495200" y="2990100"/>
              <a:ext cx="776525" cy="59750"/>
            </a:xfrm>
            <a:custGeom>
              <a:avLst/>
              <a:gdLst/>
              <a:ahLst/>
              <a:cxnLst/>
              <a:rect l="l" t="t" r="r" b="b"/>
              <a:pathLst>
                <a:path w="31061" h="2390" extrusionOk="0">
                  <a:moveTo>
                    <a:pt x="24241" y="0"/>
                  </a:moveTo>
                  <a:cubicBezTo>
                    <a:pt x="21284" y="0"/>
                    <a:pt x="18299" y="172"/>
                    <a:pt x="15411" y="175"/>
                  </a:cubicBezTo>
                  <a:cubicBezTo>
                    <a:pt x="15376" y="175"/>
                    <a:pt x="15341" y="175"/>
                    <a:pt x="15306" y="175"/>
                  </a:cubicBezTo>
                  <a:cubicBezTo>
                    <a:pt x="12736" y="175"/>
                    <a:pt x="10055" y="31"/>
                    <a:pt x="7393" y="31"/>
                  </a:cubicBezTo>
                  <a:cubicBezTo>
                    <a:pt x="5104" y="31"/>
                    <a:pt x="2829" y="138"/>
                    <a:pt x="652" y="536"/>
                  </a:cubicBezTo>
                  <a:cubicBezTo>
                    <a:pt x="1" y="657"/>
                    <a:pt x="1" y="1734"/>
                    <a:pt x="652" y="1853"/>
                  </a:cubicBezTo>
                  <a:cubicBezTo>
                    <a:pt x="2832" y="2253"/>
                    <a:pt x="5104" y="2360"/>
                    <a:pt x="7391" y="2360"/>
                  </a:cubicBezTo>
                  <a:cubicBezTo>
                    <a:pt x="10059" y="2360"/>
                    <a:pt x="12746" y="2214"/>
                    <a:pt x="15327" y="2214"/>
                  </a:cubicBezTo>
                  <a:cubicBezTo>
                    <a:pt x="15355" y="2214"/>
                    <a:pt x="15383" y="2214"/>
                    <a:pt x="15411" y="2214"/>
                  </a:cubicBezTo>
                  <a:cubicBezTo>
                    <a:pt x="18297" y="2218"/>
                    <a:pt x="21284" y="2390"/>
                    <a:pt x="24243" y="2390"/>
                  </a:cubicBezTo>
                  <a:cubicBezTo>
                    <a:pt x="26263" y="2390"/>
                    <a:pt x="28269" y="2310"/>
                    <a:pt x="30221" y="2042"/>
                  </a:cubicBezTo>
                  <a:cubicBezTo>
                    <a:pt x="31061" y="1927"/>
                    <a:pt x="31061" y="463"/>
                    <a:pt x="30221" y="348"/>
                  </a:cubicBezTo>
                  <a:cubicBezTo>
                    <a:pt x="28267" y="80"/>
                    <a:pt x="26260" y="0"/>
                    <a:pt x="24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46"/>
          <p:cNvGrpSpPr/>
          <p:nvPr/>
        </p:nvGrpSpPr>
        <p:grpSpPr>
          <a:xfrm>
            <a:off x="3065214" y="149481"/>
            <a:ext cx="354386" cy="578521"/>
            <a:chOff x="2254100" y="3662800"/>
            <a:chExt cx="269700" cy="440275"/>
          </a:xfrm>
        </p:grpSpPr>
        <p:sp>
          <p:nvSpPr>
            <p:cNvPr id="2389" name="Google Shape;2389;p46"/>
            <p:cNvSpPr/>
            <p:nvPr/>
          </p:nvSpPr>
          <p:spPr>
            <a:xfrm>
              <a:off x="2254100" y="3676075"/>
              <a:ext cx="250775" cy="427000"/>
            </a:xfrm>
            <a:custGeom>
              <a:avLst/>
              <a:gdLst/>
              <a:ahLst/>
              <a:cxnLst/>
              <a:rect l="l" t="t" r="r" b="b"/>
              <a:pathLst>
                <a:path w="10031" h="17080" extrusionOk="0">
                  <a:moveTo>
                    <a:pt x="7007" y="1"/>
                  </a:moveTo>
                  <a:cubicBezTo>
                    <a:pt x="6694" y="1"/>
                    <a:pt x="6381" y="51"/>
                    <a:pt x="6087" y="151"/>
                  </a:cubicBezTo>
                  <a:cubicBezTo>
                    <a:pt x="5929" y="204"/>
                    <a:pt x="5778" y="276"/>
                    <a:pt x="5631" y="347"/>
                  </a:cubicBezTo>
                  <a:cubicBezTo>
                    <a:pt x="5493" y="434"/>
                    <a:pt x="5340" y="509"/>
                    <a:pt x="5220" y="607"/>
                  </a:cubicBezTo>
                  <a:cubicBezTo>
                    <a:pt x="4962" y="790"/>
                    <a:pt x="4735" y="1006"/>
                    <a:pt x="4531" y="1233"/>
                  </a:cubicBezTo>
                  <a:cubicBezTo>
                    <a:pt x="3714" y="2154"/>
                    <a:pt x="3290" y="3235"/>
                    <a:pt x="2828" y="4198"/>
                  </a:cubicBezTo>
                  <a:cubicBezTo>
                    <a:pt x="1876" y="6173"/>
                    <a:pt x="1006" y="8240"/>
                    <a:pt x="488" y="10422"/>
                  </a:cubicBezTo>
                  <a:cubicBezTo>
                    <a:pt x="243" y="11501"/>
                    <a:pt x="0" y="12624"/>
                    <a:pt x="102" y="13829"/>
                  </a:cubicBezTo>
                  <a:cubicBezTo>
                    <a:pt x="131" y="14132"/>
                    <a:pt x="186" y="14432"/>
                    <a:pt x="266" y="14726"/>
                  </a:cubicBezTo>
                  <a:cubicBezTo>
                    <a:pt x="352" y="15020"/>
                    <a:pt x="468" y="15306"/>
                    <a:pt x="610" y="15578"/>
                  </a:cubicBezTo>
                  <a:cubicBezTo>
                    <a:pt x="751" y="15844"/>
                    <a:pt x="908" y="16105"/>
                    <a:pt x="1116" y="16354"/>
                  </a:cubicBezTo>
                  <a:cubicBezTo>
                    <a:pt x="1325" y="16598"/>
                    <a:pt x="1581" y="16851"/>
                    <a:pt x="1972" y="16996"/>
                  </a:cubicBezTo>
                  <a:cubicBezTo>
                    <a:pt x="2114" y="17047"/>
                    <a:pt x="2276" y="17079"/>
                    <a:pt x="2436" y="17079"/>
                  </a:cubicBezTo>
                  <a:cubicBezTo>
                    <a:pt x="2493" y="17079"/>
                    <a:pt x="2548" y="17076"/>
                    <a:pt x="2603" y="17067"/>
                  </a:cubicBezTo>
                  <a:cubicBezTo>
                    <a:pt x="2722" y="17055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0"/>
                  </a:cubicBezTo>
                  <a:cubicBezTo>
                    <a:pt x="3413" y="16816"/>
                    <a:pt x="3695" y="16651"/>
                    <a:pt x="3945" y="16443"/>
                  </a:cubicBezTo>
                  <a:cubicBezTo>
                    <a:pt x="4436" y="16045"/>
                    <a:pt x="4794" y="15557"/>
                    <a:pt x="5094" y="15058"/>
                  </a:cubicBezTo>
                  <a:cubicBezTo>
                    <a:pt x="5390" y="14561"/>
                    <a:pt x="5623" y="14017"/>
                    <a:pt x="5822" y="13515"/>
                  </a:cubicBezTo>
                  <a:cubicBezTo>
                    <a:pt x="6029" y="13004"/>
                    <a:pt x="6229" y="12488"/>
                    <a:pt x="6412" y="11964"/>
                  </a:cubicBezTo>
                  <a:cubicBezTo>
                    <a:pt x="6780" y="10907"/>
                    <a:pt x="7088" y="9848"/>
                    <a:pt x="7240" y="8692"/>
                  </a:cubicBezTo>
                  <a:cubicBezTo>
                    <a:pt x="7272" y="8388"/>
                    <a:pt x="7268" y="8081"/>
                    <a:pt x="7229" y="7777"/>
                  </a:cubicBezTo>
                  <a:cubicBezTo>
                    <a:pt x="7183" y="7467"/>
                    <a:pt x="7096" y="7137"/>
                    <a:pt x="6882" y="6829"/>
                  </a:cubicBezTo>
                  <a:cubicBezTo>
                    <a:pt x="6678" y="6515"/>
                    <a:pt x="6279" y="6297"/>
                    <a:pt x="5923" y="6262"/>
                  </a:cubicBezTo>
                  <a:cubicBezTo>
                    <a:pt x="5830" y="6251"/>
                    <a:pt x="5739" y="6246"/>
                    <a:pt x="5650" y="6246"/>
                  </a:cubicBezTo>
                  <a:cubicBezTo>
                    <a:pt x="5409" y="6246"/>
                    <a:pt x="5179" y="6284"/>
                    <a:pt x="4949" y="6352"/>
                  </a:cubicBezTo>
                  <a:cubicBezTo>
                    <a:pt x="4324" y="6540"/>
                    <a:pt x="3827" y="6957"/>
                    <a:pt x="3454" y="7414"/>
                  </a:cubicBezTo>
                  <a:cubicBezTo>
                    <a:pt x="3081" y="7879"/>
                    <a:pt x="2801" y="8392"/>
                    <a:pt x="2587" y="8922"/>
                  </a:cubicBezTo>
                  <a:cubicBezTo>
                    <a:pt x="2374" y="9451"/>
                    <a:pt x="2216" y="10002"/>
                    <a:pt x="2118" y="10564"/>
                  </a:cubicBezTo>
                  <a:cubicBezTo>
                    <a:pt x="2021" y="11125"/>
                    <a:pt x="1974" y="11698"/>
                    <a:pt x="2047" y="12292"/>
                  </a:cubicBezTo>
                  <a:cubicBezTo>
                    <a:pt x="2066" y="12448"/>
                    <a:pt x="2199" y="12563"/>
                    <a:pt x="2353" y="12563"/>
                  </a:cubicBezTo>
                  <a:cubicBezTo>
                    <a:pt x="2364" y="12563"/>
                    <a:pt x="2375" y="12563"/>
                    <a:pt x="2387" y="12562"/>
                  </a:cubicBezTo>
                  <a:cubicBezTo>
                    <a:pt x="2555" y="12543"/>
                    <a:pt x="2678" y="12392"/>
                    <a:pt x="2660" y="12224"/>
                  </a:cubicBezTo>
                  <a:lnTo>
                    <a:pt x="2659" y="12216"/>
                  </a:lnTo>
                  <a:cubicBezTo>
                    <a:pt x="2610" y="11723"/>
                    <a:pt x="2661" y="11195"/>
                    <a:pt x="2764" y="10684"/>
                  </a:cubicBezTo>
                  <a:cubicBezTo>
                    <a:pt x="2866" y="10173"/>
                    <a:pt x="3022" y="9672"/>
                    <a:pt x="3230" y="9193"/>
                  </a:cubicBezTo>
                  <a:cubicBezTo>
                    <a:pt x="3435" y="8715"/>
                    <a:pt x="3699" y="8267"/>
                    <a:pt x="4019" y="7888"/>
                  </a:cubicBezTo>
                  <a:cubicBezTo>
                    <a:pt x="4342" y="7511"/>
                    <a:pt x="4736" y="7214"/>
                    <a:pt x="5166" y="7097"/>
                  </a:cubicBezTo>
                  <a:cubicBezTo>
                    <a:pt x="5309" y="7058"/>
                    <a:pt x="5457" y="7038"/>
                    <a:pt x="5604" y="7038"/>
                  </a:cubicBezTo>
                  <a:cubicBezTo>
                    <a:pt x="5674" y="7038"/>
                    <a:pt x="5744" y="7043"/>
                    <a:pt x="5813" y="7051"/>
                  </a:cubicBezTo>
                  <a:cubicBezTo>
                    <a:pt x="5994" y="7083"/>
                    <a:pt x="6119" y="7151"/>
                    <a:pt x="6213" y="7298"/>
                  </a:cubicBezTo>
                  <a:cubicBezTo>
                    <a:pt x="6413" y="7596"/>
                    <a:pt x="6450" y="8124"/>
                    <a:pt x="6389" y="8603"/>
                  </a:cubicBezTo>
                  <a:cubicBezTo>
                    <a:pt x="6323" y="9090"/>
                    <a:pt x="6198" y="9632"/>
                    <a:pt x="6059" y="10137"/>
                  </a:cubicBezTo>
                  <a:cubicBezTo>
                    <a:pt x="5917" y="10648"/>
                    <a:pt x="5750" y="11157"/>
                    <a:pt x="5565" y="11660"/>
                  </a:cubicBezTo>
                  <a:cubicBezTo>
                    <a:pt x="5381" y="12164"/>
                    <a:pt x="5179" y="12664"/>
                    <a:pt x="4969" y="13163"/>
                  </a:cubicBezTo>
                  <a:cubicBezTo>
                    <a:pt x="4758" y="13672"/>
                    <a:pt x="4553" y="14133"/>
                    <a:pt x="4284" y="14572"/>
                  </a:cubicBezTo>
                  <a:cubicBezTo>
                    <a:pt x="4018" y="15003"/>
                    <a:pt x="3708" y="15402"/>
                    <a:pt x="3342" y="15686"/>
                  </a:cubicBezTo>
                  <a:cubicBezTo>
                    <a:pt x="3171" y="15827"/>
                    <a:pt x="2975" y="15939"/>
                    <a:pt x="2766" y="16014"/>
                  </a:cubicBezTo>
                  <a:cubicBezTo>
                    <a:pt x="2717" y="16035"/>
                    <a:pt x="2667" y="16051"/>
                    <a:pt x="2614" y="16062"/>
                  </a:cubicBezTo>
                  <a:cubicBezTo>
                    <a:pt x="2569" y="16073"/>
                    <a:pt x="2512" y="16091"/>
                    <a:pt x="2488" y="16091"/>
                  </a:cubicBezTo>
                  <a:cubicBezTo>
                    <a:pt x="2486" y="16091"/>
                    <a:pt x="2484" y="16091"/>
                    <a:pt x="2483" y="16091"/>
                  </a:cubicBezTo>
                  <a:cubicBezTo>
                    <a:pt x="2469" y="16093"/>
                    <a:pt x="2456" y="16094"/>
                    <a:pt x="2443" y="16094"/>
                  </a:cubicBezTo>
                  <a:cubicBezTo>
                    <a:pt x="2401" y="16094"/>
                    <a:pt x="2359" y="16083"/>
                    <a:pt x="2311" y="16067"/>
                  </a:cubicBezTo>
                  <a:cubicBezTo>
                    <a:pt x="2185" y="16022"/>
                    <a:pt x="2026" y="15888"/>
                    <a:pt x="1887" y="15716"/>
                  </a:cubicBezTo>
                  <a:cubicBezTo>
                    <a:pt x="1746" y="15545"/>
                    <a:pt x="1621" y="15334"/>
                    <a:pt x="1510" y="15117"/>
                  </a:cubicBezTo>
                  <a:cubicBezTo>
                    <a:pt x="1403" y="14902"/>
                    <a:pt x="1314" y="14679"/>
                    <a:pt x="1246" y="14450"/>
                  </a:cubicBezTo>
                  <a:cubicBezTo>
                    <a:pt x="1184" y="14217"/>
                    <a:pt x="1143" y="13977"/>
                    <a:pt x="1121" y="13737"/>
                  </a:cubicBezTo>
                  <a:cubicBezTo>
                    <a:pt x="1038" y="12754"/>
                    <a:pt x="1252" y="11703"/>
                    <a:pt x="1497" y="10664"/>
                  </a:cubicBezTo>
                  <a:cubicBezTo>
                    <a:pt x="2000" y="8592"/>
                    <a:pt x="2841" y="6609"/>
                    <a:pt x="3792" y="4657"/>
                  </a:cubicBezTo>
                  <a:cubicBezTo>
                    <a:pt x="4267" y="3659"/>
                    <a:pt x="4683" y="2676"/>
                    <a:pt x="5334" y="1958"/>
                  </a:cubicBezTo>
                  <a:cubicBezTo>
                    <a:pt x="5657" y="1602"/>
                    <a:pt x="6035" y="1314"/>
                    <a:pt x="6434" y="1185"/>
                  </a:cubicBezTo>
                  <a:cubicBezTo>
                    <a:pt x="6634" y="1119"/>
                    <a:pt x="6844" y="1085"/>
                    <a:pt x="7054" y="1085"/>
                  </a:cubicBezTo>
                  <a:cubicBezTo>
                    <a:pt x="7262" y="1097"/>
                    <a:pt x="7474" y="1119"/>
                    <a:pt x="7670" y="1203"/>
                  </a:cubicBezTo>
                  <a:cubicBezTo>
                    <a:pt x="8065" y="1350"/>
                    <a:pt x="8410" y="1644"/>
                    <a:pt x="8631" y="2016"/>
                  </a:cubicBezTo>
                  <a:cubicBezTo>
                    <a:pt x="8744" y="2200"/>
                    <a:pt x="8823" y="2407"/>
                    <a:pt x="8877" y="2622"/>
                  </a:cubicBezTo>
                  <a:cubicBezTo>
                    <a:pt x="8931" y="2845"/>
                    <a:pt x="8959" y="3090"/>
                    <a:pt x="8970" y="3333"/>
                  </a:cubicBezTo>
                  <a:cubicBezTo>
                    <a:pt x="8999" y="4320"/>
                    <a:pt x="8738" y="5358"/>
                    <a:pt x="8494" y="6423"/>
                  </a:cubicBezTo>
                  <a:cubicBezTo>
                    <a:pt x="7995" y="8537"/>
                    <a:pt x="7447" y="10631"/>
                    <a:pt x="6651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1" y="12965"/>
                    <a:pt x="6811" y="13032"/>
                  </a:cubicBezTo>
                  <a:cubicBezTo>
                    <a:pt x="6852" y="13050"/>
                    <a:pt x="6895" y="13059"/>
                    <a:pt x="6937" y="13059"/>
                  </a:cubicBezTo>
                  <a:cubicBezTo>
                    <a:pt x="7051" y="13059"/>
                    <a:pt x="7160" y="12995"/>
                    <a:pt x="7214" y="12887"/>
                  </a:cubicBezTo>
                  <a:cubicBezTo>
                    <a:pt x="8193" y="10896"/>
                    <a:pt x="8851" y="8772"/>
                    <a:pt x="9421" y="6656"/>
                  </a:cubicBezTo>
                  <a:cubicBezTo>
                    <a:pt x="9704" y="5608"/>
                    <a:pt x="10030" y="4508"/>
                    <a:pt x="10004" y="3300"/>
                  </a:cubicBezTo>
                  <a:cubicBezTo>
                    <a:pt x="9994" y="2997"/>
                    <a:pt x="9964" y="2697"/>
                    <a:pt x="9894" y="2387"/>
                  </a:cubicBezTo>
                  <a:cubicBezTo>
                    <a:pt x="9821" y="2071"/>
                    <a:pt x="9706" y="1762"/>
                    <a:pt x="9539" y="1478"/>
                  </a:cubicBezTo>
                  <a:cubicBezTo>
                    <a:pt x="9210" y="909"/>
                    <a:pt x="8683" y="442"/>
                    <a:pt x="8058" y="201"/>
                  </a:cubicBezTo>
                  <a:cubicBezTo>
                    <a:pt x="7726" y="67"/>
                    <a:pt x="7366" y="1"/>
                    <a:pt x="7007" y="1"/>
                  </a:cubicBezTo>
                  <a:close/>
                </a:path>
              </a:pathLst>
            </a:custGeom>
            <a:solidFill>
              <a:schemeClr val="dk1">
                <a:alpha val="67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2273050" y="3662800"/>
              <a:ext cx="250750" cy="427000"/>
            </a:xfrm>
            <a:custGeom>
              <a:avLst/>
              <a:gdLst/>
              <a:ahLst/>
              <a:cxnLst/>
              <a:rect l="l" t="t" r="r" b="b"/>
              <a:pathLst>
                <a:path w="10030" h="17080" extrusionOk="0">
                  <a:moveTo>
                    <a:pt x="7007" y="0"/>
                  </a:moveTo>
                  <a:cubicBezTo>
                    <a:pt x="6694" y="0"/>
                    <a:pt x="6381" y="51"/>
                    <a:pt x="6087" y="151"/>
                  </a:cubicBezTo>
                  <a:cubicBezTo>
                    <a:pt x="5929" y="204"/>
                    <a:pt x="5779" y="276"/>
                    <a:pt x="5630" y="347"/>
                  </a:cubicBezTo>
                  <a:cubicBezTo>
                    <a:pt x="5494" y="433"/>
                    <a:pt x="5339" y="510"/>
                    <a:pt x="5219" y="607"/>
                  </a:cubicBezTo>
                  <a:cubicBezTo>
                    <a:pt x="4962" y="790"/>
                    <a:pt x="4736" y="1006"/>
                    <a:pt x="4530" y="1232"/>
                  </a:cubicBezTo>
                  <a:cubicBezTo>
                    <a:pt x="3715" y="2155"/>
                    <a:pt x="3290" y="3234"/>
                    <a:pt x="2828" y="4197"/>
                  </a:cubicBezTo>
                  <a:cubicBezTo>
                    <a:pt x="1877" y="6173"/>
                    <a:pt x="1007" y="8239"/>
                    <a:pt x="487" y="10422"/>
                  </a:cubicBezTo>
                  <a:cubicBezTo>
                    <a:pt x="244" y="11501"/>
                    <a:pt x="1" y="12625"/>
                    <a:pt x="103" y="13828"/>
                  </a:cubicBezTo>
                  <a:cubicBezTo>
                    <a:pt x="131" y="14131"/>
                    <a:pt x="186" y="14432"/>
                    <a:pt x="265" y="14726"/>
                  </a:cubicBezTo>
                  <a:cubicBezTo>
                    <a:pt x="352" y="15020"/>
                    <a:pt x="468" y="15305"/>
                    <a:pt x="610" y="15578"/>
                  </a:cubicBezTo>
                  <a:cubicBezTo>
                    <a:pt x="751" y="15843"/>
                    <a:pt x="907" y="16105"/>
                    <a:pt x="1116" y="16354"/>
                  </a:cubicBezTo>
                  <a:cubicBezTo>
                    <a:pt x="1325" y="16598"/>
                    <a:pt x="1581" y="16850"/>
                    <a:pt x="1972" y="16996"/>
                  </a:cubicBezTo>
                  <a:cubicBezTo>
                    <a:pt x="2114" y="17047"/>
                    <a:pt x="2275" y="17079"/>
                    <a:pt x="2436" y="17079"/>
                  </a:cubicBezTo>
                  <a:cubicBezTo>
                    <a:pt x="2492" y="17079"/>
                    <a:pt x="2548" y="17075"/>
                    <a:pt x="2603" y="17067"/>
                  </a:cubicBezTo>
                  <a:cubicBezTo>
                    <a:pt x="2721" y="17056"/>
                    <a:pt x="2788" y="17030"/>
                    <a:pt x="2872" y="17009"/>
                  </a:cubicBezTo>
                  <a:cubicBezTo>
                    <a:pt x="2953" y="16989"/>
                    <a:pt x="3033" y="16963"/>
                    <a:pt x="3109" y="16931"/>
                  </a:cubicBezTo>
                  <a:cubicBezTo>
                    <a:pt x="3413" y="16815"/>
                    <a:pt x="3695" y="16650"/>
                    <a:pt x="3944" y="16442"/>
                  </a:cubicBezTo>
                  <a:cubicBezTo>
                    <a:pt x="4435" y="16044"/>
                    <a:pt x="4794" y="15557"/>
                    <a:pt x="5093" y="15057"/>
                  </a:cubicBezTo>
                  <a:cubicBezTo>
                    <a:pt x="5390" y="14561"/>
                    <a:pt x="5623" y="14016"/>
                    <a:pt x="5822" y="13515"/>
                  </a:cubicBezTo>
                  <a:cubicBezTo>
                    <a:pt x="6028" y="13004"/>
                    <a:pt x="6228" y="12488"/>
                    <a:pt x="6412" y="11963"/>
                  </a:cubicBezTo>
                  <a:cubicBezTo>
                    <a:pt x="6779" y="10907"/>
                    <a:pt x="7088" y="9848"/>
                    <a:pt x="7240" y="8692"/>
                  </a:cubicBezTo>
                  <a:cubicBezTo>
                    <a:pt x="7271" y="8388"/>
                    <a:pt x="7268" y="8081"/>
                    <a:pt x="7229" y="7777"/>
                  </a:cubicBezTo>
                  <a:cubicBezTo>
                    <a:pt x="7183" y="7466"/>
                    <a:pt x="7095" y="7136"/>
                    <a:pt x="6882" y="6829"/>
                  </a:cubicBezTo>
                  <a:cubicBezTo>
                    <a:pt x="6678" y="6514"/>
                    <a:pt x="6279" y="6298"/>
                    <a:pt x="5922" y="6262"/>
                  </a:cubicBezTo>
                  <a:cubicBezTo>
                    <a:pt x="5830" y="6251"/>
                    <a:pt x="5739" y="6246"/>
                    <a:pt x="5651" y="6246"/>
                  </a:cubicBezTo>
                  <a:cubicBezTo>
                    <a:pt x="5409" y="6246"/>
                    <a:pt x="5179" y="6283"/>
                    <a:pt x="4949" y="6351"/>
                  </a:cubicBezTo>
                  <a:cubicBezTo>
                    <a:pt x="4324" y="6540"/>
                    <a:pt x="3826" y="6957"/>
                    <a:pt x="3454" y="7415"/>
                  </a:cubicBezTo>
                  <a:cubicBezTo>
                    <a:pt x="3081" y="7879"/>
                    <a:pt x="2801" y="8391"/>
                    <a:pt x="2587" y="8922"/>
                  </a:cubicBezTo>
                  <a:cubicBezTo>
                    <a:pt x="2373" y="9451"/>
                    <a:pt x="2216" y="10002"/>
                    <a:pt x="2117" y="10564"/>
                  </a:cubicBezTo>
                  <a:cubicBezTo>
                    <a:pt x="2020" y="11125"/>
                    <a:pt x="1973" y="11699"/>
                    <a:pt x="2046" y="12292"/>
                  </a:cubicBezTo>
                  <a:cubicBezTo>
                    <a:pt x="2066" y="12448"/>
                    <a:pt x="2198" y="12563"/>
                    <a:pt x="2352" y="12563"/>
                  </a:cubicBezTo>
                  <a:cubicBezTo>
                    <a:pt x="2363" y="12563"/>
                    <a:pt x="2375" y="12562"/>
                    <a:pt x="2386" y="12561"/>
                  </a:cubicBezTo>
                  <a:cubicBezTo>
                    <a:pt x="2555" y="12543"/>
                    <a:pt x="2676" y="12392"/>
                    <a:pt x="2660" y="12223"/>
                  </a:cubicBezTo>
                  <a:lnTo>
                    <a:pt x="2660" y="12216"/>
                  </a:lnTo>
                  <a:cubicBezTo>
                    <a:pt x="2611" y="11724"/>
                    <a:pt x="2662" y="11196"/>
                    <a:pt x="2764" y="10685"/>
                  </a:cubicBezTo>
                  <a:cubicBezTo>
                    <a:pt x="2866" y="10172"/>
                    <a:pt x="3023" y="9673"/>
                    <a:pt x="3230" y="9193"/>
                  </a:cubicBezTo>
                  <a:cubicBezTo>
                    <a:pt x="3435" y="8716"/>
                    <a:pt x="3698" y="8268"/>
                    <a:pt x="4020" y="7887"/>
                  </a:cubicBezTo>
                  <a:cubicBezTo>
                    <a:pt x="4341" y="7510"/>
                    <a:pt x="4736" y="7214"/>
                    <a:pt x="5167" y="7098"/>
                  </a:cubicBezTo>
                  <a:cubicBezTo>
                    <a:pt x="5308" y="7058"/>
                    <a:pt x="5455" y="7038"/>
                    <a:pt x="5601" y="7038"/>
                  </a:cubicBezTo>
                  <a:cubicBezTo>
                    <a:pt x="5672" y="7038"/>
                    <a:pt x="5743" y="7043"/>
                    <a:pt x="5813" y="7052"/>
                  </a:cubicBezTo>
                  <a:cubicBezTo>
                    <a:pt x="5994" y="7084"/>
                    <a:pt x="6119" y="7150"/>
                    <a:pt x="6214" y="7299"/>
                  </a:cubicBezTo>
                  <a:cubicBezTo>
                    <a:pt x="6413" y="7597"/>
                    <a:pt x="6449" y="8125"/>
                    <a:pt x="6390" y="8602"/>
                  </a:cubicBezTo>
                  <a:cubicBezTo>
                    <a:pt x="6322" y="9090"/>
                    <a:pt x="6199" y="9632"/>
                    <a:pt x="6059" y="10137"/>
                  </a:cubicBezTo>
                  <a:cubicBezTo>
                    <a:pt x="5918" y="10649"/>
                    <a:pt x="5749" y="11156"/>
                    <a:pt x="5566" y="11660"/>
                  </a:cubicBezTo>
                  <a:cubicBezTo>
                    <a:pt x="5381" y="12164"/>
                    <a:pt x="5180" y="12664"/>
                    <a:pt x="4970" y="13164"/>
                  </a:cubicBezTo>
                  <a:cubicBezTo>
                    <a:pt x="4759" y="13673"/>
                    <a:pt x="4552" y="14132"/>
                    <a:pt x="4284" y="14572"/>
                  </a:cubicBezTo>
                  <a:cubicBezTo>
                    <a:pt x="4019" y="15004"/>
                    <a:pt x="3707" y="15402"/>
                    <a:pt x="3343" y="15687"/>
                  </a:cubicBezTo>
                  <a:cubicBezTo>
                    <a:pt x="3170" y="15828"/>
                    <a:pt x="2976" y="15938"/>
                    <a:pt x="2767" y="16015"/>
                  </a:cubicBezTo>
                  <a:cubicBezTo>
                    <a:pt x="2718" y="16036"/>
                    <a:pt x="2666" y="16052"/>
                    <a:pt x="2615" y="16062"/>
                  </a:cubicBezTo>
                  <a:cubicBezTo>
                    <a:pt x="2570" y="16073"/>
                    <a:pt x="2514" y="16091"/>
                    <a:pt x="2490" y="16091"/>
                  </a:cubicBezTo>
                  <a:cubicBezTo>
                    <a:pt x="2488" y="16091"/>
                    <a:pt x="2485" y="16091"/>
                    <a:pt x="2484" y="16090"/>
                  </a:cubicBezTo>
                  <a:cubicBezTo>
                    <a:pt x="2469" y="16093"/>
                    <a:pt x="2455" y="16094"/>
                    <a:pt x="2440" y="16094"/>
                  </a:cubicBezTo>
                  <a:cubicBezTo>
                    <a:pt x="2399" y="16094"/>
                    <a:pt x="2358" y="16083"/>
                    <a:pt x="2311" y="16066"/>
                  </a:cubicBezTo>
                  <a:cubicBezTo>
                    <a:pt x="2185" y="16023"/>
                    <a:pt x="2026" y="15889"/>
                    <a:pt x="1888" y="15716"/>
                  </a:cubicBezTo>
                  <a:cubicBezTo>
                    <a:pt x="1746" y="15546"/>
                    <a:pt x="1622" y="15334"/>
                    <a:pt x="1511" y="15117"/>
                  </a:cubicBezTo>
                  <a:cubicBezTo>
                    <a:pt x="1402" y="14903"/>
                    <a:pt x="1314" y="14680"/>
                    <a:pt x="1246" y="14450"/>
                  </a:cubicBezTo>
                  <a:cubicBezTo>
                    <a:pt x="1185" y="14216"/>
                    <a:pt x="1142" y="13978"/>
                    <a:pt x="1120" y="13738"/>
                  </a:cubicBezTo>
                  <a:cubicBezTo>
                    <a:pt x="1037" y="12755"/>
                    <a:pt x="1253" y="11704"/>
                    <a:pt x="1497" y="10664"/>
                  </a:cubicBezTo>
                  <a:cubicBezTo>
                    <a:pt x="1999" y="8593"/>
                    <a:pt x="2840" y="6608"/>
                    <a:pt x="3791" y="4658"/>
                  </a:cubicBezTo>
                  <a:cubicBezTo>
                    <a:pt x="4267" y="3660"/>
                    <a:pt x="4683" y="2677"/>
                    <a:pt x="5334" y="1958"/>
                  </a:cubicBezTo>
                  <a:cubicBezTo>
                    <a:pt x="5657" y="1603"/>
                    <a:pt x="6035" y="1314"/>
                    <a:pt x="6435" y="1185"/>
                  </a:cubicBezTo>
                  <a:cubicBezTo>
                    <a:pt x="6635" y="1120"/>
                    <a:pt x="6844" y="1086"/>
                    <a:pt x="7055" y="1085"/>
                  </a:cubicBezTo>
                  <a:cubicBezTo>
                    <a:pt x="7263" y="1098"/>
                    <a:pt x="7475" y="1120"/>
                    <a:pt x="7670" y="1204"/>
                  </a:cubicBezTo>
                  <a:cubicBezTo>
                    <a:pt x="8065" y="1350"/>
                    <a:pt x="8409" y="1645"/>
                    <a:pt x="8630" y="2015"/>
                  </a:cubicBezTo>
                  <a:cubicBezTo>
                    <a:pt x="8744" y="2201"/>
                    <a:pt x="8824" y="2408"/>
                    <a:pt x="8876" y="2623"/>
                  </a:cubicBezTo>
                  <a:cubicBezTo>
                    <a:pt x="8931" y="2845"/>
                    <a:pt x="8959" y="3090"/>
                    <a:pt x="8969" y="3334"/>
                  </a:cubicBezTo>
                  <a:cubicBezTo>
                    <a:pt x="9000" y="4320"/>
                    <a:pt x="8739" y="5357"/>
                    <a:pt x="8495" y="6422"/>
                  </a:cubicBezTo>
                  <a:cubicBezTo>
                    <a:pt x="7996" y="8537"/>
                    <a:pt x="7447" y="10630"/>
                    <a:pt x="6650" y="12637"/>
                  </a:cubicBezTo>
                  <a:lnTo>
                    <a:pt x="6650" y="12636"/>
                  </a:lnTo>
                  <a:lnTo>
                    <a:pt x="6650" y="12636"/>
                  </a:lnTo>
                  <a:cubicBezTo>
                    <a:pt x="6588" y="12790"/>
                    <a:pt x="6660" y="12965"/>
                    <a:pt x="6811" y="13032"/>
                  </a:cubicBezTo>
                  <a:cubicBezTo>
                    <a:pt x="6852" y="13051"/>
                    <a:pt x="6895" y="13059"/>
                    <a:pt x="6937" y="13059"/>
                  </a:cubicBezTo>
                  <a:cubicBezTo>
                    <a:pt x="7051" y="13059"/>
                    <a:pt x="7160" y="12996"/>
                    <a:pt x="7213" y="12887"/>
                  </a:cubicBezTo>
                  <a:cubicBezTo>
                    <a:pt x="8194" y="10896"/>
                    <a:pt x="8852" y="8772"/>
                    <a:pt x="9421" y="6655"/>
                  </a:cubicBezTo>
                  <a:cubicBezTo>
                    <a:pt x="9704" y="5608"/>
                    <a:pt x="10030" y="4508"/>
                    <a:pt x="10003" y="3300"/>
                  </a:cubicBezTo>
                  <a:cubicBezTo>
                    <a:pt x="9994" y="2997"/>
                    <a:pt x="9965" y="2696"/>
                    <a:pt x="9894" y="2387"/>
                  </a:cubicBezTo>
                  <a:cubicBezTo>
                    <a:pt x="9822" y="2072"/>
                    <a:pt x="9707" y="1762"/>
                    <a:pt x="9539" y="1477"/>
                  </a:cubicBezTo>
                  <a:cubicBezTo>
                    <a:pt x="9210" y="909"/>
                    <a:pt x="8683" y="442"/>
                    <a:pt x="8059" y="201"/>
                  </a:cubicBezTo>
                  <a:cubicBezTo>
                    <a:pt x="7726" y="67"/>
                    <a:pt x="7366" y="0"/>
                    <a:pt x="7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42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Deret aritmatika</a:t>
            </a:r>
            <a:endParaRPr dirty="0"/>
          </a:p>
        </p:txBody>
      </p:sp>
      <p:sp>
        <p:nvSpPr>
          <p:cNvPr id="2178" name="Google Shape;2178;p42"/>
          <p:cNvSpPr txBox="1">
            <a:spLocks noGrp="1"/>
          </p:cNvSpPr>
          <p:nvPr>
            <p:ph type="body" idx="1"/>
          </p:nvPr>
        </p:nvSpPr>
        <p:spPr>
          <a:xfrm>
            <a:off x="819825" y="896725"/>
            <a:ext cx="77001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chemeClr val="lt2"/>
                </a:solidFill>
              </a:rPr>
              <a:t>Contoh</a:t>
            </a:r>
            <a:r>
              <a:rPr lang="en-US" sz="1800" dirty="0" smtClean="0">
                <a:solidFill>
                  <a:schemeClr val="lt2"/>
                </a:solidFill>
              </a:rPr>
              <a:t> : </a:t>
            </a:r>
            <a:r>
              <a:rPr lang="en-US" sz="1800" dirty="0" err="1" smtClean="0">
                <a:solidFill>
                  <a:schemeClr val="lt2"/>
                </a:solidFill>
              </a:rPr>
              <a:t>deret</a:t>
            </a:r>
            <a:r>
              <a:rPr lang="en-US" sz="1800" dirty="0" smtClean="0">
                <a:solidFill>
                  <a:schemeClr val="lt2"/>
                </a:solidFill>
              </a:rPr>
              <a:t> </a:t>
            </a:r>
            <a:r>
              <a:rPr lang="en-US" sz="1800" dirty="0" err="1" smtClean="0">
                <a:solidFill>
                  <a:schemeClr val="lt2"/>
                </a:solidFill>
              </a:rPr>
              <a:t>aritmatika</a:t>
            </a:r>
            <a:r>
              <a:rPr lang="en-US" sz="1800" dirty="0" smtClean="0">
                <a:solidFill>
                  <a:schemeClr val="lt2"/>
                </a:solidFill>
              </a:rPr>
              <a:t> </a:t>
            </a:r>
            <a:r>
              <a:rPr lang="en-US" sz="1800" dirty="0" err="1" smtClean="0">
                <a:solidFill>
                  <a:schemeClr val="lt2"/>
                </a:solidFill>
              </a:rPr>
              <a:t>dengan</a:t>
            </a:r>
            <a:r>
              <a:rPr lang="en-US" sz="1800" dirty="0" smtClean="0">
                <a:solidFill>
                  <a:schemeClr val="lt2"/>
                </a:solidFill>
              </a:rPr>
              <a:t> </a:t>
            </a:r>
            <a:r>
              <a:rPr lang="en-US" sz="1800" dirty="0" err="1" smtClean="0">
                <a:solidFill>
                  <a:schemeClr val="lt2"/>
                </a:solidFill>
              </a:rPr>
              <a:t>beda</a:t>
            </a:r>
            <a:r>
              <a:rPr lang="en-US" sz="1800" dirty="0" smtClean="0">
                <a:solidFill>
                  <a:schemeClr val="lt2"/>
                </a:solidFill>
              </a:rPr>
              <a:t> 1</a:t>
            </a:r>
            <a:endParaRPr lang="en-US" sz="1800" dirty="0" smtClean="0">
              <a:solidFill>
                <a:schemeClr val="lt2"/>
              </a:solidFill>
            </a:endParaRPr>
          </a:p>
          <a:p>
            <a:pPr marL="0" lvl="0" indent="0">
              <a:buSzPts val="1100"/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SzPts val="1100"/>
              <a:buNone/>
            </a:pPr>
            <a:r>
              <a:rPr lang="en-US" dirty="0" err="1">
                <a:solidFill>
                  <a:schemeClr val="lt2"/>
                </a:solidFill>
              </a:rPr>
              <a:t>D</a:t>
            </a:r>
            <a:r>
              <a:rPr lang="en-US" dirty="0" err="1" smtClean="0">
                <a:solidFill>
                  <a:schemeClr val="lt2"/>
                </a:solidFill>
              </a:rPr>
              <a:t>eret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aritmatika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dari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smtClean="0">
                <a:solidFill>
                  <a:schemeClr val="lt2"/>
                </a:solidFill>
              </a:rPr>
              <a:t>n </a:t>
            </a:r>
            <a:r>
              <a:rPr lang="en-US" dirty="0" err="1" smtClean="0">
                <a:solidFill>
                  <a:schemeClr val="lt2"/>
                </a:solidFill>
              </a:rPr>
              <a:t>dengan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beda</a:t>
            </a:r>
            <a:r>
              <a:rPr lang="en-US" dirty="0" smtClean="0">
                <a:solidFill>
                  <a:schemeClr val="lt2"/>
                </a:solidFill>
              </a:rPr>
              <a:t> 1 = n + (n-1) + (n-2) + (n-3) + … + 2 + 1</a:t>
            </a:r>
          </a:p>
          <a:p>
            <a:pPr marL="0" lvl="0" indent="0">
              <a:buSzPts val="1100"/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>
              <a:buSzPts val="1100"/>
              <a:buNone/>
            </a:pPr>
            <a:r>
              <a:rPr lang="en-US" dirty="0" err="1" smtClean="0">
                <a:solidFill>
                  <a:schemeClr val="lt2"/>
                </a:solidFill>
              </a:rPr>
              <a:t>Penyelesaian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dengan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rekursif</a:t>
            </a:r>
            <a:r>
              <a:rPr lang="en-US" dirty="0" smtClean="0">
                <a:solidFill>
                  <a:schemeClr val="lt2"/>
                </a:solidFill>
              </a:rPr>
              <a:t> 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84" y="2308900"/>
            <a:ext cx="3683094" cy="14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8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42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r>
              <a:rPr lang="en" dirty="0" smtClean="0"/>
              <a:t> Factorial</a:t>
            </a:r>
            <a:endParaRPr dirty="0"/>
          </a:p>
        </p:txBody>
      </p:sp>
      <p:sp>
        <p:nvSpPr>
          <p:cNvPr id="2178" name="Google Shape;2178;p42"/>
          <p:cNvSpPr txBox="1">
            <a:spLocks noGrp="1"/>
          </p:cNvSpPr>
          <p:nvPr>
            <p:ph type="body" idx="1"/>
          </p:nvPr>
        </p:nvSpPr>
        <p:spPr>
          <a:xfrm>
            <a:off x="819825" y="896725"/>
            <a:ext cx="77001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>
                <a:solidFill>
                  <a:schemeClr val="lt2"/>
                </a:solidFill>
              </a:rPr>
              <a:t>Contoh</a:t>
            </a:r>
            <a:r>
              <a:rPr lang="en-US" sz="1600" dirty="0" smtClean="0">
                <a:solidFill>
                  <a:schemeClr val="lt2"/>
                </a:solidFill>
              </a:rPr>
              <a:t> : factorial </a:t>
            </a:r>
            <a:r>
              <a:rPr lang="en-US" sz="1600" dirty="0" err="1" smtClean="0">
                <a:solidFill>
                  <a:schemeClr val="lt2"/>
                </a:solidFill>
              </a:rPr>
              <a:t>dari</a:t>
            </a:r>
            <a:r>
              <a:rPr lang="en-US" sz="1600" dirty="0" smtClean="0">
                <a:solidFill>
                  <a:schemeClr val="lt2"/>
                </a:solidFill>
              </a:rPr>
              <a:t>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2"/>
                </a:solidFill>
              </a:rPr>
              <a:t>factorial </a:t>
            </a:r>
            <a:r>
              <a:rPr lang="en-US" dirty="0" err="1" smtClean="0">
                <a:solidFill>
                  <a:schemeClr val="lt2"/>
                </a:solidFill>
              </a:rPr>
              <a:t>dari</a:t>
            </a:r>
            <a:r>
              <a:rPr lang="en-US" dirty="0" smtClean="0">
                <a:solidFill>
                  <a:schemeClr val="lt2"/>
                </a:solidFill>
              </a:rPr>
              <a:t> n = n * (n-1) * (n-2) * (n-3) * … * 2 *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lt2"/>
                </a:solidFill>
              </a:rPr>
              <a:t>Penyelesaian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dengan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rekursif</a:t>
            </a:r>
            <a:r>
              <a:rPr lang="en-US" dirty="0" smtClean="0">
                <a:solidFill>
                  <a:schemeClr val="lt2"/>
                </a:solidFill>
              </a:rPr>
              <a:t> :</a:t>
            </a:r>
            <a:endParaRPr lang="en-US" dirty="0">
              <a:solidFill>
                <a:schemeClr val="l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97" y="2151180"/>
            <a:ext cx="3161179" cy="2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42"/>
          <p:cNvSpPr txBox="1">
            <a:spLocks noGrp="1"/>
          </p:cNvSpPr>
          <p:nvPr>
            <p:ph type="title"/>
          </p:nvPr>
        </p:nvSpPr>
        <p:spPr>
          <a:xfrm>
            <a:off x="819829" y="378006"/>
            <a:ext cx="504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Deret fibonacci</a:t>
            </a:r>
            <a:endParaRPr dirty="0"/>
          </a:p>
        </p:txBody>
      </p:sp>
      <p:sp>
        <p:nvSpPr>
          <p:cNvPr id="2178" name="Google Shape;2178;p42"/>
          <p:cNvSpPr txBox="1">
            <a:spLocks noGrp="1"/>
          </p:cNvSpPr>
          <p:nvPr>
            <p:ph type="body" idx="1"/>
          </p:nvPr>
        </p:nvSpPr>
        <p:spPr>
          <a:xfrm>
            <a:off x="819825" y="896725"/>
            <a:ext cx="77001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chemeClr val="lt2"/>
                </a:solidFill>
              </a:rPr>
              <a:t>Contoh</a:t>
            </a:r>
            <a:r>
              <a:rPr lang="en-US" sz="1800" dirty="0" smtClean="0">
                <a:solidFill>
                  <a:schemeClr val="lt2"/>
                </a:solidFill>
              </a:rPr>
              <a:t> : </a:t>
            </a:r>
            <a:r>
              <a:rPr lang="en-US" sz="1800" dirty="0" err="1" smtClean="0">
                <a:solidFill>
                  <a:schemeClr val="lt2"/>
                </a:solidFill>
              </a:rPr>
              <a:t>deret</a:t>
            </a:r>
            <a:r>
              <a:rPr lang="en-US" sz="1800" dirty="0" smtClean="0">
                <a:solidFill>
                  <a:schemeClr val="lt2"/>
                </a:solidFill>
              </a:rPr>
              <a:t> Fibonacci </a:t>
            </a:r>
            <a:r>
              <a:rPr lang="en-US" sz="1800" dirty="0" err="1" smtClean="0">
                <a:solidFill>
                  <a:schemeClr val="lt2"/>
                </a:solidFill>
              </a:rPr>
              <a:t>ke</a:t>
            </a:r>
            <a:r>
              <a:rPr lang="en-US" sz="1800" dirty="0" smtClean="0">
                <a:solidFill>
                  <a:schemeClr val="lt2"/>
                </a:solidFill>
              </a:rPr>
              <a:t> n</a:t>
            </a:r>
            <a:endParaRPr lang="en-US" sz="1800" dirty="0" smtClean="0">
              <a:solidFill>
                <a:schemeClr val="lt2"/>
              </a:solidFill>
            </a:endParaRPr>
          </a:p>
          <a:p>
            <a:pPr marL="0" lvl="0" indent="0">
              <a:buSzPts val="1100"/>
              <a:buNone/>
            </a:pPr>
            <a:endParaRPr lang="en-US" dirty="0" smtClean="0">
              <a:solidFill>
                <a:schemeClr val="lt2"/>
              </a:solidFill>
            </a:endParaRPr>
          </a:p>
          <a:p>
            <a:pPr marL="0" lvl="0" indent="0">
              <a:buSzPts val="1100"/>
              <a:buNone/>
            </a:pPr>
            <a:r>
              <a:rPr lang="en-US" dirty="0" err="1">
                <a:solidFill>
                  <a:schemeClr val="lt2"/>
                </a:solidFill>
              </a:rPr>
              <a:t>D</a:t>
            </a:r>
            <a:r>
              <a:rPr lang="en-US" dirty="0" err="1" smtClean="0">
                <a:solidFill>
                  <a:schemeClr val="lt2"/>
                </a:solidFill>
              </a:rPr>
              <a:t>eret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fibonacci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dari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smtClean="0">
                <a:solidFill>
                  <a:schemeClr val="lt2"/>
                </a:solidFill>
              </a:rPr>
              <a:t>n = </a:t>
            </a:r>
            <a:r>
              <a:rPr lang="en-US" dirty="0" err="1" smtClean="0">
                <a:solidFill>
                  <a:schemeClr val="lt2"/>
                </a:solidFill>
              </a:rPr>
              <a:t>deret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fibonacci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dari</a:t>
            </a:r>
            <a:r>
              <a:rPr lang="en-US" dirty="0" smtClean="0">
                <a:solidFill>
                  <a:schemeClr val="lt2"/>
                </a:solidFill>
              </a:rPr>
              <a:t> (n-1) + </a:t>
            </a:r>
            <a:r>
              <a:rPr lang="en-US" dirty="0" err="1" smtClean="0">
                <a:solidFill>
                  <a:schemeClr val="lt2"/>
                </a:solidFill>
              </a:rPr>
              <a:t>deret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fibonacci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dari</a:t>
            </a:r>
            <a:r>
              <a:rPr lang="en-US" dirty="0" smtClean="0">
                <a:solidFill>
                  <a:schemeClr val="lt2"/>
                </a:solidFill>
              </a:rPr>
              <a:t> (n-2)</a:t>
            </a:r>
          </a:p>
          <a:p>
            <a:pPr marL="0" lvl="0" indent="0">
              <a:buSzPts val="1100"/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>
              <a:buSzPts val="1100"/>
              <a:buNone/>
            </a:pPr>
            <a:r>
              <a:rPr lang="en-US" dirty="0" err="1" smtClean="0">
                <a:solidFill>
                  <a:schemeClr val="lt2"/>
                </a:solidFill>
              </a:rPr>
              <a:t>Penyelesaian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dengan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rekursif</a:t>
            </a:r>
            <a:r>
              <a:rPr lang="en-US" dirty="0" smtClean="0">
                <a:solidFill>
                  <a:schemeClr val="lt2"/>
                </a:solidFill>
              </a:rPr>
              <a:t> 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15" y="2236640"/>
            <a:ext cx="4540904" cy="24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5579"/>
      </p:ext>
    </p:extLst>
  </p:cSld>
  <p:clrMapOvr>
    <a:masterClrMapping/>
  </p:clrMapOvr>
</p:sld>
</file>

<file path=ppt/theme/theme1.xml><?xml version="1.0" encoding="utf-8"?>
<a:theme xmlns:a="http://schemas.openxmlformats.org/drawingml/2006/main" name="School Assignments by Slidesgo">
  <a:themeElements>
    <a:clrScheme name="Simple Light">
      <a:dk1>
        <a:srgbClr val="000000"/>
      </a:dk1>
      <a:lt1>
        <a:srgbClr val="FFFFFF"/>
      </a:lt1>
      <a:dk2>
        <a:srgbClr val="E30612"/>
      </a:dk2>
      <a:lt2>
        <a:srgbClr val="000000"/>
      </a:lt2>
      <a:accent1>
        <a:srgbClr val="0DB3D4"/>
      </a:accent1>
      <a:accent2>
        <a:srgbClr val="82368A"/>
      </a:accent2>
      <a:accent3>
        <a:srgbClr val="F6BD2A"/>
      </a:accent3>
      <a:accent4>
        <a:srgbClr val="3CA936"/>
      </a:accent4>
      <a:accent5>
        <a:srgbClr val="E9545C"/>
      </a:accent5>
      <a:accent6>
        <a:srgbClr val="F6D2B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Love Ya Like A Sister</vt:lpstr>
      <vt:lpstr>Abel</vt:lpstr>
      <vt:lpstr>Arial</vt:lpstr>
      <vt:lpstr>School Assignments by Slidesgo</vt:lpstr>
      <vt:lpstr>RECURSIVE</vt:lpstr>
      <vt:lpstr>Pengertian Rekursif</vt:lpstr>
      <vt:lpstr>Komponen rekursif</vt:lpstr>
      <vt:lpstr>Contoh rekursif</vt:lpstr>
      <vt:lpstr>1. Deret aritmatika</vt:lpstr>
      <vt:lpstr>2. Factorial</vt:lpstr>
      <vt:lpstr>3. Deret fibonacci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cp:lastModifiedBy>HP</cp:lastModifiedBy>
  <cp:revision>3</cp:revision>
  <dcterms:modified xsi:type="dcterms:W3CDTF">2021-03-29T13:21:30Z</dcterms:modified>
</cp:coreProperties>
</file>