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33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11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9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abaf5429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abaf5429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3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abaf5429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abaf5429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1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28c3e65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28c3e65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69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abaf542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abaf542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9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abaf5429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abaf5429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3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PSDA I: Set dan Map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saja punya pasangan. Kamu kapan?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1284600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13591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lt1"/>
                </a:solidFill>
              </a:rPr>
              <a:t>Set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522690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4"/>
          <p:cNvSpPr txBox="1">
            <a:spLocks noGrp="1"/>
          </p:cNvSpPr>
          <p:nvPr>
            <p:ph type="body" idx="4294967295"/>
          </p:nvPr>
        </p:nvSpPr>
        <p:spPr>
          <a:xfrm>
            <a:off x="529590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>
                <a:solidFill>
                  <a:schemeClr val="lt1"/>
                </a:solidFill>
              </a:rPr>
              <a:t>Map</a:t>
            </a:r>
            <a:r>
              <a:rPr lang="id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13610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Wadah asosiatif yang elemennya harus unik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/>
              <a:t>Tidak ada elemen yang sama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00"/>
              <a:t>O(log n)</a:t>
            </a:r>
            <a:endParaRPr sz="16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53032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Wadah asosiatif yang menyimpan elemen dalam bentuk kunci-nilai (</a:t>
            </a:r>
            <a:r>
              <a:rPr lang="id" sz="1600" i="1"/>
              <a:t>key-value</a:t>
            </a:r>
            <a:r>
              <a:rPr lang="id" sz="1600"/>
              <a:t>)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600"/>
              <a:t>Tidak ada nilai yang punya kunci yang sama</a:t>
            </a:r>
            <a:endParaRPr sz="16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00"/>
              <a:t>O(log n)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9450" y="567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982550" y="1426675"/>
            <a:ext cx="74355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#include&lt;set&gt;	// pustaka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std::set&lt;tipe&gt; A;	// himpunan kosong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A.insert(v);	// tambah elemen baru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A.erase(v);	// menghapus elemen 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A.begin();	// iterator di awal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A.end();	// iterator di akhir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A.size();	// ukuran himpunan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A.empty();	// cek kosong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A.lower_bound(v);	// elemen pertama yang tidak kurang dari 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A.upper_bound(v);	// elemen pertama yang lebih besar dari 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A.find(v);	// cari elemen v, iterator di v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979999" lvl="0" indent="-19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A.clear();	// bersihkan himpunan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25" y="1426664"/>
            <a:ext cx="7182530" cy="37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9450" y="567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729450" y="1426675"/>
            <a:ext cx="76887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#include&lt;map&gt;                                  // pustaka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std::map&lt;tipe1, tipe2&gt; A;                      // peta kosong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A[kunci] = elemen;                             // tambah/edit pemetaan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A.insert(std::make_pair(kunci, elemen));       // tambah pemetaan (2)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A.insert(std::pair&lt;t1, t2&gt;(kunci, elemen));    // tambah pemetaan (3)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A.insert(std::map&lt;t1, t2&gt;::value_type(k, el)); // tambah pemetaan (4)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A.erase(k);                                    // hapus pemetaan dari kunci 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A.begin();                                     // iterator di awal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A.end();                                       // iterator di akhir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A.size();                                      // ukuran peta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A.empty();                                     // cek kosong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A.lower_bound(k);                              // kunci yang tidak kurang dari 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A.upper_bound(k);                              // kunci pertama yang lebih dari 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A.find(k);                                     // cari elemen dengan kunci k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latin typeface="Source Code Pro"/>
                <a:ea typeface="Source Code Pro"/>
                <a:cs typeface="Source Code Pro"/>
                <a:sym typeface="Source Code Pro"/>
              </a:rPr>
              <a:t>A.clear();                                     // bersihkan peta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75" y="1426676"/>
            <a:ext cx="7908837" cy="37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Praktikum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Persiapan praktikum selanjutnya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179999" marR="0" lvl="0" indent="-2688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Pelajari tentang bahasa C++</a:t>
            </a:r>
            <a:endParaRPr sz="1400"/>
          </a:p>
          <a:p>
            <a:pPr marL="179999" marR="0" lvl="0" indent="-2688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Pelajari tentang penggunaan </a:t>
            </a:r>
            <a:r>
              <a:rPr lang="id" sz="1400" i="1"/>
              <a:t>struct</a:t>
            </a:r>
            <a:r>
              <a:rPr lang="id" sz="1400"/>
              <a:t> dan </a:t>
            </a:r>
            <a:r>
              <a:rPr lang="id" sz="1400" i="1"/>
              <a:t>class</a:t>
            </a:r>
            <a:r>
              <a:rPr lang="id" sz="1400"/>
              <a:t> dalam bahasa C++</a:t>
            </a:r>
            <a:endParaRPr sz="1400"/>
          </a:p>
          <a:p>
            <a:pPr marL="179999" lvl="0" indent="-268899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Pelajari tentang </a:t>
            </a:r>
            <a:r>
              <a:rPr lang="id" sz="1400" i="1"/>
              <a:t>tree</a:t>
            </a:r>
            <a:endParaRPr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PSDA I: Set dan Map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Pelan-pelan saja. Tak apa. Semua ada waktunya.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224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</vt:lpstr>
      <vt:lpstr>Lato</vt:lpstr>
      <vt:lpstr>Source Code Pro</vt:lpstr>
      <vt:lpstr>Arial</vt:lpstr>
      <vt:lpstr>Streamline</vt:lpstr>
      <vt:lpstr>PSDA I: Set dan Map</vt:lpstr>
      <vt:lpstr>PowerPoint Presentation</vt:lpstr>
      <vt:lpstr>Set</vt:lpstr>
      <vt:lpstr>Map</vt:lpstr>
      <vt:lpstr>Praktikum</vt:lpstr>
      <vt:lpstr>Persiapan praktikum selanjutnya</vt:lpstr>
      <vt:lpstr>PSDA I: Set dan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Set dan Map</dc:title>
  <cp:lastModifiedBy>HP</cp:lastModifiedBy>
  <cp:revision>2</cp:revision>
  <dcterms:modified xsi:type="dcterms:W3CDTF">2021-04-06T08:15:27Z</dcterms:modified>
</cp:coreProperties>
</file>