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2443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4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b22baf5c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b22baf5c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0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b22baf5c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b22baf5c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4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b22baf5c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b22baf5c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82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b22baf5c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b22baf5c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0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b22baf5c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b22baf5c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b22baf5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b22baf5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PSDA I: Binary Search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Keluarga Mitosis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Syarat BST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431925" y="1304871"/>
            <a:ext cx="2628925" cy="2270198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rgbClr val="313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Kurang dari Induk :)</a:t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6212550" y="1304874"/>
            <a:ext cx="2632500" cy="2270198"/>
            <a:chOff x="6212550" y="1304875"/>
            <a:chExt cx="2632500" cy="3416400"/>
          </a:xfrm>
        </p:grpSpPr>
        <p:sp>
          <p:nvSpPr>
            <p:cNvPr id="71" name="Google Shape;7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rgbClr val="313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&gt;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Lebih dari Induk :)</a:t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506425" y="1304875"/>
            <a:ext cx="2494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KIRI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81550" y="1304875"/>
            <a:ext cx="2494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KANAN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763"/>
            <a:ext cx="5486401" cy="301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50" y="568100"/>
            <a:ext cx="3159455" cy="40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688"/>
            <a:ext cx="5488976" cy="29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177" y="635399"/>
            <a:ext cx="3247133" cy="3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5563"/>
            <a:ext cx="5486400" cy="31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569225" y="731375"/>
            <a:ext cx="3574800" cy="3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Node* minVal(Node *n)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Node *cur = n;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while (cur &amp;&amp; cur-&gt;left)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cur = cur-&gt;left;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return cur;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Node* del(Node *root, int k)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if (!root)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return root;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if (k &lt; root-&gt;value)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root-&gt;left = del(root-&gt;left, k);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} else if (k &gt; root-&gt;value)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root-&gt;right = del(root-&gt;right, k);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if (!root-&gt;left)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Node *temp = root-&gt;right;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delete root;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return temp;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} else if (!root-&gt;right)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Node *temp = root-&gt;left;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delete root;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	 return temp;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	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Node *temp = minVal(root-&gt;right);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root-&gt;value = temp-&gt;value;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root-&gt;right = del(root-&gt;right, temp-&gt;value);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 return root;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22" y="445025"/>
            <a:ext cx="3263079" cy="4378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290875" y="3808375"/>
            <a:ext cx="43770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8"/>
          <p:cNvSpPr txBox="1"/>
          <p:nvPr/>
        </p:nvSpPr>
        <p:spPr>
          <a:xfrm>
            <a:off x="2619175" y="4083275"/>
            <a:ext cx="510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Praktikum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Proxima Nova</vt:lpstr>
      <vt:lpstr>Roboto</vt:lpstr>
      <vt:lpstr>Arial</vt:lpstr>
      <vt:lpstr>Source Code Pro</vt:lpstr>
      <vt:lpstr>Spearmint</vt:lpstr>
      <vt:lpstr>PSDA I: Binary Search Tree </vt:lpstr>
      <vt:lpstr>Syarat BST</vt:lpstr>
      <vt:lpstr>Implementasi</vt:lpstr>
      <vt:lpstr>Insert</vt:lpstr>
      <vt:lpstr>Search</vt:lpstr>
      <vt:lpstr>Delete</vt:lpstr>
      <vt:lpstr>Praktikum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Binary Search Tree </dc:title>
  <cp:lastModifiedBy>HP</cp:lastModifiedBy>
  <cp:revision>1</cp:revision>
  <dcterms:modified xsi:type="dcterms:W3CDTF">2021-04-26T06:49:41Z</dcterms:modified>
</cp:coreProperties>
</file>