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5143500" type="screen16x9"/>
  <p:notesSz cx="6858000" cy="9144000"/>
  <p:embeddedFontLst>
    <p:embeddedFont>
      <p:font typeface="Lato Black" panose="020B0604020202020204" charset="0"/>
      <p:bold r:id="rId13"/>
      <p:boldItalic r:id="rId14"/>
    </p:embeddedFont>
    <p:embeddedFont>
      <p:font typeface="Playfair Display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43eb7426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43eb7426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3eb7426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3eb7426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3eb7426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3eb7426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3eb7426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3eb7426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3eb7426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3eb7426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3eb7426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3eb7426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3eb7426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3eb7426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3eb7426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3eb7426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3eb742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3eb742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-156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PSDA I: AVL Tree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/>
              <a:t>Balanced Binary Search Tree</a:t>
            </a:r>
            <a:endParaRPr sz="260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AF8"/>
                </a:solidFill>
              </a:rPr>
              <a:t>Adelson-Velskii dan Landis</a:t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42725" y="22725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Persiapan praktikum selanjutnya</a:t>
            </a:r>
            <a:endParaRPr sz="3600" b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4939500" y="9528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Pelajari tentang bahasa C++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Baca tentang </a:t>
            </a:r>
            <a:r>
              <a:rPr lang="en" i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 Black Tree</a:t>
            </a:r>
            <a:endParaRPr i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648175" y="1206225"/>
            <a:ext cx="4017000" cy="352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78275" y="1206225"/>
            <a:ext cx="4017000" cy="352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4" descr="AVL Tre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50" y="1623300"/>
            <a:ext cx="3200426" cy="284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 descr="left-right insertion" title="final balanced tre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600" y="1688975"/>
            <a:ext cx="3458150" cy="2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478275" y="368625"/>
            <a:ext cx="4017000" cy="79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TREE</a:t>
            </a:r>
            <a:endParaRPr sz="3000" b="1"/>
          </a:p>
        </p:txBody>
      </p:sp>
      <p:sp>
        <p:nvSpPr>
          <p:cNvPr id="79" name="Google Shape;79;p14"/>
          <p:cNvSpPr/>
          <p:nvPr/>
        </p:nvSpPr>
        <p:spPr>
          <a:xfrm>
            <a:off x="4648175" y="368625"/>
            <a:ext cx="4017000" cy="79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AVL TREE</a:t>
            </a:r>
            <a:endParaRPr sz="3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Balancing Tree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71025" y="16030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Right-Right Case</a:t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38" y="1206200"/>
            <a:ext cx="5764125" cy="35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71025" y="16030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Left-Right Case</a:t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75" y="1037650"/>
            <a:ext cx="7032476" cy="41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71025" y="16030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Right-Left Case</a:t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738" y="1084325"/>
            <a:ext cx="6716524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171025" y="16030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Left-Left Case</a:t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50" y="1195800"/>
            <a:ext cx="5533250" cy="34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5712775" y="478925"/>
            <a:ext cx="2879100" cy="4517700"/>
          </a:xfrm>
          <a:prstGeom prst="roundRect">
            <a:avLst>
              <a:gd name="adj" fmla="val 553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325" y="1177250"/>
            <a:ext cx="3261675" cy="32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5860675" y="1084188"/>
            <a:ext cx="2560500" cy="3789300"/>
          </a:xfrm>
          <a:prstGeom prst="roundRect">
            <a:avLst>
              <a:gd name="adj" fmla="val 5703"/>
            </a:avLst>
          </a:prstGeom>
          <a:solidFill>
            <a:srgbClr val="9FC5E8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974525" y="1160400"/>
            <a:ext cx="2321400" cy="3644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*leftRotate(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*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){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*rChild = 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-&gt;right;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*tmp = rChild-&gt;left;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		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rChild-&gt;left = 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-&gt;right = tmp;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rChild-&gt;height = </a:t>
            </a:r>
            <a:r>
              <a:rPr lang="en" sz="12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(rChild-&gt;left), 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(rChild-&gt;right)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000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 + 1;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-&gt;height = </a:t>
            </a:r>
            <a:r>
              <a:rPr lang="en" sz="12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max(</a:t>
            </a:r>
            <a:endParaRPr sz="1200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-&gt;left),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-&gt;right)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000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 + 1;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		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rChild;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71025" y="16030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Rotation</a:t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860675" y="606325"/>
            <a:ext cx="1206300" cy="36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LEFT</a:t>
            </a:r>
            <a:endParaRPr sz="18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7214875" y="606325"/>
            <a:ext cx="1206300" cy="36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RIGHT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974525" y="1160400"/>
            <a:ext cx="2321400" cy="3644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*rightRotate(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*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){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*lChild = 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-&gt;left;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*tmp = lChild-&gt;right;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		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lChild-&gt;right = 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-&gt;left = tmp;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lChild-&gt;height = </a:t>
            </a:r>
            <a:r>
              <a:rPr lang="en" sz="12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(lChild-&gt;left), 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(lChild-&gt;right)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000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 + 1;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-&gt;height = </a:t>
            </a:r>
            <a:r>
              <a:rPr lang="en" sz="12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max(</a:t>
            </a:r>
            <a:endParaRPr sz="1200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-&gt;left),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-&gt;right)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000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 + 1;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		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lChild;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 Black</vt:lpstr>
      <vt:lpstr>Playfair Display</vt:lpstr>
      <vt:lpstr>Arial</vt:lpstr>
      <vt:lpstr>Lato</vt:lpstr>
      <vt:lpstr>Proxima Nova</vt:lpstr>
      <vt:lpstr>Blue &amp; Gold</vt:lpstr>
      <vt:lpstr>PSDA I: AVL Tree Balanced Binary Search Tree</vt:lpstr>
      <vt:lpstr>PowerPoint Presentation</vt:lpstr>
      <vt:lpstr>Balancing Tree</vt:lpstr>
      <vt:lpstr>PowerPoint Presentation</vt:lpstr>
      <vt:lpstr>PowerPoint Presentation</vt:lpstr>
      <vt:lpstr>PowerPoint Presentation</vt:lpstr>
      <vt:lpstr>PowerPoint Presentation</vt:lpstr>
      <vt:lpstr>Implementasi</vt:lpstr>
      <vt:lpstr>PowerPoint Presentation</vt:lpstr>
      <vt:lpstr>Persiapan praktikum selanjutnya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PSDA I: AVL Tree Balanced Binary Search Tree</dc:title>
  <cp:lastModifiedBy>ASUS</cp:lastModifiedBy>
  <cp:revision>1</cp:revision>
  <dcterms:modified xsi:type="dcterms:W3CDTF">2021-05-05T03:11:54Z</dcterms:modified>
</cp:coreProperties>
</file>