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2" r:id="rId13"/>
  </p:sldIdLst>
  <p:sldSz cx="9144000" cy="5143500" type="screen16x9"/>
  <p:notesSz cx="6858000" cy="9144000"/>
  <p:embeddedFontLs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494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88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e61a3c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e61a3c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63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e61a3c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e61a3c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299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0154f3493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0154f3493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85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e61a3c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e61a3c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2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0154f349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0154f349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49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0154f349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0154f349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375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4e61a3c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4e61a3c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2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0154f349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0154f349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23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e61a3c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e61a3c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7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e61a3c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e61a3c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31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e61a3c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e61a3c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2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500000" y="3464400"/>
            <a:ext cx="4731600" cy="16791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800"/>
              <a:buNone/>
              <a:defRPr sz="48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2355525" y="312600"/>
            <a:ext cx="4518300" cy="4518300"/>
          </a:xfrm>
          <a:prstGeom prst="ellipse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2581178" y="538253"/>
            <a:ext cx="4066800" cy="4066800"/>
          </a:xfrm>
          <a:prstGeom prst="ellipse">
            <a:avLst/>
          </a:prstGeom>
          <a:noFill/>
          <a:ln w="28575" cap="flat" cmpd="sng">
            <a:solidFill>
              <a:srgbClr val="EE22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subTitle" idx="1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2709675" y="1441775"/>
            <a:ext cx="3810000" cy="1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PSDA </a:t>
            </a:r>
            <a:r>
              <a:rPr lang="en" sz="3600" dirty="0" smtClean="0"/>
              <a:t>: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Red Black Tree</a:t>
            </a:r>
            <a:endParaRPr sz="4000"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3019350" y="3105075"/>
            <a:ext cx="3105300" cy="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Kencangkan</a:t>
            </a:r>
            <a:r>
              <a:rPr lang="en-US" dirty="0" smtClean="0"/>
              <a:t> </a:t>
            </a:r>
            <a:r>
              <a:rPr lang="en-US" dirty="0" err="1" smtClean="0"/>
              <a:t>Sabuk</a:t>
            </a:r>
            <a:r>
              <a:rPr lang="en-US" dirty="0" smtClean="0"/>
              <a:t> Kalian,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Latihan 3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71" y="1261325"/>
            <a:ext cx="6854358" cy="37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Balancing Red Black Tree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32112" y="1510469"/>
            <a:ext cx="636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Recolor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DoubleBlack</a:t>
            </a:r>
            <a:endParaRPr lang="en-US" sz="1800" b="1" dirty="0">
              <a:solidFill>
                <a:schemeClr val="bg2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6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ctrTitle"/>
          </p:nvPr>
        </p:nvSpPr>
        <p:spPr>
          <a:xfrm>
            <a:off x="3500000" y="342900"/>
            <a:ext cx="4731600" cy="2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Ketentuan Red Black Tree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32112" y="1510469"/>
            <a:ext cx="6367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Setiap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Node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Berwarna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“Red”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atau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“Black”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Node Root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berwarna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“Black”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Setiap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Node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baru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yang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akan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disisipkan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berwarna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“Red”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sebelum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kemudian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disesuaikan</a:t>
            </a:r>
            <a:endParaRPr lang="en-US" sz="1800" b="1" dirty="0" smtClean="0">
              <a:solidFill>
                <a:schemeClr val="bg2"/>
              </a:solidFill>
              <a:latin typeface="Maven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Setiap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Node “Red”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akan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memiliki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Child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berwarna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“Black”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Setiap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Path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Memiliki</a:t>
            </a:r>
            <a:r>
              <a:rPr lang="en-US" sz="1800" b="1" dirty="0" smtClean="0">
                <a:solidFill>
                  <a:schemeClr val="bg2"/>
                </a:solidFill>
                <a:latin typeface="Maven Pro" panose="020B0604020202020204" charset="0"/>
              </a:rPr>
              <a:t> Node “Black” yang </a:t>
            </a:r>
            <a:r>
              <a:rPr lang="en-US" sz="1800" b="1" dirty="0" err="1" smtClean="0">
                <a:solidFill>
                  <a:schemeClr val="bg2"/>
                </a:solidFill>
                <a:latin typeface="Maven Pro" panose="020B0604020202020204" charset="0"/>
              </a:rPr>
              <a:t>seimbang</a:t>
            </a:r>
            <a:endParaRPr lang="en-US" sz="1800" b="1" dirty="0">
              <a:solidFill>
                <a:schemeClr val="bg2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25" y="439250"/>
            <a:ext cx="8862349" cy="426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nsert – rotation case</a:t>
            </a:r>
            <a:endParaRPr dirty="0"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5" y="2392150"/>
            <a:ext cx="1387000" cy="17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000" y="2370250"/>
            <a:ext cx="1439418" cy="17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525" y="1384149"/>
            <a:ext cx="4442914" cy="18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4901" y="3321425"/>
            <a:ext cx="4429551" cy="17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812" y="1597875"/>
            <a:ext cx="6432476" cy="30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00" y="1436350"/>
            <a:ext cx="2342200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450" y="1436350"/>
            <a:ext cx="2377838" cy="17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919275" y="2104413"/>
            <a:ext cx="14592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Contoh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919275" y="3985888"/>
            <a:ext cx="14592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Contoh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625" y="3296875"/>
            <a:ext cx="2221925" cy="17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875" y="3317837"/>
            <a:ext cx="2377838" cy="17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13" y="1597875"/>
            <a:ext cx="649898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Latihan 1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70" y="1304365"/>
            <a:ext cx="6737954" cy="32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0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Latihan 2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78" y="1400575"/>
            <a:ext cx="6748743" cy="35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4106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</Words>
  <Application>Microsoft Office PowerPoint</Application>
  <PresentationFormat>On-screen Show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Nunito</vt:lpstr>
      <vt:lpstr>Arial</vt:lpstr>
      <vt:lpstr>Maven Pro</vt:lpstr>
      <vt:lpstr>Momentum</vt:lpstr>
      <vt:lpstr>PSDA : Red Black Tree</vt:lpstr>
      <vt:lpstr>Ketentuan Red Black Tree</vt:lpstr>
      <vt:lpstr>PowerPoint Presentation</vt:lpstr>
      <vt:lpstr>Insert – rotation case</vt:lpstr>
      <vt:lpstr>Insert</vt:lpstr>
      <vt:lpstr>delete</vt:lpstr>
      <vt:lpstr>Delete</vt:lpstr>
      <vt:lpstr>Latihan 1</vt:lpstr>
      <vt:lpstr>Latihan 2</vt:lpstr>
      <vt:lpstr>Latihan 3</vt:lpstr>
      <vt:lpstr>Metode Balancing Red Black Tree</vt:lpstr>
      <vt:lpstr>Implementasi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 : Red Black Tree</dc:title>
  <cp:lastModifiedBy>HP</cp:lastModifiedBy>
  <cp:revision>6</cp:revision>
  <dcterms:modified xsi:type="dcterms:W3CDTF">2021-05-18T09:06:04Z</dcterms:modified>
</cp:coreProperties>
</file>