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0" r:id="rId3"/>
    <p:sldId id="258" r:id="rId4"/>
    <p:sldId id="261" r:id="rId5"/>
    <p:sldId id="257" r:id="rId6"/>
    <p:sldId id="267" r:id="rId7"/>
    <p:sldId id="268" r:id="rId8"/>
    <p:sldId id="269" r:id="rId9"/>
    <p:sldId id="270" r:id="rId10"/>
    <p:sldId id="264" r:id="rId11"/>
    <p:sldId id="266" r:id="rId12"/>
    <p:sldId id="262" r:id="rId13"/>
    <p:sldId id="259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6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5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12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81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Praktikum</a:t>
            </a:r>
            <a:br>
              <a:rPr lang="en-US" dirty="0"/>
            </a:br>
            <a:r>
              <a:rPr lang="en-US" dirty="0"/>
              <a:t>METODE NUMERIK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LAPORAN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234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45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Mengirimkan</a:t>
            </a:r>
            <a:r>
              <a:rPr lang="en-US" sz="2800" dirty="0"/>
              <a:t> file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pdf </a:t>
            </a:r>
            <a:r>
              <a:rPr lang="en-US" sz="2800" dirty="0" err="1"/>
              <a:t>dengan</a:t>
            </a:r>
            <a:r>
              <a:rPr lang="en-US" sz="2800" dirty="0"/>
              <a:t> format </a:t>
            </a:r>
            <a:r>
              <a:rPr lang="en-US" sz="2800" b="1" dirty="0"/>
              <a:t>PMNxx_NIM_Nama.pdf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Mengirimkan</a:t>
            </a:r>
            <a:r>
              <a:rPr lang="en-US" sz="2800" dirty="0"/>
              <a:t> source code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zip </a:t>
            </a:r>
            <a:r>
              <a:rPr lang="en-US" sz="2800" dirty="0" err="1"/>
              <a:t>dengan</a:t>
            </a:r>
            <a:r>
              <a:rPr lang="en-US" sz="2800" dirty="0"/>
              <a:t> format </a:t>
            </a:r>
            <a:r>
              <a:rPr lang="en-US" sz="2800" b="1" dirty="0"/>
              <a:t>PMNxx_NIM_Nama.zip</a:t>
            </a:r>
          </a:p>
          <a:p>
            <a:pPr marL="0" indent="0">
              <a:buNone/>
            </a:pPr>
            <a:r>
              <a:rPr lang="en-US" sz="2800" dirty="0"/>
              <a:t>3. Format </a:t>
            </a:r>
            <a:r>
              <a:rPr lang="en-US" sz="2800" dirty="0" err="1"/>
              <a:t>Laporan</a:t>
            </a:r>
            <a:r>
              <a:rPr lang="en-US" sz="2800" dirty="0"/>
              <a:t> : </a:t>
            </a:r>
            <a:r>
              <a:rPr lang="en-US" sz="2800" b="1" dirty="0"/>
              <a:t>Cover, Screenshot </a:t>
            </a:r>
            <a:r>
              <a:rPr lang="en-US" sz="2800" b="1" dirty="0" err="1"/>
              <a:t>Praktikum</a:t>
            </a:r>
            <a:r>
              <a:rPr lang="en-US" sz="2800" b="1" dirty="0"/>
              <a:t>, Screenshot Source Code, </a:t>
            </a:r>
            <a:r>
              <a:rPr lang="en-US" sz="2800" b="1" dirty="0" err="1"/>
              <a:t>Analisis</a:t>
            </a:r>
            <a:r>
              <a:rPr lang="en-US" sz="2800" b="1" dirty="0"/>
              <a:t> Source code, </a:t>
            </a:r>
            <a:r>
              <a:rPr lang="en-US" sz="2800" b="1" dirty="0" err="1"/>
              <a:t>Analisis</a:t>
            </a:r>
            <a:r>
              <a:rPr lang="en-US" sz="2800" b="1" dirty="0"/>
              <a:t> </a:t>
            </a:r>
            <a:r>
              <a:rPr lang="en-US" sz="2800" b="1" dirty="0" err="1"/>
              <a:t>jalannya</a:t>
            </a:r>
            <a:r>
              <a:rPr lang="en-US" sz="2800" b="1" dirty="0"/>
              <a:t> program </a:t>
            </a:r>
            <a:r>
              <a:rPr lang="en-US" sz="2800" b="1" dirty="0" err="1"/>
              <a:t>beserta</a:t>
            </a:r>
            <a:r>
              <a:rPr lang="en-US" sz="2800" b="1" dirty="0"/>
              <a:t> screenshot.</a:t>
            </a:r>
          </a:p>
          <a:p>
            <a:pPr marL="0" indent="0">
              <a:buNone/>
            </a:pPr>
            <a:r>
              <a:rPr lang="en-US" sz="2800" dirty="0"/>
              <a:t>4. Font Formatting : </a:t>
            </a:r>
            <a:r>
              <a:rPr lang="en-US" sz="2800" b="1" dirty="0"/>
              <a:t>Times New Roman, 12 </a:t>
            </a:r>
            <a:r>
              <a:rPr lang="en-US" sz="2800" b="1" dirty="0" err="1"/>
              <a:t>pt</a:t>
            </a:r>
            <a:r>
              <a:rPr lang="en-US" sz="2800" b="1" dirty="0"/>
              <a:t>, Size A4, 1.5 </a:t>
            </a:r>
            <a:r>
              <a:rPr lang="en-US" sz="2800" b="1" dirty="0" err="1"/>
              <a:t>linespace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12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072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058399" cy="37490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Pengenalan</a:t>
            </a:r>
            <a:r>
              <a:rPr lang="en-US" sz="2400" dirty="0"/>
              <a:t> MATLAB</a:t>
            </a:r>
          </a:p>
          <a:p>
            <a:r>
              <a:rPr lang="en-US" sz="2400" dirty="0" err="1"/>
              <a:t>Galat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Error</a:t>
            </a:r>
          </a:p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Linear</a:t>
            </a:r>
          </a:p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Non-Linear</a:t>
            </a:r>
          </a:p>
          <a:p>
            <a:r>
              <a:rPr lang="en-US" sz="2400" b="1" dirty="0"/>
              <a:t>RESPONSI 1</a:t>
            </a:r>
          </a:p>
          <a:p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Differensial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endParaRPr lang="en-US" sz="2400" dirty="0"/>
          </a:p>
          <a:p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Interpolasi</a:t>
            </a:r>
            <a:endParaRPr lang="en-US" sz="2400" dirty="0"/>
          </a:p>
          <a:p>
            <a:r>
              <a:rPr lang="en-US" sz="2400" dirty="0" err="1"/>
              <a:t>Penyelesaian</a:t>
            </a:r>
            <a:r>
              <a:rPr lang="en-US" sz="2400" dirty="0"/>
              <a:t> Integrasi (</a:t>
            </a:r>
            <a:r>
              <a:rPr lang="en-US" sz="2400" dirty="0" err="1"/>
              <a:t>Differensial</a:t>
            </a:r>
            <a:r>
              <a:rPr lang="en-US" sz="2400" dirty="0"/>
              <a:t> Integral)</a:t>
            </a:r>
          </a:p>
          <a:p>
            <a:r>
              <a:rPr lang="en-US" sz="2400" b="1" dirty="0"/>
              <a:t>RESPONSI 2</a:t>
            </a:r>
          </a:p>
        </p:txBody>
      </p:sp>
    </p:spTree>
    <p:extLst>
      <p:ext uri="{BB962C8B-B14F-4D97-AF65-F5344CB8AC3E}">
        <p14:creationId xmlns:p14="http://schemas.microsoft.com/office/powerpoint/2010/main" val="359719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Classroom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3928533"/>
            <a:ext cx="9070848" cy="1210729"/>
          </a:xfrm>
        </p:spPr>
        <p:txBody>
          <a:bodyPr>
            <a:normAutofit/>
          </a:bodyPr>
          <a:lstStyle/>
          <a:p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1108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058399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9600" b="0" i="0" dirty="0" err="1">
                <a:effectLst/>
                <a:latin typeface="Google Sans Display"/>
              </a:rPr>
              <a:t>raludyx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75081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172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Kelas A</a:t>
            </a:r>
          </a:p>
          <a:p>
            <a:r>
              <a:rPr lang="en-US" sz="2400" dirty="0"/>
              <a:t>Aditya </a:t>
            </a:r>
            <a:r>
              <a:rPr lang="en-US" sz="2400" dirty="0" err="1"/>
              <a:t>Aulia</a:t>
            </a:r>
            <a:r>
              <a:rPr lang="en-US" sz="2400" dirty="0"/>
              <a:t> Al-</a:t>
            </a:r>
            <a:r>
              <a:rPr lang="en-US" sz="2400" dirty="0" err="1"/>
              <a:t>azizi</a:t>
            </a:r>
            <a:r>
              <a:rPr lang="en-US" sz="2400" dirty="0"/>
              <a:t>				</a:t>
            </a:r>
          </a:p>
          <a:p>
            <a:r>
              <a:rPr lang="en-US" sz="2400" dirty="0"/>
              <a:t>Popy Riliandini			</a:t>
            </a:r>
          </a:p>
          <a:p>
            <a:pPr marL="0" indent="0">
              <a:buNone/>
            </a:pPr>
            <a:r>
              <a:rPr lang="en-US" sz="2400" dirty="0"/>
              <a:t>Kelas B</a:t>
            </a:r>
          </a:p>
          <a:p>
            <a:r>
              <a:rPr lang="en-US" sz="2400" dirty="0"/>
              <a:t>Indah </a:t>
            </a:r>
            <a:r>
              <a:rPr lang="en-US" sz="2400" dirty="0" err="1"/>
              <a:t>Paksi</a:t>
            </a:r>
            <a:r>
              <a:rPr lang="en-US" sz="2400" dirty="0"/>
              <a:t> </a:t>
            </a:r>
            <a:r>
              <a:rPr lang="en-US" sz="2400" dirty="0" err="1"/>
              <a:t>Larasati</a:t>
            </a:r>
            <a:r>
              <a:rPr lang="en-US" sz="2400" dirty="0"/>
              <a:t>			</a:t>
            </a:r>
          </a:p>
          <a:p>
            <a:r>
              <a:rPr lang="en-US" sz="2400" dirty="0"/>
              <a:t>Aditya </a:t>
            </a:r>
            <a:r>
              <a:rPr lang="en-US" sz="2400" dirty="0" err="1"/>
              <a:t>Aulia</a:t>
            </a:r>
            <a:r>
              <a:rPr lang="en-US" sz="2400" dirty="0"/>
              <a:t> Al-</a:t>
            </a:r>
            <a:r>
              <a:rPr lang="en-US" sz="2400" dirty="0" err="1"/>
              <a:t>azizi</a:t>
            </a: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Kelas C</a:t>
            </a:r>
          </a:p>
          <a:p>
            <a:r>
              <a:rPr lang="en-US" sz="2400" dirty="0"/>
              <a:t>Popy Riliandini			</a:t>
            </a:r>
          </a:p>
          <a:p>
            <a:r>
              <a:rPr lang="en-US" sz="2400" dirty="0"/>
              <a:t>Indah </a:t>
            </a:r>
            <a:r>
              <a:rPr lang="en-US" sz="2400" dirty="0" err="1"/>
              <a:t>Paksi</a:t>
            </a:r>
            <a:r>
              <a:rPr lang="en-US" sz="2400" dirty="0"/>
              <a:t> </a:t>
            </a:r>
            <a:r>
              <a:rPr lang="en-US" sz="2400" dirty="0" err="1"/>
              <a:t>Larasati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5222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745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917726"/>
            <a:ext cx="10058400" cy="4297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Alat dan </a:t>
            </a:r>
            <a:r>
              <a:rPr lang="en-US" sz="2000" b="1" dirty="0" err="1"/>
              <a:t>Bahan</a:t>
            </a:r>
            <a:r>
              <a:rPr lang="en-US" sz="2000" b="1" dirty="0"/>
              <a:t> :</a:t>
            </a:r>
          </a:p>
          <a:p>
            <a:r>
              <a:rPr lang="en-US" sz="2000" dirty="0" err="1"/>
              <a:t>Komputer</a:t>
            </a:r>
            <a:r>
              <a:rPr lang="en-US" sz="2000" dirty="0"/>
              <a:t> / Laptop</a:t>
            </a:r>
          </a:p>
          <a:p>
            <a:r>
              <a:rPr lang="en-US" sz="2000" dirty="0"/>
              <a:t>IDE : MATLAB / GNU Octave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b="1" dirty="0" err="1"/>
              <a:t>hari</a:t>
            </a:r>
            <a:r>
              <a:rPr lang="en-US" sz="2000" b="1" dirty="0"/>
              <a:t> KAMIS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Materi</a:t>
            </a:r>
            <a:r>
              <a:rPr lang="en-US" sz="2000" dirty="0"/>
              <a:t> dan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tersedia</a:t>
            </a:r>
            <a:r>
              <a:rPr lang="en-US" sz="2000" dirty="0"/>
              <a:t> di Google Classroom </a:t>
            </a:r>
            <a:r>
              <a:rPr lang="en-US" sz="2000" b="1" dirty="0" err="1"/>
              <a:t>pukul</a:t>
            </a:r>
            <a:r>
              <a:rPr lang="en-US" sz="2000" b="1" dirty="0"/>
              <a:t> 00,00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b="1" dirty="0"/>
              <a:t>WAJIB</a:t>
            </a:r>
            <a:r>
              <a:rPr lang="en-US" sz="2000" dirty="0"/>
              <a:t> </a:t>
            </a: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didiskusikan</a:t>
            </a:r>
            <a:r>
              <a:rPr lang="en-US" sz="2000" b="1" dirty="0"/>
              <a:t> </a:t>
            </a:r>
            <a:r>
              <a:rPr lang="en-US" sz="2000" dirty="0"/>
              <a:t>di Classwork pada subject </a:t>
            </a:r>
            <a:r>
              <a:rPr lang="en-US" sz="2000" dirty="0" err="1"/>
              <a:t>Praktikum</a:t>
            </a:r>
            <a:r>
              <a:rPr lang="en-US" sz="2000" dirty="0"/>
              <a:t> di Google Classroom.</a:t>
            </a:r>
          </a:p>
          <a:p>
            <a:pPr marL="0" indent="0">
              <a:buNone/>
            </a:pPr>
            <a:r>
              <a:rPr lang="en-US" sz="2000" dirty="0"/>
              <a:t>5. Setelah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b="1" dirty="0"/>
              <a:t>post-test </a:t>
            </a:r>
            <a:r>
              <a:rPr lang="en-US" sz="2000" b="1" dirty="0" err="1"/>
              <a:t>praktikum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b="1" dirty="0" err="1"/>
              <a:t>ditutup</a:t>
            </a:r>
            <a:r>
              <a:rPr lang="en-US" sz="2000" b="1" dirty="0"/>
              <a:t> </a:t>
            </a:r>
            <a:r>
              <a:rPr lang="en-US" sz="2000" b="1" dirty="0" err="1"/>
              <a:t>pukul</a:t>
            </a:r>
            <a:r>
              <a:rPr lang="en-US" sz="2000" b="1" dirty="0"/>
              <a:t> 23.59 WIB.</a:t>
            </a:r>
          </a:p>
        </p:txBody>
      </p:sp>
    </p:spTree>
    <p:extLst>
      <p:ext uri="{BB962C8B-B14F-4D97-AF65-F5344CB8AC3E}">
        <p14:creationId xmlns:p14="http://schemas.microsoft.com/office/powerpoint/2010/main" val="359217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917726"/>
            <a:ext cx="10058400" cy="4297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6. </a:t>
            </a:r>
            <a:r>
              <a:rPr lang="en-US" sz="2000" b="1" dirty="0" err="1"/>
              <a:t>Mahasiswa</a:t>
            </a:r>
            <a:r>
              <a:rPr lang="en-US" sz="2000" b="1" dirty="0"/>
              <a:t> </a:t>
            </a:r>
            <a:r>
              <a:rPr lang="en-US" sz="2000" b="1" dirty="0" err="1"/>
              <a:t>wajib</a:t>
            </a:r>
            <a:r>
              <a:rPr lang="en-US" sz="2000" b="1" dirty="0"/>
              <a:t> </a:t>
            </a:r>
            <a:r>
              <a:rPr lang="en-US" sz="2000" b="1" dirty="0" err="1"/>
              <a:t>mengerjakan</a:t>
            </a:r>
            <a:r>
              <a:rPr lang="en-US" sz="2000" b="1" dirty="0"/>
              <a:t> post-test </a:t>
            </a:r>
            <a:r>
              <a:rPr lang="en-US" sz="2000" b="1" dirty="0" err="1"/>
              <a:t>guna</a:t>
            </a:r>
            <a:r>
              <a:rPr lang="en-US" sz="2000" b="1" dirty="0"/>
              <a:t> </a:t>
            </a:r>
            <a:r>
              <a:rPr lang="en-US" sz="2000" b="1" dirty="0" err="1"/>
              <a:t>menjadi</a:t>
            </a:r>
            <a:r>
              <a:rPr lang="en-US" sz="2000" b="1" dirty="0"/>
              <a:t> </a:t>
            </a:r>
            <a:r>
              <a:rPr lang="en-US" sz="2000" b="1" dirty="0" err="1"/>
              <a:t>acuan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kehadiran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Poin</a:t>
            </a:r>
            <a:r>
              <a:rPr lang="en-US" sz="2000" dirty="0"/>
              <a:t> ke-6 : Posttest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acuan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presensi</a:t>
            </a:r>
            <a:r>
              <a:rPr lang="en-US" sz="2000" dirty="0"/>
              <a:t>, yang mana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terlambat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Clue Code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Video </a:t>
            </a:r>
            <a:r>
              <a:rPr lang="en-US" sz="2000" dirty="0" err="1"/>
              <a:t>Praktikum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Apabila</a:t>
            </a:r>
            <a:r>
              <a:rPr lang="en-US" sz="2000" dirty="0"/>
              <a:t> Clue Code salah,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menonton</a:t>
            </a:r>
            <a:r>
              <a:rPr lang="en-US" sz="2000" dirty="0"/>
              <a:t> Video =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306627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917726"/>
            <a:ext cx="10058400" cy="4297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7. </a:t>
            </a:r>
            <a:r>
              <a:rPr lang="en-US" sz="2000" b="1" dirty="0" err="1"/>
              <a:t>Mahasiswa</a:t>
            </a:r>
            <a:r>
              <a:rPr lang="en-US" sz="2000" b="1" dirty="0"/>
              <a:t> </a:t>
            </a:r>
            <a:r>
              <a:rPr lang="en-US" sz="2000" b="1" dirty="0" err="1"/>
              <a:t>menyertakan</a:t>
            </a:r>
            <a:r>
              <a:rPr lang="en-US" sz="2000" b="1" dirty="0"/>
              <a:t> screenshot </a:t>
            </a:r>
            <a:r>
              <a:rPr lang="en-US" sz="2000" b="1" dirty="0" err="1"/>
              <a:t>praktikum</a:t>
            </a:r>
            <a:r>
              <a:rPr lang="en-US" sz="2000" b="1" dirty="0"/>
              <a:t> yang </a:t>
            </a:r>
            <a:r>
              <a:rPr lang="en-US" sz="2000" b="1" dirty="0" err="1"/>
              <a:t>telah</a:t>
            </a:r>
            <a:r>
              <a:rPr lang="en-US" sz="2000" b="1" dirty="0"/>
              <a:t> </a:t>
            </a:r>
            <a:r>
              <a:rPr lang="en-US" sz="2000" b="1" dirty="0" err="1"/>
              <a:t>dikerjakan</a:t>
            </a:r>
            <a:r>
              <a:rPr lang="en-US" sz="2000" b="1" dirty="0"/>
              <a:t> </a:t>
            </a:r>
            <a:r>
              <a:rPr lang="en-US" sz="2000" b="1" dirty="0" err="1"/>
              <a:t>disertai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identitas</a:t>
            </a:r>
            <a:r>
              <a:rPr lang="en-US" sz="2000" b="1" dirty="0"/>
              <a:t> pada program yang </a:t>
            </a:r>
            <a:r>
              <a:rPr lang="en-US" sz="2000" b="1" dirty="0" err="1"/>
              <a:t>telah</a:t>
            </a:r>
            <a:r>
              <a:rPr lang="en-US" sz="2000" b="1" dirty="0"/>
              <a:t> </a:t>
            </a:r>
            <a:r>
              <a:rPr lang="en-US" sz="2000" b="1" dirty="0" err="1"/>
              <a:t>dikerjakan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Poin</a:t>
            </a:r>
            <a:r>
              <a:rPr lang="en-US" sz="2000" dirty="0"/>
              <a:t> ke-7 : Screenshot </a:t>
            </a:r>
            <a:r>
              <a:rPr lang="en-US" sz="2000" dirty="0" err="1"/>
              <a:t>Praktikum</a:t>
            </a:r>
            <a:r>
              <a:rPr lang="en-US" sz="2000" dirty="0"/>
              <a:t> yang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mempraktekan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(Source Code) </a:t>
            </a:r>
            <a:r>
              <a:rPr lang="en-US" sz="2000" dirty="0" err="1"/>
              <a:t>Praktikum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Source Code </a:t>
            </a:r>
            <a:r>
              <a:rPr lang="en-US" sz="2000" dirty="0" err="1"/>
              <a:t>tersebut</a:t>
            </a:r>
            <a:r>
              <a:rPr lang="en-US" sz="2000" dirty="0"/>
              <a:t> di screenshot.</a:t>
            </a:r>
          </a:p>
          <a:p>
            <a:pPr marL="0" indent="0">
              <a:buNone/>
            </a:pPr>
            <a:r>
              <a:rPr lang="en-US" sz="2000" dirty="0"/>
              <a:t>Source Code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(Nama, NIM),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//comment.</a:t>
            </a:r>
          </a:p>
          <a:p>
            <a:pPr marL="0" indent="0">
              <a:buNone/>
            </a:pPr>
            <a:r>
              <a:rPr lang="en-US" sz="2000" dirty="0"/>
              <a:t>Screenshot </a:t>
            </a:r>
            <a:r>
              <a:rPr lang="en-US" sz="2000" dirty="0" err="1"/>
              <a:t>tersebut</a:t>
            </a:r>
            <a:r>
              <a:rPr lang="en-US" sz="2000" dirty="0"/>
              <a:t> juga </a:t>
            </a:r>
            <a:r>
              <a:rPr lang="en-US" sz="2000" dirty="0" err="1"/>
              <a:t>dilampirkan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format.]</a:t>
            </a:r>
          </a:p>
        </p:txBody>
      </p:sp>
    </p:spTree>
    <p:extLst>
      <p:ext uri="{BB962C8B-B14F-4D97-AF65-F5344CB8AC3E}">
        <p14:creationId xmlns:p14="http://schemas.microsoft.com/office/powerpoint/2010/main" val="58336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917726"/>
            <a:ext cx="10058400" cy="4297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8. Setelah </a:t>
            </a:r>
            <a:r>
              <a:rPr lang="en-US" sz="2000" b="1" dirty="0" err="1"/>
              <a:t>mengerjakan</a:t>
            </a:r>
            <a:r>
              <a:rPr lang="en-US" sz="2000" b="1" dirty="0"/>
              <a:t>, </a:t>
            </a:r>
            <a:r>
              <a:rPr lang="en-US" sz="2000" b="1" dirty="0" err="1"/>
              <a:t>mahasiswa</a:t>
            </a:r>
            <a:r>
              <a:rPr lang="en-US" sz="2000" b="1" dirty="0"/>
              <a:t> </a:t>
            </a:r>
            <a:r>
              <a:rPr lang="en-US" sz="2000" b="1" dirty="0" err="1"/>
              <a:t>wajib</a:t>
            </a:r>
            <a:r>
              <a:rPr lang="en-US" sz="2000" b="1" dirty="0"/>
              <a:t> </a:t>
            </a:r>
            <a:r>
              <a:rPr lang="en-US" sz="2000" b="1" dirty="0" err="1"/>
              <a:t>mengerjakan</a:t>
            </a:r>
            <a:r>
              <a:rPr lang="en-US" sz="2000" b="1" dirty="0"/>
              <a:t> </a:t>
            </a:r>
            <a:r>
              <a:rPr lang="en-US" sz="2000" b="1" dirty="0" err="1"/>
              <a:t>tugas</a:t>
            </a:r>
            <a:r>
              <a:rPr lang="en-US" sz="2000" b="1" dirty="0"/>
              <a:t> </a:t>
            </a:r>
            <a:r>
              <a:rPr lang="en-US" sz="2000" b="1" dirty="0" err="1"/>
              <a:t>praktikum</a:t>
            </a:r>
            <a:r>
              <a:rPr lang="en-US" sz="2000" b="1" dirty="0"/>
              <a:t> dan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laporannya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individu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Poin</a:t>
            </a:r>
            <a:r>
              <a:rPr lang="en-US" sz="2000" dirty="0"/>
              <a:t> ke-8 :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dan </a:t>
            </a:r>
            <a:r>
              <a:rPr lang="en-US" sz="2000" dirty="0" err="1"/>
              <a:t>instruksi</a:t>
            </a:r>
            <a:r>
              <a:rPr lang="en-US" sz="2000" dirty="0"/>
              <a:t> pada Assignment yang </a:t>
            </a:r>
            <a:r>
              <a:rPr lang="en-US" sz="2000" dirty="0" err="1"/>
              <a:t>dibuat</a:t>
            </a:r>
            <a:r>
              <a:rPr lang="en-US" sz="2000" dirty="0"/>
              <a:t> di Classroom.]</a:t>
            </a:r>
          </a:p>
        </p:txBody>
      </p:sp>
    </p:spTree>
    <p:extLst>
      <p:ext uri="{BB962C8B-B14F-4D97-AF65-F5344CB8AC3E}">
        <p14:creationId xmlns:p14="http://schemas.microsoft.com/office/powerpoint/2010/main" val="211403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917726"/>
            <a:ext cx="10058400" cy="4297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9. </a:t>
            </a:r>
            <a:r>
              <a:rPr lang="en-US" sz="2000" dirty="0" err="1"/>
              <a:t>Laporan</a:t>
            </a:r>
            <a:r>
              <a:rPr lang="en-US" sz="2000" dirty="0"/>
              <a:t> dan </a:t>
            </a:r>
            <a:r>
              <a:rPr lang="en-US" sz="2000" dirty="0" err="1"/>
              <a:t>sourcode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.pdf dan .zip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tenggang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b="1" dirty="0"/>
              <a:t>1 </a:t>
            </a:r>
            <a:r>
              <a:rPr lang="en-US" sz="2000" b="1" dirty="0" err="1"/>
              <a:t>pekan</a:t>
            </a:r>
            <a:r>
              <a:rPr lang="en-US" sz="2000" b="1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menghubungi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asisten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11. </a:t>
            </a:r>
            <a:r>
              <a:rPr lang="en-US" sz="2000" dirty="0" err="1"/>
              <a:t>Keterlambatan</a:t>
            </a:r>
            <a:r>
              <a:rPr lang="en-US" sz="2000" dirty="0"/>
              <a:t> </a:t>
            </a:r>
            <a:r>
              <a:rPr lang="en-US" sz="2000" dirty="0" err="1"/>
              <a:t>mengumpulkan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pengurangan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(-1/</a:t>
            </a:r>
            <a:r>
              <a:rPr lang="en-US" sz="2000" dirty="0" err="1"/>
              <a:t>hari</a:t>
            </a:r>
            <a:r>
              <a:rPr lang="en-US" sz="2000" dirty="0"/>
              <a:t>) pada assignment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46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468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Google Sans Display</vt:lpstr>
      <vt:lpstr>Savon</vt:lpstr>
      <vt:lpstr>Praktikum METODE NUMERIK</vt:lpstr>
      <vt:lpstr>Asisten Dosen</vt:lpstr>
      <vt:lpstr>Asisten Dosen</vt:lpstr>
      <vt:lpstr>Kontrak Praktikum</vt:lpstr>
      <vt:lpstr>Kontrak Praktikum</vt:lpstr>
      <vt:lpstr>Kontrak Praktikum</vt:lpstr>
      <vt:lpstr>Kontrak Praktikum</vt:lpstr>
      <vt:lpstr>Kontrak Praktikum</vt:lpstr>
      <vt:lpstr>Kontrak Praktikum</vt:lpstr>
      <vt:lpstr>FORMAT LAPORAN</vt:lpstr>
      <vt:lpstr>Format Laporan</vt:lpstr>
      <vt:lpstr>Materi Praktikum</vt:lpstr>
      <vt:lpstr>Materi Praktikum</vt:lpstr>
      <vt:lpstr>Code Classroom</vt:lpstr>
      <vt:lpstr>Code Classroom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Java</dc:title>
  <dc:creator>Muhammad Adam Fahmil 'Ilmi</dc:creator>
  <cp:lastModifiedBy>Aditya Aulia Al Azizi</cp:lastModifiedBy>
  <cp:revision>60</cp:revision>
  <dcterms:created xsi:type="dcterms:W3CDTF">2016-02-25T04:35:03Z</dcterms:created>
  <dcterms:modified xsi:type="dcterms:W3CDTF">2021-09-10T03:17:25Z</dcterms:modified>
</cp:coreProperties>
</file>