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  <p:sldId id="269" r:id="rId13"/>
    <p:sldId id="268" r:id="rId14"/>
    <p:sldId id="270" r:id="rId15"/>
    <p:sldId id="272" r:id="rId16"/>
  </p:sldIdLst>
  <p:sldSz cx="12192000" cy="7559675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936D-F253-4A2D-B117-E8A1B5610C55}" type="datetimeFigureOut">
              <a:rPr lang="id-ID" smtClean="0"/>
              <a:t>11/11/2020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146A-5B0F-4C50-BA99-900DF4D15D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973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936D-F253-4A2D-B117-E8A1B5610C55}" type="datetimeFigureOut">
              <a:rPr lang="id-ID" smtClean="0"/>
              <a:t>11/11/2020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146A-5B0F-4C50-BA99-900DF4D15D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105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936D-F253-4A2D-B117-E8A1B5610C55}" type="datetimeFigureOut">
              <a:rPr lang="id-ID" smtClean="0"/>
              <a:t>11/11/2020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146A-5B0F-4C50-BA99-900DF4D15D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229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936D-F253-4A2D-B117-E8A1B5610C55}" type="datetimeFigureOut">
              <a:rPr lang="id-ID" smtClean="0"/>
              <a:t>11/11/2020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146A-5B0F-4C50-BA99-900DF4D15D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386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936D-F253-4A2D-B117-E8A1B5610C55}" type="datetimeFigureOut">
              <a:rPr lang="id-ID" smtClean="0"/>
              <a:t>11/11/2020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146A-5B0F-4C50-BA99-900DF4D15D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77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936D-F253-4A2D-B117-E8A1B5610C55}" type="datetimeFigureOut">
              <a:rPr lang="id-ID" smtClean="0"/>
              <a:t>11/11/2020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146A-5B0F-4C50-BA99-900DF4D15D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283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936D-F253-4A2D-B117-E8A1B5610C55}" type="datetimeFigureOut">
              <a:rPr lang="id-ID" smtClean="0"/>
              <a:t>11/11/2020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146A-5B0F-4C50-BA99-900DF4D15D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724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936D-F253-4A2D-B117-E8A1B5610C55}" type="datetimeFigureOut">
              <a:rPr lang="id-ID" smtClean="0"/>
              <a:t>11/11/2020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146A-5B0F-4C50-BA99-900DF4D15D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745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936D-F253-4A2D-B117-E8A1B5610C55}" type="datetimeFigureOut">
              <a:rPr lang="id-ID" smtClean="0"/>
              <a:t>11/11/2020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146A-5B0F-4C50-BA99-900DF4D15D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284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936D-F253-4A2D-B117-E8A1B5610C55}" type="datetimeFigureOut">
              <a:rPr lang="id-ID" smtClean="0"/>
              <a:t>11/11/2020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146A-5B0F-4C50-BA99-900DF4D15D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195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936D-F253-4A2D-B117-E8A1B5610C55}" type="datetimeFigureOut">
              <a:rPr lang="id-ID" smtClean="0"/>
              <a:t>11/11/2020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146A-5B0F-4C50-BA99-900DF4D15D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036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936D-F253-4A2D-B117-E8A1B5610C55}" type="datetimeFigureOut">
              <a:rPr lang="id-ID" smtClean="0"/>
              <a:t>11/11/2020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1146A-5B0F-4C50-BA99-900DF4D15D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539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PRAKTIKUM METODE NUMERIK PERTEMUAN </a:t>
            </a:r>
            <a:r>
              <a:rPr lang="en-US" dirty="0"/>
              <a:t>6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PERSAMAAN NON-LINIER ( PART I )</a:t>
            </a:r>
          </a:p>
        </p:txBody>
      </p:sp>
    </p:spTree>
    <p:extLst>
      <p:ext uri="{BB962C8B-B14F-4D97-AF65-F5344CB8AC3E}">
        <p14:creationId xmlns:p14="http://schemas.microsoft.com/office/powerpoint/2010/main" val="3101219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00249" y="402483"/>
                <a:ext cx="11591502" cy="6529158"/>
              </a:xfrm>
            </p:spPr>
            <p:txBody>
              <a:bodyPr/>
              <a:lstStyle/>
              <a:p>
                <a:pPr/>
                <a:r>
                  <a:rPr lang="id-ID" dirty="0"/>
                  <a:t>Ganti persamaan :</a:t>
                </a:r>
                <a:br>
                  <a:rPr lang="id-ID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+0,1</m:t>
                              </m:r>
                            </m:e>
                          </m:d>
                        </m:e>
                      </m:func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+0,5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0249" y="402483"/>
                <a:ext cx="11591502" cy="6529158"/>
              </a:xfrm>
              <a:blipFill rotWithShape="0">
                <a:blip r:embed="rId2"/>
                <a:stretch>
                  <a:fillRect l="-210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340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Dengan Metode Biseksi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03" y="1582229"/>
            <a:ext cx="9973659" cy="565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31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Dengan Metode Biseksi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1" y="1671448"/>
            <a:ext cx="8721410" cy="1270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839CBB-5937-4ADD-946C-D9365A5C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51" y="2958458"/>
            <a:ext cx="8721410" cy="383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6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Dengan metode Regulasi Falsi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49" y="1561120"/>
            <a:ext cx="9465747" cy="540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26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Dengan metode Regulasi Falsi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0" y="1863671"/>
            <a:ext cx="5974243" cy="1270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738" y="1523918"/>
            <a:ext cx="5995242" cy="4724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737" y="6205234"/>
            <a:ext cx="5984743" cy="135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98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4000" dirty="0"/>
              <a:t>FINISH</a:t>
            </a:r>
          </a:p>
          <a:p>
            <a:pPr marL="0" indent="0" algn="ctr">
              <a:buNone/>
            </a:pPr>
            <a:endParaRPr lang="id-ID" sz="4000" dirty="0"/>
          </a:p>
          <a:p>
            <a:pPr marL="0" indent="0" algn="ctr">
              <a:buNone/>
            </a:pPr>
            <a:r>
              <a:rPr lang="id-ID" sz="4000" dirty="0"/>
              <a:t>ANY QUESTION ?</a:t>
            </a:r>
          </a:p>
        </p:txBody>
      </p:sp>
    </p:spTree>
    <p:extLst>
      <p:ext uri="{BB962C8B-B14F-4D97-AF65-F5344CB8AC3E}">
        <p14:creationId xmlns:p14="http://schemas.microsoft.com/office/powerpoint/2010/main" val="295464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P</a:t>
            </a:r>
            <a:r>
              <a:rPr lang="en-US" dirty="0" err="1"/>
              <a:t>osttest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7017" indent="-567017">
              <a:buAutoNum type="arabicPeriod"/>
            </a:pPr>
            <a:r>
              <a:rPr lang="id-ID" dirty="0"/>
              <a:t>Apa yang anda ketahui tentang metode grafik ?</a:t>
            </a:r>
          </a:p>
          <a:p>
            <a:pPr marL="567017" indent="-567017">
              <a:buAutoNum type="arabicPeriod"/>
            </a:pPr>
            <a:r>
              <a:rPr lang="id-ID" dirty="0"/>
              <a:t>Apa yang anda ketahui tentang metode biseksi ?</a:t>
            </a:r>
          </a:p>
          <a:p>
            <a:pPr marL="567017" indent="-567017">
              <a:buAutoNum type="arabicPeriod"/>
            </a:pPr>
            <a:r>
              <a:rPr lang="id-ID" dirty="0"/>
              <a:t>Apa yang anda ketahui tentang metode regulasi falsi ?</a:t>
            </a:r>
          </a:p>
        </p:txBody>
      </p:sp>
    </p:spTree>
    <p:extLst>
      <p:ext uri="{BB962C8B-B14F-4D97-AF65-F5344CB8AC3E}">
        <p14:creationId xmlns:p14="http://schemas.microsoft.com/office/powerpoint/2010/main" val="362390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  <p:sndAc>
          <p:stSnd>
            <p:snd r:embed="rId2" name="push.wav"/>
          </p:stSnd>
        </p:sndAc>
      </p:transition>
    </mc:Choice>
    <mc:Fallback xmlns="">
      <p:transition spd="slow">
        <p:fade/>
        <p:sndAc>
          <p:stSnd>
            <p:snd r:embed="rId3" name="push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Metode Grafik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Metode grafik merupakan metode penentuan akar yang didapat dari bentuk grafik fungsi </a:t>
            </a:r>
            <a:r>
              <a:rPr lang="id-ID" i="1" dirty="0"/>
              <a:t>f(</a:t>
            </a:r>
            <a:r>
              <a:rPr lang="id-ID" dirty="0"/>
              <a:t>x</a:t>
            </a:r>
            <a:r>
              <a:rPr lang="id-ID" i="1" dirty="0"/>
              <a:t>)</a:t>
            </a:r>
            <a:r>
              <a:rPr lang="id-ID" dirty="0"/>
              <a:t> yang dibentuk.</a:t>
            </a:r>
          </a:p>
        </p:txBody>
      </p:sp>
    </p:spTree>
    <p:extLst>
      <p:ext uri="{BB962C8B-B14F-4D97-AF65-F5344CB8AC3E}">
        <p14:creationId xmlns:p14="http://schemas.microsoft.com/office/powerpoint/2010/main" val="121240545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Metode Biseksi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d-ID" dirty="0"/>
                  <a:t>Metode ini merupakan metode pencarian akar yang dicari pada interval antara </a:t>
                </a:r>
                <a:r>
                  <a:rPr lang="id-ID" i="1" dirty="0"/>
                  <a:t>x</a:t>
                </a:r>
                <a:r>
                  <a:rPr lang="id-ID" i="1" baseline="-25000" dirty="0"/>
                  <a:t>a</a:t>
                </a:r>
                <a:r>
                  <a:rPr lang="id-ID" i="1" dirty="0"/>
                  <a:t> </a:t>
                </a:r>
                <a:r>
                  <a:rPr lang="id-ID" dirty="0"/>
                  <a:t>dan </a:t>
                </a:r>
                <a:r>
                  <a:rPr lang="id-ID" i="1" dirty="0"/>
                  <a:t>x</a:t>
                </a:r>
                <a:r>
                  <a:rPr lang="id-ID" i="1" baseline="-25000" dirty="0"/>
                  <a:t>b</a:t>
                </a:r>
                <a:r>
                  <a:rPr lang="id-ID" i="1" dirty="0"/>
                  <a:t> </a:t>
                </a:r>
                <a:r>
                  <a:rPr lang="id-ID" dirty="0"/>
                  <a:t>di mana akan dihitung nilai tengah yang merupakan akar dari f(x).</a:t>
                </a:r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r>
                  <a:rPr lang="id-ID" dirty="0"/>
                  <a:t>Rumus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033" r="-17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212" y="3083331"/>
            <a:ext cx="6665588" cy="319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57794"/>
      </p:ext>
    </p:extLst>
  </p:cSld>
  <p:clrMapOvr>
    <a:masterClrMapping/>
  </p:clrMapOvr>
  <p:transition spd="slow">
    <p:pull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Metode Regulasi Falsi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d-ID" dirty="0"/>
                  <a:t>Metode ini merupakan perbaikan dari metode biseksi. Pencarian nilai akar tidak berada di tengah di antara interval – interval tetapi di dapat dari nilai akar yang terdekat.</a:t>
                </a:r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r>
                  <a:rPr lang="id-ID" dirty="0"/>
                  <a:t>Rumus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id-ID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80" y="3251436"/>
            <a:ext cx="5716075" cy="328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65024"/>
      </p:ext>
    </p:extLst>
  </p:cSld>
  <p:clrMapOvr>
    <a:masterClrMapping/>
  </p:clrMapOvr>
  <p:transition spd="med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79" y="2398644"/>
            <a:ext cx="11591502" cy="1461187"/>
          </a:xfrm>
        </p:spPr>
        <p:txBody>
          <a:bodyPr/>
          <a:lstStyle/>
          <a:p>
            <a:pPr algn="ctr"/>
            <a:r>
              <a:rPr lang="id-ID" dirty="0"/>
              <a:t>Let’s go to coding MATLAB </a:t>
            </a:r>
            <a:r>
              <a:rPr lang="id-ID" dirty="0">
                <a:sym typeface="Wingdings" panose="05000000000000000000" pitchFamily="2" charset="2"/>
              </a:rPr>
              <a:t>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05302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00249" y="402483"/>
                <a:ext cx="11591502" cy="5924384"/>
              </a:xfrm>
            </p:spPr>
            <p:txBody>
              <a:bodyPr/>
              <a:lstStyle/>
              <a:p>
                <a:pPr/>
                <a:r>
                  <a:rPr lang="id-ID" dirty="0"/>
                  <a:t>Misalkan :</a:t>
                </a:r>
                <a:br>
                  <a:rPr lang="id-ID" dirty="0"/>
                </a:br>
                <a:br>
                  <a:rPr lang="id-ID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br>
                  <a:rPr lang="id-ID" dirty="0"/>
                </a:br>
                <a:br>
                  <a:rPr lang="id-ID" dirty="0"/>
                </a:br>
                <a:r>
                  <a:rPr lang="id-ID" dirty="0"/>
                  <a:t>Tentukan nilai </a:t>
                </a:r>
                <a:r>
                  <a:rPr lang="id-ID" i="1" dirty="0"/>
                  <a:t>x</a:t>
                </a:r>
                <a:r>
                  <a:rPr lang="id-ID" dirty="0"/>
                  <a:t> agar nilai </a:t>
                </a:r>
                <a:r>
                  <a:rPr lang="id-ID" i="1" dirty="0"/>
                  <a:t>y</a:t>
                </a:r>
                <a:r>
                  <a:rPr lang="id-ID" dirty="0"/>
                  <a:t> yang diperoleh adalah </a:t>
                </a:r>
                <a:r>
                  <a:rPr lang="id-ID" i="1" dirty="0"/>
                  <a:t>y</a:t>
                </a:r>
                <a:r>
                  <a:rPr lang="id-ID" dirty="0"/>
                  <a:t> = 0 !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5374493"/>
              </a:xfr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67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2853">
              <a:srgbClr val="C2DCB0"/>
            </a:gs>
            <a:gs pos="51315">
              <a:srgbClr val="DBEAD1"/>
            </a:gs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Dengan Metode Grafik Tunggal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Bentuk Program				Hasil yang diperoleh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49" y="2604762"/>
            <a:ext cx="5019194" cy="30397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916" y="2604764"/>
            <a:ext cx="6078835" cy="475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20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Dengan Metode Grafik Ganda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Bentuk Program					Hasil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0" y="2610833"/>
            <a:ext cx="6080606" cy="3421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465" y="2610833"/>
            <a:ext cx="4966286" cy="408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1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</TotalTime>
  <Words>233</Words>
  <Application>Microsoft Office PowerPoint</Application>
  <PresentationFormat>Custom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PRAKTIKUM METODE NUMERIK PERTEMUAN 6</vt:lpstr>
      <vt:lpstr>Posttest</vt:lpstr>
      <vt:lpstr>Metode Grafik</vt:lpstr>
      <vt:lpstr>Metode Biseksi</vt:lpstr>
      <vt:lpstr>Metode Regulasi Falsi</vt:lpstr>
      <vt:lpstr>Let’s go to coding MATLAB </vt:lpstr>
      <vt:lpstr>Misalkan :  y= x^3-4x^2+6x-3  Tentukan nilai x agar nilai y yang diperoleh adalah y = 0 !</vt:lpstr>
      <vt:lpstr>Dengan Metode Grafik Tunggal :</vt:lpstr>
      <vt:lpstr>Dengan Metode Grafik Ganda :</vt:lpstr>
      <vt:lpstr>Ganti persamaan : y=log⁡(x+0,1)+0,5</vt:lpstr>
      <vt:lpstr>Dengan Metode Biseksi :</vt:lpstr>
      <vt:lpstr>Dengan Metode Biseksi :</vt:lpstr>
      <vt:lpstr>Dengan metode Regulasi Falsi :</vt:lpstr>
      <vt:lpstr>Dengan metode Regulasi Falsi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METODE NUMERIK PERTEMUAN 4</dc:title>
  <dc:creator>PERSONAL Co</dc:creator>
  <cp:lastModifiedBy>Handy Putra</cp:lastModifiedBy>
  <cp:revision>30</cp:revision>
  <dcterms:created xsi:type="dcterms:W3CDTF">2017-04-03T13:48:02Z</dcterms:created>
  <dcterms:modified xsi:type="dcterms:W3CDTF">2020-11-11T15:10:13Z</dcterms:modified>
</cp:coreProperties>
</file>