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849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5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45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1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2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0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B995-887A-4E0B-AFCA-4F0895AAA77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9829EA-7AA8-4BDF-A188-DC147B0E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4FF6-4A79-4A11-BC7C-65472D7D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Switch</a:t>
            </a:r>
            <a:br>
              <a:rPr lang="en-US" dirty="0"/>
            </a:br>
            <a:r>
              <a:rPr lang="en-US" dirty="0"/>
              <a:t>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3CE7-BF98-46A3-8144-A7A9CBCC3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0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output </a:t>
            </a:r>
            <a:r>
              <a:rPr lang="en-US" dirty="0" err="1"/>
              <a:t>sesuai</a:t>
            </a:r>
            <a:r>
              <a:rPr lang="en-US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18037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0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</a:t>
            </a:r>
            <a:r>
              <a:rPr lang="en-US" dirty="0" err="1"/>
              <a:t>angka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32DF-64CF-4A58-B3E5-30E9E13A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program main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130D35-9942-40F5-9BD7-08CFFD028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825521"/>
              </p:ext>
            </p:extLst>
          </p:nvPr>
        </p:nvGraphicFramePr>
        <p:xfrm>
          <a:off x="677863" y="2160588"/>
          <a:ext cx="859631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3">
                  <a:extLst>
                    <a:ext uri="{9D8B030D-6E8A-4147-A177-3AD203B41FA5}">
                      <a16:colId xmlns:a16="http://schemas.microsoft.com/office/drawing/2014/main" val="271471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stdio.h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 main()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(“Hello world\n”);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return 0;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81843" marR="818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6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83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F038-573D-4651-B453-8EAE28D2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FC7D-E87A-49AE-8F05-D4D3EE1B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library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diinclude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console input/output</a:t>
            </a:r>
          </a:p>
        </p:txBody>
      </p:sp>
    </p:spTree>
    <p:extLst>
      <p:ext uri="{BB962C8B-B14F-4D97-AF65-F5344CB8AC3E}">
        <p14:creationId xmlns:p14="http://schemas.microsoft.com/office/powerpoint/2010/main" val="352853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6B97-513A-45B1-9F56-57CB6EC1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B6F9-B617-44C2-8F4D-77EE8A2C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program </a:t>
            </a:r>
          </a:p>
          <a:p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dijalankan</a:t>
            </a:r>
            <a:r>
              <a:rPr lang="en-US" dirty="0"/>
              <a:t>, 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main function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411804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8843-D4F2-4D9D-80B4-C01B1E4D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28DE-C03D-4DE6-874A-029C2E78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()/puts() </a:t>
            </a:r>
            <a:r>
              <a:rPr lang="en-US" dirty="0" err="1"/>
              <a:t>merupakan</a:t>
            </a:r>
            <a:r>
              <a:rPr lang="en-US" dirty="0"/>
              <a:t> function yang </a:t>
            </a:r>
            <a:r>
              <a:rPr lang="en-US" dirty="0" err="1"/>
              <a:t>menerima</a:t>
            </a:r>
            <a:r>
              <a:rPr lang="en-US" dirty="0"/>
              <a:t> input </a:t>
            </a:r>
            <a:r>
              <a:rPr lang="en-US" dirty="0" err="1"/>
              <a:t>berupa</a:t>
            </a:r>
            <a:r>
              <a:rPr lang="en-US" dirty="0"/>
              <a:t> string/</a:t>
            </a:r>
            <a:r>
              <a:rPr lang="en-US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F792-2DD1-43B5-B893-7095EB00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0A20-F540-4360-B127-81089CA0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() dan gets() </a:t>
            </a:r>
            <a:r>
              <a:rPr lang="en-US" dirty="0" err="1"/>
              <a:t>merupakan</a:t>
            </a:r>
            <a:r>
              <a:rPr lang="en-US" dirty="0"/>
              <a:t> function yang </a:t>
            </a:r>
            <a:r>
              <a:rPr lang="en-US" dirty="0" err="1"/>
              <a:t>menerima</a:t>
            </a:r>
            <a:r>
              <a:rPr lang="en-US" dirty="0"/>
              <a:t> argument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tipedata</a:t>
            </a:r>
            <a:r>
              <a:rPr lang="en-US" dirty="0"/>
              <a:t>”, &amp;</a:t>
            </a:r>
            <a:r>
              <a:rPr lang="en-US" dirty="0" err="1"/>
              <a:t>variabel</a:t>
            </a:r>
            <a:r>
              <a:rPr lang="en-US" dirty="0"/>
              <a:t>)</a:t>
            </a:r>
          </a:p>
          <a:p>
            <a:r>
              <a:rPr lang="en-US" dirty="0"/>
              <a:t>gets(</a:t>
            </a:r>
            <a:r>
              <a:rPr lang="en-US" dirty="0" err="1"/>
              <a:t>variabel_char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7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AC29-5AD0-4611-BD59-AFAEA772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1326-0A00-448D-9358-A5330214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variable </a:t>
            </a:r>
            <a:r>
              <a:rPr lang="en-US" dirty="0" err="1"/>
              <a:t>digunakanlah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br>
              <a:rPr lang="en-US" dirty="0"/>
            </a:br>
            <a:r>
              <a:rPr lang="en-US" dirty="0"/>
              <a:t>&lt;data type&gt; &lt;var name&gt;;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int a = 10;</a:t>
            </a:r>
          </a:p>
        </p:txBody>
      </p:sp>
    </p:spTree>
    <p:extLst>
      <p:ext uri="{BB962C8B-B14F-4D97-AF65-F5344CB8AC3E}">
        <p14:creationId xmlns:p14="http://schemas.microsoft.com/office/powerpoint/2010/main" val="63732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F7EB2B-7BEC-4B3A-891A-4317D2481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347732"/>
              </p:ext>
            </p:extLst>
          </p:nvPr>
        </p:nvGraphicFramePr>
        <p:xfrm>
          <a:off x="1103313" y="2446637"/>
          <a:ext cx="7974784" cy="421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4784">
                  <a:extLst>
                    <a:ext uri="{9D8B030D-6E8A-4147-A177-3AD203B41FA5}">
                      <a16:colId xmlns:a16="http://schemas.microsoft.com/office/drawing/2014/main" val="1676884233"/>
                    </a:ext>
                  </a:extLst>
                </a:gridCol>
              </a:tblGrid>
              <a:tr h="4217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 a =  1;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switch(a){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case 1: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(“a = 1\n”);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break;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case 2: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(“a = 2\n”);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break;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case 3: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(“a = 3\n”);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break;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default: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(“a &gt; 3\n”);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break;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82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6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D5C1-2443-41E9-8F78-448AA1B2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A92E-583C-4FBD-A469-D5DAF19F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: </a:t>
            </a:r>
          </a:p>
          <a:p>
            <a:pPr lvl="1"/>
            <a:r>
              <a:rPr lang="en-US" dirty="0"/>
              <a:t>Integer: int, long, short, byte. </a:t>
            </a:r>
            <a:r>
              <a:rPr lang="en-US" dirty="0" err="1"/>
              <a:t>Contoh</a:t>
            </a:r>
            <a:r>
              <a:rPr lang="en-US" dirty="0"/>
              <a:t> input: </a:t>
            </a:r>
            <a:r>
              <a:rPr lang="en-US" dirty="0" err="1"/>
              <a:t>scanf</a:t>
            </a:r>
            <a:r>
              <a:rPr lang="en-US" dirty="0"/>
              <a:t>(“%d”, &amp;</a:t>
            </a:r>
            <a:r>
              <a:rPr lang="en-US" dirty="0" err="1"/>
              <a:t>variabel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Floating type: float, double. </a:t>
            </a:r>
            <a:r>
              <a:rPr lang="en-US" dirty="0" err="1"/>
              <a:t>Contoh</a:t>
            </a:r>
            <a:r>
              <a:rPr lang="en-US" dirty="0"/>
              <a:t> input:  </a:t>
            </a:r>
            <a:r>
              <a:rPr lang="en-US" dirty="0" err="1"/>
              <a:t>scanf</a:t>
            </a:r>
            <a:r>
              <a:rPr lang="en-US" dirty="0"/>
              <a:t>(“%f”, &amp;</a:t>
            </a:r>
            <a:r>
              <a:rPr lang="en-US" dirty="0" err="1"/>
              <a:t>variabel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r>
              <a:rPr lang="en-US" dirty="0"/>
              <a:t>Non numeric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Char. </a:t>
            </a:r>
            <a:r>
              <a:rPr lang="en-US" dirty="0" err="1"/>
              <a:t>Contoh</a:t>
            </a:r>
            <a:r>
              <a:rPr lang="en-US" dirty="0"/>
              <a:t> input: gets(</a:t>
            </a:r>
            <a:r>
              <a:rPr lang="en-US" dirty="0" err="1"/>
              <a:t>variabel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char[]/ char *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*Note: gets </a:t>
            </a:r>
            <a:r>
              <a:rPr lang="en-US" dirty="0" err="1"/>
              <a:t>mencetak</a:t>
            </a:r>
            <a:r>
              <a:rPr lang="en-US" dirty="0"/>
              <a:t> output </a:t>
            </a:r>
            <a:r>
              <a:rPr lang="en-US" dirty="0" err="1"/>
              <a:t>penggunakan</a:t>
            </a:r>
            <a:r>
              <a:rPr lang="en-US" dirty="0"/>
              <a:t> puts(</a:t>
            </a:r>
            <a:r>
              <a:rPr lang="en-US" dirty="0" err="1"/>
              <a:t>variabel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023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270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Switch input/output</vt:lpstr>
      <vt:lpstr>Penjelasan program main</vt:lpstr>
      <vt:lpstr>stdio header</vt:lpstr>
      <vt:lpstr>Main function</vt:lpstr>
      <vt:lpstr>Standard output</vt:lpstr>
      <vt:lpstr>Standard input</vt:lpstr>
      <vt:lpstr>variables</vt:lpstr>
      <vt:lpstr>Switch Statement</vt:lpstr>
      <vt:lpstr>Tipe data</vt:lpstr>
      <vt:lpstr>Latihan</vt:lpstr>
      <vt:lpstr>Latihan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console input/output</dc:title>
  <dc:creator>Ghoza Nada Iqbal</dc:creator>
  <cp:lastModifiedBy>Unknown User</cp:lastModifiedBy>
  <cp:revision>28</cp:revision>
  <dcterms:created xsi:type="dcterms:W3CDTF">2019-09-18T15:27:19Z</dcterms:created>
  <dcterms:modified xsi:type="dcterms:W3CDTF">2020-10-13T00:46:33Z</dcterms:modified>
</cp:coreProperties>
</file>