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7" autoAdjust="0"/>
    <p:restoredTop sz="94660"/>
  </p:normalViewPr>
  <p:slideViewPr>
    <p:cSldViewPr snapToGrid="0">
      <p:cViewPr varScale="1">
        <p:scale>
          <a:sx n="43" d="100"/>
          <a:sy n="43" d="100"/>
        </p:scale>
        <p:origin x="72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5AF0B52-67BF-4AFB-939B-6E9737AC304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6082-DBB4-4BFB-94B9-27E2B406FED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93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0B52-67BF-4AFB-939B-6E9737AC304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6082-DBB4-4BFB-94B9-27E2B406F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7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0B52-67BF-4AFB-939B-6E9737AC304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6082-DBB4-4BFB-94B9-27E2B406FED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45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0B52-67BF-4AFB-939B-6E9737AC304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6082-DBB4-4BFB-94B9-27E2B406F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8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0B52-67BF-4AFB-939B-6E9737AC304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6082-DBB4-4BFB-94B9-27E2B406FED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99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0B52-67BF-4AFB-939B-6E9737AC304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6082-DBB4-4BFB-94B9-27E2B406F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4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0B52-67BF-4AFB-939B-6E9737AC304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6082-DBB4-4BFB-94B9-27E2B406F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2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0B52-67BF-4AFB-939B-6E9737AC304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6082-DBB4-4BFB-94B9-27E2B406F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7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0B52-67BF-4AFB-939B-6E9737AC304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6082-DBB4-4BFB-94B9-27E2B406F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96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0B52-67BF-4AFB-939B-6E9737AC304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6082-DBB4-4BFB-94B9-27E2B406F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0B52-67BF-4AFB-939B-6E9737AC304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6082-DBB4-4BFB-94B9-27E2B406FED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564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5AF0B52-67BF-4AFB-939B-6E9737AC304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9E46082-DBB4-4BFB-94B9-27E2B406FED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1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smtClean="0"/>
              <a:t>C Function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5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Fungsi</a:t>
            </a:r>
            <a:r>
              <a:rPr lang="en-ID" dirty="0" smtClean="0"/>
              <a:t>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793"/>
            <a:ext cx="10515600" cy="46141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D" dirty="0" err="1" smtClean="0"/>
              <a:t>Fungsi</a:t>
            </a:r>
            <a:r>
              <a:rPr lang="en-ID" dirty="0" smtClean="0"/>
              <a:t> </a:t>
            </a:r>
            <a:r>
              <a:rPr lang="en-ID" dirty="0" err="1" smtClean="0"/>
              <a:t>dalam</a:t>
            </a:r>
            <a:r>
              <a:rPr lang="en-ID" dirty="0" smtClean="0"/>
              <a:t> c </a:t>
            </a:r>
            <a:r>
              <a:rPr lang="en-ID" dirty="0" err="1" smtClean="0"/>
              <a:t>ini</a:t>
            </a:r>
            <a:r>
              <a:rPr lang="en-ID" dirty="0" smtClean="0"/>
              <a:t> </a:t>
            </a:r>
            <a:r>
              <a:rPr lang="en-ID" dirty="0" err="1" smtClean="0"/>
              <a:t>merupakan</a:t>
            </a:r>
            <a:r>
              <a:rPr lang="en-ID" dirty="0" smtClean="0"/>
              <a:t> </a:t>
            </a:r>
            <a:r>
              <a:rPr lang="en-ID" dirty="0" err="1" smtClean="0"/>
              <a:t>bagian</a:t>
            </a:r>
            <a:r>
              <a:rPr lang="en-ID" dirty="0" smtClean="0"/>
              <a:t> </a:t>
            </a:r>
            <a:r>
              <a:rPr lang="en-ID" dirty="0" err="1" smtClean="0"/>
              <a:t>inti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c.</a:t>
            </a:r>
          </a:p>
          <a:p>
            <a:pPr>
              <a:lnSpc>
                <a:spcPct val="150000"/>
              </a:lnSpc>
            </a:pPr>
            <a:r>
              <a:rPr lang="en-ID" dirty="0" err="1" smtClean="0"/>
              <a:t>Fungsi</a:t>
            </a:r>
            <a:r>
              <a:rPr lang="en-ID" dirty="0" smtClean="0"/>
              <a:t> </a:t>
            </a:r>
            <a:r>
              <a:rPr lang="en-ID" dirty="0" err="1" smtClean="0"/>
              <a:t>merupakan</a:t>
            </a:r>
            <a:r>
              <a:rPr lang="en-ID" dirty="0" smtClean="0"/>
              <a:t> </a:t>
            </a:r>
            <a:r>
              <a:rPr lang="en-ID" dirty="0" err="1" smtClean="0"/>
              <a:t>suatu</a:t>
            </a:r>
            <a:r>
              <a:rPr lang="en-ID" dirty="0" smtClean="0"/>
              <a:t> </a:t>
            </a:r>
            <a:r>
              <a:rPr lang="en-ID" dirty="0" err="1" smtClean="0"/>
              <a:t>bagian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program c yang </a:t>
            </a:r>
            <a:r>
              <a:rPr lang="en-ID" dirty="0" err="1" smtClean="0"/>
              <a:t>berguna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mengerjakan</a:t>
            </a:r>
            <a:r>
              <a:rPr lang="en-ID" dirty="0" smtClean="0"/>
              <a:t> </a:t>
            </a:r>
            <a:r>
              <a:rPr lang="en-ID" dirty="0" err="1" smtClean="0"/>
              <a:t>suatu</a:t>
            </a:r>
            <a:r>
              <a:rPr lang="en-ID" dirty="0" smtClean="0"/>
              <a:t> </a:t>
            </a:r>
            <a:r>
              <a:rPr lang="en-ID" dirty="0" err="1" smtClean="0"/>
              <a:t>tugas</a:t>
            </a:r>
            <a:r>
              <a:rPr lang="en-ID" dirty="0" smtClean="0"/>
              <a:t> </a:t>
            </a:r>
            <a:r>
              <a:rPr lang="en-ID" dirty="0" err="1" smtClean="0"/>
              <a:t>tertentu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letaknya</a:t>
            </a:r>
            <a:r>
              <a:rPr lang="en-ID" dirty="0" smtClean="0"/>
              <a:t> </a:t>
            </a:r>
            <a:r>
              <a:rPr lang="en-ID" dirty="0" err="1" smtClean="0"/>
              <a:t>terpisah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program yang </a:t>
            </a:r>
            <a:r>
              <a:rPr lang="en-ID" dirty="0" err="1" smtClean="0"/>
              <a:t>memanggilnya</a:t>
            </a:r>
            <a:r>
              <a:rPr lang="en-ID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ID" dirty="0" err="1" smtClean="0"/>
              <a:t>Dalam</a:t>
            </a:r>
            <a:r>
              <a:rPr lang="en-ID" dirty="0" smtClean="0"/>
              <a:t> </a:t>
            </a:r>
            <a:r>
              <a:rPr lang="en-ID" dirty="0" err="1" smtClean="0"/>
              <a:t>setiap</a:t>
            </a:r>
            <a:r>
              <a:rPr lang="en-ID" dirty="0" smtClean="0"/>
              <a:t> program, </a:t>
            </a:r>
            <a:r>
              <a:rPr lang="en-ID" dirty="0" err="1" smtClean="0"/>
              <a:t>setidaknya</a:t>
            </a:r>
            <a:r>
              <a:rPr lang="en-ID" dirty="0" smtClean="0"/>
              <a:t> </a:t>
            </a:r>
            <a:r>
              <a:rPr lang="en-ID" dirty="0" err="1" smtClean="0"/>
              <a:t>terdapat</a:t>
            </a:r>
            <a:r>
              <a:rPr lang="en-ID" dirty="0" smtClean="0"/>
              <a:t> </a:t>
            </a:r>
            <a:r>
              <a:rPr lang="en-ID" dirty="0" err="1" smtClean="0"/>
              <a:t>satu</a:t>
            </a:r>
            <a:r>
              <a:rPr lang="en-ID" dirty="0" smtClean="0"/>
              <a:t> </a:t>
            </a:r>
            <a:r>
              <a:rPr lang="en-ID" dirty="0" err="1" smtClean="0"/>
              <a:t>fungsi</a:t>
            </a:r>
            <a:r>
              <a:rPr lang="en-ID" dirty="0" smtClean="0"/>
              <a:t> </a:t>
            </a:r>
            <a:r>
              <a:rPr lang="en-ID" dirty="0" err="1" smtClean="0"/>
              <a:t>utama</a:t>
            </a:r>
            <a:r>
              <a:rPr lang="en-ID" dirty="0" smtClean="0"/>
              <a:t> yang </a:t>
            </a:r>
            <a:r>
              <a:rPr lang="en-ID" dirty="0" err="1" smtClean="0"/>
              <a:t>selalu</a:t>
            </a:r>
            <a:r>
              <a:rPr lang="en-ID" dirty="0" smtClean="0"/>
              <a:t> </a:t>
            </a:r>
            <a:r>
              <a:rPr lang="en-ID" dirty="0" err="1" smtClean="0"/>
              <a:t>menjadi</a:t>
            </a:r>
            <a:r>
              <a:rPr lang="en-ID" dirty="0" smtClean="0"/>
              <a:t> </a:t>
            </a:r>
            <a:r>
              <a:rPr lang="en-ID" dirty="0" err="1" smtClean="0"/>
              <a:t>fungsi</a:t>
            </a:r>
            <a:r>
              <a:rPr lang="en-ID" dirty="0" smtClean="0"/>
              <a:t> </a:t>
            </a:r>
            <a:r>
              <a:rPr lang="en-ID" dirty="0" err="1" smtClean="0"/>
              <a:t>awal</a:t>
            </a:r>
            <a:r>
              <a:rPr lang="en-ID" dirty="0" smtClean="0"/>
              <a:t> </a:t>
            </a:r>
            <a:r>
              <a:rPr lang="en-ID" dirty="0" err="1" smtClean="0"/>
              <a:t>pemanggilan</a:t>
            </a:r>
            <a:r>
              <a:rPr lang="en-ID" dirty="0" smtClean="0"/>
              <a:t> program, </a:t>
            </a:r>
            <a:r>
              <a:rPr lang="en-ID" dirty="0" err="1" smtClean="0"/>
              <a:t>yaitu</a:t>
            </a:r>
            <a:r>
              <a:rPr lang="en-ID" dirty="0" smtClean="0"/>
              <a:t> </a:t>
            </a:r>
            <a:r>
              <a:rPr lang="en-ID" dirty="0" err="1" smtClean="0"/>
              <a:t>fungsi</a:t>
            </a:r>
            <a:r>
              <a:rPr lang="en-ID" dirty="0" smtClean="0"/>
              <a:t> </a:t>
            </a:r>
            <a:r>
              <a:rPr lang="en-ID" b="1" dirty="0" smtClean="0"/>
              <a:t>main()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18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8764"/>
            <a:ext cx="10515600" cy="5678199"/>
          </a:xfrm>
        </p:spPr>
        <p:txBody>
          <a:bodyPr/>
          <a:lstStyle/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TipeFungsi</a:t>
            </a:r>
            <a:r>
              <a:rPr lang="en-US" dirty="0"/>
              <a:t> </a:t>
            </a:r>
            <a:r>
              <a:rPr lang="en-US" dirty="0" err="1">
                <a:solidFill>
                  <a:srgbClr val="C00000"/>
                </a:solidFill>
              </a:rPr>
              <a:t>NamaFungsi</a:t>
            </a:r>
            <a:r>
              <a:rPr lang="en-US" dirty="0"/>
              <a:t> (</a:t>
            </a:r>
            <a:r>
              <a:rPr lang="en-US" dirty="0" err="1"/>
              <a:t>ParameterFungsi</a:t>
            </a:r>
            <a:r>
              <a:rPr lang="en-US" dirty="0"/>
              <a:t>) 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ID" dirty="0" err="1" smtClean="0">
                <a:solidFill>
                  <a:srgbClr val="0070C0"/>
                </a:solidFill>
              </a:rPr>
              <a:t>Tipe</a:t>
            </a:r>
            <a:r>
              <a:rPr lang="en-ID" dirty="0" smtClean="0">
                <a:solidFill>
                  <a:srgbClr val="0070C0"/>
                </a:solidFill>
              </a:rPr>
              <a:t> </a:t>
            </a:r>
            <a:r>
              <a:rPr lang="en-ID" dirty="0" err="1" smtClean="0">
                <a:solidFill>
                  <a:srgbClr val="0070C0"/>
                </a:solidFill>
              </a:rPr>
              <a:t>Fungsi</a:t>
            </a:r>
            <a:r>
              <a:rPr lang="en-ID" dirty="0" smtClean="0">
                <a:solidFill>
                  <a:srgbClr val="0070C0"/>
                </a:solidFill>
              </a:rPr>
              <a:t> : </a:t>
            </a:r>
            <a:r>
              <a:rPr lang="en-ID" dirty="0" err="1" smtClean="0"/>
              <a:t>berisi</a:t>
            </a:r>
            <a:r>
              <a:rPr lang="en-ID" dirty="0" smtClean="0"/>
              <a:t> </a:t>
            </a:r>
            <a:r>
              <a:rPr lang="en-ID" dirty="0" err="1" smtClean="0"/>
              <a:t>seperti</a:t>
            </a:r>
            <a:r>
              <a:rPr lang="en-ID" dirty="0" smtClean="0"/>
              <a:t> </a:t>
            </a:r>
            <a:r>
              <a:rPr lang="en-ID" dirty="0" err="1" smtClean="0"/>
              <a:t>int</a:t>
            </a:r>
            <a:r>
              <a:rPr lang="en-ID" dirty="0" smtClean="0"/>
              <a:t>, string, float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lainnya</a:t>
            </a:r>
            <a:r>
              <a:rPr lang="en-ID" dirty="0" smtClean="0"/>
              <a:t>.</a:t>
            </a:r>
          </a:p>
          <a:p>
            <a:r>
              <a:rPr lang="en-ID" dirty="0" err="1" smtClean="0">
                <a:solidFill>
                  <a:srgbClr val="FF0000"/>
                </a:solidFill>
              </a:rPr>
              <a:t>Nama</a:t>
            </a:r>
            <a:r>
              <a:rPr lang="en-ID" dirty="0" smtClean="0">
                <a:solidFill>
                  <a:srgbClr val="FF0000"/>
                </a:solidFill>
              </a:rPr>
              <a:t> </a:t>
            </a:r>
            <a:r>
              <a:rPr lang="en-ID" dirty="0" err="1" smtClean="0">
                <a:solidFill>
                  <a:srgbClr val="FF0000"/>
                </a:solidFill>
              </a:rPr>
              <a:t>Fungsi</a:t>
            </a:r>
            <a:r>
              <a:rPr lang="en-ID" dirty="0" smtClean="0">
                <a:solidFill>
                  <a:srgbClr val="FF0000"/>
                </a:solidFill>
              </a:rPr>
              <a:t> </a:t>
            </a:r>
            <a:r>
              <a:rPr lang="en-ID" dirty="0" smtClean="0"/>
              <a:t>: </a:t>
            </a:r>
            <a:r>
              <a:rPr lang="en-ID" dirty="0" err="1" smtClean="0"/>
              <a:t>biasanya</a:t>
            </a:r>
            <a:r>
              <a:rPr lang="en-ID" dirty="0" smtClean="0"/>
              <a:t> </a:t>
            </a:r>
            <a:r>
              <a:rPr lang="en-ID" dirty="0" err="1" smtClean="0"/>
              <a:t>sebagai</a:t>
            </a:r>
            <a:r>
              <a:rPr lang="en-ID" dirty="0" smtClean="0"/>
              <a:t> </a:t>
            </a:r>
            <a:r>
              <a:rPr lang="en-ID" dirty="0" err="1" smtClean="0"/>
              <a:t>penamaan</a:t>
            </a:r>
            <a:r>
              <a:rPr lang="en-ID" dirty="0" smtClean="0"/>
              <a:t> </a:t>
            </a:r>
            <a:r>
              <a:rPr lang="en-ID" dirty="0" err="1" smtClean="0"/>
              <a:t>saja</a:t>
            </a:r>
            <a:r>
              <a:rPr lang="en-ID" dirty="0" smtClean="0"/>
              <a:t> / variable </a:t>
            </a:r>
            <a:r>
              <a:rPr lang="en-ID" dirty="0" err="1" smtClean="0"/>
              <a:t>suatu</a:t>
            </a:r>
            <a:r>
              <a:rPr lang="en-ID" dirty="0" smtClean="0"/>
              <a:t> data</a:t>
            </a:r>
          </a:p>
          <a:p>
            <a:r>
              <a:rPr lang="en-ID" dirty="0" smtClean="0"/>
              <a:t>Parameter </a:t>
            </a:r>
            <a:r>
              <a:rPr lang="en-ID" dirty="0" err="1" smtClean="0"/>
              <a:t>Fungsi</a:t>
            </a:r>
            <a:r>
              <a:rPr lang="en-ID" dirty="0" smtClean="0"/>
              <a:t> : </a:t>
            </a:r>
            <a:r>
              <a:rPr lang="en-ID" dirty="0" err="1" smtClean="0"/>
              <a:t>berisi</a:t>
            </a:r>
            <a:r>
              <a:rPr lang="en-ID" dirty="0" smtClean="0"/>
              <a:t> </a:t>
            </a:r>
            <a:r>
              <a:rPr lang="en-ID" dirty="0" err="1" smtClean="0"/>
              <a:t>kondisi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status </a:t>
            </a:r>
            <a:r>
              <a:rPr lang="en-ID" dirty="0" err="1" smtClean="0"/>
              <a:t>dari</a:t>
            </a:r>
            <a:r>
              <a:rPr lang="en-ID" dirty="0" smtClean="0"/>
              <a:t> </a:t>
            </a:r>
            <a:r>
              <a:rPr lang="en-ID" dirty="0" err="1" smtClean="0"/>
              <a:t>fungsi</a:t>
            </a:r>
            <a:r>
              <a:rPr lang="en-ID" dirty="0" smtClean="0"/>
              <a:t> yang </a:t>
            </a:r>
            <a:r>
              <a:rPr lang="en-ID" dirty="0" err="1" smtClean="0"/>
              <a:t>digunakan</a:t>
            </a:r>
            <a:r>
              <a:rPr lang="en-ID" dirty="0" smtClean="0"/>
              <a:t>.</a:t>
            </a:r>
            <a:endParaRPr lang="en-US" dirty="0" smtClean="0"/>
          </a:p>
          <a:p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379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Fungsi</a:t>
            </a:r>
            <a:r>
              <a:rPr lang="en-ID" dirty="0" smtClean="0"/>
              <a:t> </a:t>
            </a:r>
            <a:r>
              <a:rPr lang="en-ID" dirty="0" err="1" smtClean="0"/>
              <a:t>Rekursif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 smtClean="0"/>
              <a:t>Singkatnya</a:t>
            </a:r>
            <a:r>
              <a:rPr lang="en-ID" dirty="0" smtClean="0"/>
              <a:t>, </a:t>
            </a:r>
            <a:r>
              <a:rPr lang="en-ID" dirty="0" err="1" smtClean="0"/>
              <a:t>fungsi</a:t>
            </a:r>
            <a:r>
              <a:rPr lang="en-ID" dirty="0" smtClean="0"/>
              <a:t> </a:t>
            </a:r>
            <a:r>
              <a:rPr lang="en-ID" dirty="0" err="1" smtClean="0"/>
              <a:t>rekursif</a:t>
            </a:r>
            <a:r>
              <a:rPr lang="en-ID" dirty="0" smtClean="0"/>
              <a:t> </a:t>
            </a:r>
            <a:r>
              <a:rPr lang="en-ID" dirty="0" err="1" smtClean="0"/>
              <a:t>adalah</a:t>
            </a:r>
            <a:r>
              <a:rPr lang="en-ID" dirty="0" smtClean="0"/>
              <a:t> </a:t>
            </a:r>
            <a:r>
              <a:rPr lang="en-ID" dirty="0" err="1" smtClean="0"/>
              <a:t>fungsi</a:t>
            </a:r>
            <a:r>
              <a:rPr lang="en-ID" dirty="0" smtClean="0"/>
              <a:t> yang </a:t>
            </a:r>
            <a:r>
              <a:rPr lang="en-ID" dirty="0" err="1" smtClean="0"/>
              <a:t>memanggil</a:t>
            </a:r>
            <a:r>
              <a:rPr lang="en-ID" dirty="0" smtClean="0"/>
              <a:t> </a:t>
            </a:r>
            <a:r>
              <a:rPr lang="en-ID" dirty="0" err="1" smtClean="0"/>
              <a:t>dirinya</a:t>
            </a:r>
            <a:r>
              <a:rPr lang="en-ID" dirty="0" smtClean="0"/>
              <a:t> </a:t>
            </a:r>
            <a:r>
              <a:rPr lang="en-ID" dirty="0" err="1" smtClean="0"/>
              <a:t>sendiri</a:t>
            </a:r>
            <a:r>
              <a:rPr lang="en-ID" dirty="0" smtClean="0"/>
              <a:t>.</a:t>
            </a:r>
          </a:p>
          <a:p>
            <a:r>
              <a:rPr lang="en-US" dirty="0" err="1"/>
              <a:t>Perbedaannya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rekursif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dirinya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di </a:t>
            </a:r>
            <a:r>
              <a:rPr lang="en-US" dirty="0" err="1"/>
              <a:t>panggil</a:t>
            </a:r>
            <a:r>
              <a:rPr lang="en-US" dirty="0"/>
              <a:t> </a:t>
            </a:r>
            <a:r>
              <a:rPr lang="en-US" dirty="0" err="1"/>
              <a:t>lewat</a:t>
            </a:r>
            <a:r>
              <a:rPr lang="en-US" dirty="0"/>
              <a:t> </a:t>
            </a:r>
            <a:r>
              <a:rPr lang="en-US" dirty="0" err="1"/>
              <a:t>pemanggil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678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Fungsi</a:t>
            </a:r>
            <a:r>
              <a:rPr lang="en-ID" dirty="0" smtClean="0"/>
              <a:t> </a:t>
            </a:r>
            <a:r>
              <a:rPr lang="en-ID" dirty="0" err="1" smtClean="0"/>
              <a:t>Prosedur</a:t>
            </a:r>
            <a:r>
              <a:rPr lang="en-ID" dirty="0" smtClean="0"/>
              <a:t> (Void)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 smtClean="0"/>
              <a:t>Prosedur</a:t>
            </a:r>
            <a:r>
              <a:rPr lang="en-ID" dirty="0" smtClean="0"/>
              <a:t> </a:t>
            </a:r>
            <a:r>
              <a:rPr lang="en-ID" dirty="0" err="1" smtClean="0"/>
              <a:t>tidak</a:t>
            </a:r>
            <a:r>
              <a:rPr lang="en-ID" dirty="0" smtClean="0"/>
              <a:t> </a:t>
            </a:r>
            <a:r>
              <a:rPr lang="en-ID" dirty="0" err="1" smtClean="0"/>
              <a:t>ada</a:t>
            </a:r>
            <a:r>
              <a:rPr lang="en-ID" dirty="0" smtClean="0"/>
              <a:t> </a:t>
            </a:r>
            <a:r>
              <a:rPr lang="en-ID" dirty="0" err="1" smtClean="0"/>
              <a:t>pengembalian</a:t>
            </a:r>
            <a:r>
              <a:rPr lang="en-ID" dirty="0" smtClean="0"/>
              <a:t> </a:t>
            </a:r>
            <a:r>
              <a:rPr lang="en-ID" dirty="0" err="1" smtClean="0"/>
              <a:t>nilai</a:t>
            </a:r>
            <a:r>
              <a:rPr lang="en-ID" dirty="0" smtClean="0"/>
              <a:t> </a:t>
            </a:r>
            <a:r>
              <a:rPr lang="en-ID" dirty="0" err="1" smtClean="0"/>
              <a:t>seperti</a:t>
            </a:r>
            <a:r>
              <a:rPr lang="en-ID" dirty="0" smtClean="0"/>
              <a:t> </a:t>
            </a:r>
            <a:r>
              <a:rPr lang="en-ID" dirty="0" err="1" smtClean="0"/>
              <a:t>fungsi</a:t>
            </a:r>
            <a:r>
              <a:rPr lang="en-ID" dirty="0" smtClean="0"/>
              <a:t> </a:t>
            </a:r>
            <a:r>
              <a:rPr lang="en-ID" dirty="0" err="1" smtClean="0"/>
              <a:t>biasa</a:t>
            </a:r>
            <a:r>
              <a:rPr lang="en-ID" dirty="0" smtClean="0"/>
              <a:t>.</a:t>
            </a:r>
          </a:p>
          <a:p>
            <a:r>
              <a:rPr lang="en-ID" dirty="0" err="1" smtClean="0"/>
              <a:t>Prosedur</a:t>
            </a:r>
            <a:r>
              <a:rPr lang="en-ID" dirty="0" smtClean="0"/>
              <a:t> </a:t>
            </a:r>
            <a:r>
              <a:rPr lang="en-ID" dirty="0" err="1" smtClean="0"/>
              <a:t>terpisah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program </a:t>
            </a:r>
            <a:r>
              <a:rPr lang="en-ID" dirty="0" err="1" smtClean="0"/>
              <a:t>utama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011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350</TotalTime>
  <Words>114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Tw Cen MT</vt:lpstr>
      <vt:lpstr>Tw Cen MT Condensed</vt:lpstr>
      <vt:lpstr>Wingdings 3</vt:lpstr>
      <vt:lpstr>Integral</vt:lpstr>
      <vt:lpstr>C Function</vt:lpstr>
      <vt:lpstr>Fungsi C</vt:lpstr>
      <vt:lpstr>PowerPoint Presentation</vt:lpstr>
      <vt:lpstr>Fungsi Rekursif</vt:lpstr>
      <vt:lpstr>Fungsi Prosedur (Void)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Function</dc:title>
  <dc:creator>Kwang bae</dc:creator>
  <cp:lastModifiedBy>Kwang bae</cp:lastModifiedBy>
  <cp:revision>10</cp:revision>
  <dcterms:created xsi:type="dcterms:W3CDTF">2020-11-05T05:43:59Z</dcterms:created>
  <dcterms:modified xsi:type="dcterms:W3CDTF">2020-11-05T20:08:16Z</dcterms:modified>
</cp:coreProperties>
</file>