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Arial Black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gY0Ok00bphzgWzN1rO5+ZGffk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597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>
  <p:cSld name="Title Slide with Imag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8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8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8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" name="Google Shape;18;p8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8" title="Title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 title="Subtitle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" name="Google Shape;21;p8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hoto">
  <p:cSld name="Large Photo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 flipH="1" rot="10800000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 title="Image"/>
          <p:cNvSpPr/>
          <p:nvPr>
            <p:ph idx="2" type="pic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0" spcFirstLastPara="1" rIns="91425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0" name="Google Shape;130;p17"/>
          <p:cNvCxnSpPr/>
          <p:nvPr/>
        </p:nvCxnSpPr>
        <p:spPr>
          <a:xfrm flipH="1" rot="10800000">
            <a:off x="0" y="5344886"/>
            <a:ext cx="2362200" cy="124097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7" title="Title "/>
          <p:cNvSpPr txBox="1"/>
          <p:nvPr>
            <p:ph type="title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0" lIns="28800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2" type="body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3" type="body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4" type="body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8"/>
          <p:cNvSpPr/>
          <p:nvPr/>
        </p:nvSpPr>
        <p:spPr>
          <a:xfrm>
            <a:off x="6458938" y="3505247"/>
            <a:ext cx="258875" cy="258875"/>
          </a:xfrm>
          <a:custGeom>
            <a:rect b="b" l="l" r="r" t="t"/>
            <a:pathLst>
              <a:path extrusionOk="0" h="21600" w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6507622" y="3897986"/>
            <a:ext cx="161507" cy="296095"/>
          </a:xfrm>
          <a:custGeom>
            <a:rect b="b" l="l" r="r" t="t"/>
            <a:pathLst>
              <a:path extrusionOk="0" h="21600" w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6458938" y="4327945"/>
            <a:ext cx="258875" cy="188273"/>
          </a:xfrm>
          <a:custGeom>
            <a:rect b="b" l="l" r="r" t="t"/>
            <a:pathLst>
              <a:path extrusionOk="0" h="21600" w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6471716" y="4650082"/>
            <a:ext cx="233318" cy="233318"/>
          </a:xfrm>
          <a:custGeom>
            <a:rect b="b" l="l" r="r" t="t"/>
            <a:pathLst>
              <a:path extrusionOk="0" h="21600" w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8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8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8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8"/>
          <p:cNvSpPr/>
          <p:nvPr>
            <p:ph idx="5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8" title="Title"/>
          <p:cNvSpPr txBox="1"/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19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19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19" title="Title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 title="Subtitle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55" name="Google Shape;155;p19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20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20" title="Title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 title="Subtitle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63" name="Google Shape;163;p20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20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20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20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20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21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1" name="Google Shape;171;p2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72" name="Google Shape;172;p2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3" name="Google Shape;173;p2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4" name="Google Shape;174;p2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21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21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22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4" name="Google Shape;184;p2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85" name="Google Shape;185;p2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p22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7" name="Google Shape;187;p2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2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2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2"/>
          <p:cNvSpPr txBox="1"/>
          <p:nvPr>
            <p:ph idx="2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2"/>
          <p:cNvSpPr txBox="1"/>
          <p:nvPr>
            <p:ph idx="3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4" type="body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23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23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23" title="Title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3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23"/>
          <p:cNvSpPr txBox="1"/>
          <p:nvPr>
            <p:ph idx="2" type="body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24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" name="Google Shape;210;p24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24" title="Title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2" name="Google Shape;212;p24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24"/>
          <p:cNvSpPr/>
          <p:nvPr>
            <p:ph idx="2" type="pic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218" name="Google Shape;218;p25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19" name="Google Shape;219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" name="Google Shape;220;p25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1" name="Google Shape;221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25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228" name="Google Shape;228;p26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29" name="Google Shape;229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" name="Google Shape;230;p26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1" name="Google Shape;231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26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26"/>
          <p:cNvSpPr txBox="1"/>
          <p:nvPr>
            <p:ph type="title"/>
          </p:nvPr>
        </p:nvSpPr>
        <p:spPr>
          <a:xfrm>
            <a:off x="518678" y="209029"/>
            <a:ext cx="8330184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01">
  <p:cSld name="Text Layout 0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 title="Bullet Points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9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9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9"/>
          <p:cNvCxnSpPr/>
          <p:nvPr/>
        </p:nvCxnSpPr>
        <p:spPr>
          <a:xfrm flipH="1" rot="10800000">
            <a:off x="6375400" y="5047077"/>
            <a:ext cx="1524574" cy="1803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9" title="Subtitle"/>
          <p:cNvSpPr txBox="1"/>
          <p:nvPr>
            <p:ph idx="2" type="body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9" title="Title 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/>
          <p:nvPr>
            <p:ph idx="3" type="pic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10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5" name="Google Shape;35;p10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36" name="Google Shape;36;p1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" name="Google Shape;37;p10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" name="Google Shape;38;p1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0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40" name="Google Shape;40;p10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0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1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49" name="Google Shape;49;p1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50" name="Google Shape;50;p1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" name="Google Shape;51;p1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2" name="Google Shape;52;p1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type="title"/>
          </p:nvPr>
        </p:nvSpPr>
        <p:spPr>
          <a:xfrm>
            <a:off x="518678" y="209029"/>
            <a:ext cx="8330184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Image">
  <p:cSld name="Section Header with Imag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2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2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62;p12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" name="Google Shape;63;p12" title="Title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 title="Subtitle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5" name="Google Shape;65;p12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12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12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12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9" name="Google Shape;69;p12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12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02">
  <p:cSld name="Text Layout 0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>
            <p:ph idx="2" type="pic"/>
          </p:nvPr>
        </p:nvSpPr>
        <p:spPr>
          <a:xfrm>
            <a:off x="6170177" y="1435100"/>
            <a:ext cx="6021821" cy="542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457200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 title="Bullet Points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76;p13"/>
          <p:cNvCxnSpPr/>
          <p:nvPr/>
        </p:nvCxnSpPr>
        <p:spPr>
          <a:xfrm flipH="1" rot="10800000">
            <a:off x="10352314" y="1185452"/>
            <a:ext cx="1839685" cy="163394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" name="Google Shape;77;p13" title="Subtitle"/>
          <p:cNvSpPr txBox="1"/>
          <p:nvPr>
            <p:ph idx="3" type="body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3" title="Title 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ion with Subtitle">
  <p:cSld name="Comparision with Sub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p14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5" name="Google Shape;85;p14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86" name="Google Shape;86;p14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7" name="Google Shape;87;p14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8" name="Google Shape;88;p14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 title="Bullet Points"/>
          <p:cNvSpPr txBox="1"/>
          <p:nvPr>
            <p:ph idx="2" type="body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3" type="body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 title="Bullet Points"/>
          <p:cNvSpPr txBox="1"/>
          <p:nvPr>
            <p:ph idx="4" type="body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 title="Subtitle"/>
          <p:cNvSpPr txBox="1"/>
          <p:nvPr>
            <p:ph idx="5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4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rt">
  <p:cSld name="1_Char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03" name="Google Shape;103;p1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" name="Google Shape;104;p15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5" name="Google Shape;105;p1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5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5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5" title="Chart"/>
          <p:cNvSpPr/>
          <p:nvPr>
            <p:ph idx="3" type="chart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116" name="Google Shape;116;p16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17" name="Google Shape;117;p1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" name="Google Shape;118;p16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9" name="Google Shape;119;p1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6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6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 title="Table"/>
          <p:cNvSpPr/>
          <p:nvPr>
            <p:ph idx="2" type="tbl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7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 image" id="242" name="Google Shape;24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743" r="20743" t="0"/>
          <a:stretch/>
        </p:blipFill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19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"/>
          <p:cNvSpPr txBox="1"/>
          <p:nvPr>
            <p:ph type="ctrTitle"/>
          </p:nvPr>
        </p:nvSpPr>
        <p:spPr>
          <a:xfrm>
            <a:off x="6375214" y="141437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</a:pPr>
            <a:r>
              <a:rPr lang="en-US"/>
              <a:t>Website </a:t>
            </a:r>
            <a:r>
              <a:rPr b="0" lang="en-US"/>
              <a:t>Rental</a:t>
            </a:r>
            <a:endParaRPr/>
          </a:p>
        </p:txBody>
      </p:sp>
      <p:sp>
        <p:nvSpPr>
          <p:cNvPr id="245" name="Google Shape;245;p1"/>
          <p:cNvSpPr txBox="1"/>
          <p:nvPr>
            <p:ph idx="1" type="subTitle"/>
          </p:nvPr>
        </p:nvSpPr>
        <p:spPr>
          <a:xfrm>
            <a:off x="6375214" y="3037819"/>
            <a:ext cx="4977730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RPL Desain dan Implementasi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IF-42-04 // Kelompok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Ilham Rizki Hidayat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Meyzo Naufal Romzi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Rachmat Dwi Putra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Djafar Shiddieq Ritonga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Arrhenius Mrandal</a:t>
            </a:r>
            <a:endParaRPr/>
          </a:p>
        </p:txBody>
      </p:sp>
      <p:pic>
        <p:nvPicPr>
          <p:cNvPr descr="Icon&#10;&#10;Description automatically generated" id="246" name="Google Shape;24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4883" y="2791127"/>
            <a:ext cx="1275746" cy="1275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Pengenalan</a:t>
            </a:r>
            <a:endParaRPr b="0"/>
          </a:p>
        </p:txBody>
      </p:sp>
      <p:sp>
        <p:nvSpPr>
          <p:cNvPr id="252" name="Google Shape;252;p2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Website ini adalah website yang digunakan oleh pengelola rental kendaraan agar memudahkan pelanggan untuk meminjam kendaraan dan pengelola itu sendiri untuk mengelola data kendaraan yang ada</a:t>
            </a:r>
            <a:endParaRPr/>
          </a:p>
        </p:txBody>
      </p:sp>
      <p:pic>
        <p:nvPicPr>
          <p:cNvPr id="253" name="Google Shape;253;p2" title="Skyline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3312" r="23313" t="0"/>
          <a:stretch/>
        </p:blipFill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54" name="Google Shape;254;p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55" name="Google Shape;255;p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2"/>
          <p:cNvSpPr txBox="1"/>
          <p:nvPr>
            <p:ph idx="2" type="body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Lingkungan Operasi</a:t>
            </a:r>
            <a:endParaRPr b="0"/>
          </a:p>
        </p:txBody>
      </p:sp>
      <p:sp>
        <p:nvSpPr>
          <p:cNvPr id="262" name="Google Shape;262;p3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Sistem Operasi seperti Windows 10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XAMPP, PHP, CodeIgniter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HTML, CSS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MySQL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Web Browser seperti Chrome</a:t>
            </a:r>
            <a:endParaRPr/>
          </a:p>
        </p:txBody>
      </p:sp>
      <p:pic>
        <p:nvPicPr>
          <p:cNvPr id="263" name="Google Shape;263;p3" title="Skyline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3312" r="23313" t="0"/>
          <a:stretch/>
        </p:blipFill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64" name="Google Shape;264;p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65" name="Google Shape;265;p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3"/>
          <p:cNvSpPr txBox="1"/>
          <p:nvPr>
            <p:ph idx="2" type="body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72" name="Google Shape;272;p4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4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Calibri"/>
              <a:buNone/>
            </a:pPr>
            <a:r>
              <a:rPr lang="en-US" sz="3700"/>
              <a:t>Functional Requirement</a:t>
            </a:r>
            <a:endParaRPr b="0" sz="3700"/>
          </a:p>
        </p:txBody>
      </p:sp>
      <p:pic>
        <p:nvPicPr>
          <p:cNvPr id="274" name="Google Shape;274;p4" title="Skyline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" l="0" r="24725" t="0"/>
          <a:stretch/>
        </p:blipFill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0548" y="1546225"/>
            <a:ext cx="748665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5"/>
          <p:cNvSpPr txBox="1"/>
          <p:nvPr>
            <p:ph type="title"/>
          </p:nvPr>
        </p:nvSpPr>
        <p:spPr>
          <a:xfrm>
            <a:off x="518678" y="209029"/>
            <a:ext cx="8330184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Demo Aplikasi</a:t>
            </a:r>
            <a:endParaRPr/>
          </a:p>
        </p:txBody>
      </p:sp>
      <p:sp>
        <p:nvSpPr>
          <p:cNvPr id="282" name="Google Shape;282;p5"/>
          <p:cNvSpPr txBox="1"/>
          <p:nvPr>
            <p:ph idx="1" type="body"/>
          </p:nvPr>
        </p:nvSpPr>
        <p:spPr>
          <a:xfrm>
            <a:off x="753979" y="1979613"/>
            <a:ext cx="10547684" cy="289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u="sng"/>
              <a:t>Waktu Demo Aplikasi Dimulai</a:t>
            </a:r>
            <a:endParaRPr u="sng"/>
          </a:p>
        </p:txBody>
      </p:sp>
      <p:sp>
        <p:nvSpPr>
          <p:cNvPr id="283" name="Google Shape;283;p5"/>
          <p:cNvSpPr txBox="1"/>
          <p:nvPr/>
        </p:nvSpPr>
        <p:spPr>
          <a:xfrm>
            <a:off x="3229794" y="3890211"/>
            <a:ext cx="543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https://github.com/IlhamTheCamp/TUBES-RPLDIP-Kel-1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https://youtu.be/y3IQM4vtFiU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 image" id="288" name="Google Shape;288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743" r="20743" t="0"/>
          <a:stretch/>
        </p:blipFill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6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19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6"/>
          <p:cNvSpPr txBox="1"/>
          <p:nvPr>
            <p:ph type="ctrTitle"/>
          </p:nvPr>
        </p:nvSpPr>
        <p:spPr>
          <a:xfrm>
            <a:off x="6375980" y="2024746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</a:pPr>
            <a:r>
              <a:rPr lang="en-US"/>
              <a:t>Terima </a:t>
            </a:r>
            <a:r>
              <a:rPr b="0" lang="en-US"/>
              <a:t>Kasih</a:t>
            </a:r>
            <a:endParaRPr/>
          </a:p>
        </p:txBody>
      </p:sp>
      <p:pic>
        <p:nvPicPr>
          <p:cNvPr descr="Icon&#10;&#10;Description automatically generated" id="291" name="Google Shape;29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4883" y="2791127"/>
            <a:ext cx="1275746" cy="127574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6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2021-06-21T06:51:41Z</dcterms:created>
  <dc:creator>ILHAM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