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8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6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12D4-1211-4396-8D81-300C386C4D54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5F9D-50FB-4136-8EF9-DC6E58F9D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4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5900" y="2108200"/>
            <a:ext cx="214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MPPL 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441700"/>
            <a:ext cx="519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Kelompok</a:t>
            </a:r>
            <a:r>
              <a:rPr lang="en-GB" dirty="0" smtClean="0"/>
              <a:t> A08</a:t>
            </a:r>
          </a:p>
          <a:p>
            <a:pPr marL="342900" indent="-342900" algn="ctr">
              <a:buAutoNum type="arabicPeriod"/>
            </a:pPr>
            <a:r>
              <a:rPr lang="en-GB" dirty="0" smtClean="0"/>
              <a:t>Dely Teja </a:t>
            </a:r>
            <a:r>
              <a:rPr lang="en-GB" dirty="0" err="1" smtClean="0"/>
              <a:t>Mukti</a:t>
            </a:r>
            <a:r>
              <a:rPr lang="en-GB" dirty="0" smtClean="0"/>
              <a:t> (5115100003)</a:t>
            </a:r>
          </a:p>
          <a:p>
            <a:pPr marL="342900" indent="-342900" algn="ctr">
              <a:buAutoNum type="arabicPeriod"/>
            </a:pPr>
            <a:r>
              <a:rPr lang="en-GB" dirty="0" smtClean="0"/>
              <a:t>Yoga </a:t>
            </a:r>
            <a:r>
              <a:rPr lang="en-GB" dirty="0" err="1" smtClean="0"/>
              <a:t>Samudra</a:t>
            </a:r>
            <a:r>
              <a:rPr lang="en-GB" dirty="0" smtClean="0"/>
              <a:t> (5115100080)</a:t>
            </a:r>
          </a:p>
          <a:p>
            <a:pPr marL="342900" indent="-342900" algn="ctr">
              <a:buAutoNum type="arabicPeriod"/>
            </a:pPr>
            <a:r>
              <a:rPr lang="en-GB" dirty="0" err="1" smtClean="0"/>
              <a:t>Ilham</a:t>
            </a:r>
            <a:r>
              <a:rPr lang="en-GB" dirty="0" smtClean="0"/>
              <a:t> </a:t>
            </a:r>
            <a:r>
              <a:rPr lang="en-GB" dirty="0" err="1" smtClean="0"/>
              <a:t>Febriyanto</a:t>
            </a:r>
            <a:r>
              <a:rPr lang="en-GB" dirty="0" smtClean="0"/>
              <a:t> (5115100083)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02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414" y="57763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Ilham</a:t>
            </a:r>
            <a:r>
              <a:rPr lang="en-GB" dirty="0" smtClean="0"/>
              <a:t> </a:t>
            </a:r>
            <a:r>
              <a:rPr lang="en-GB" dirty="0" err="1" smtClean="0"/>
              <a:t>Febriyanto</a:t>
            </a:r>
            <a:r>
              <a:rPr lang="en-GB" dirty="0" smtClean="0"/>
              <a:t> 5115100080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60" y="946970"/>
            <a:ext cx="8924925" cy="1898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59" y="3023420"/>
            <a:ext cx="8924925" cy="26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9" y="475942"/>
            <a:ext cx="8924925" cy="26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6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Analys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02890" y="1268362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Use Case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06" y="589097"/>
            <a:ext cx="6296904" cy="565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110" y="6271653"/>
            <a:ext cx="1941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Ilham</a:t>
            </a:r>
            <a:r>
              <a:rPr lang="en-GB" sz="2000" dirty="0" smtClean="0"/>
              <a:t> </a:t>
            </a:r>
            <a:r>
              <a:rPr lang="en-GB" sz="2000" dirty="0" err="1" smtClean="0"/>
              <a:t>Febriyanto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47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8348" y="6271653"/>
            <a:ext cx="139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Dely Teja M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2851" y="273975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CDM PDM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41" y="674085"/>
            <a:ext cx="7969129" cy="55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935" y="41295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PDM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188348" y="6271653"/>
            <a:ext cx="139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Dely Teja M</a:t>
            </a:r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30" y="813065"/>
            <a:ext cx="7718785" cy="5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8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76" y="430418"/>
            <a:ext cx="1203427" cy="39549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DFD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8348" y="6271653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Yoga </a:t>
            </a:r>
            <a:r>
              <a:rPr lang="en-GB" sz="2000" dirty="0" err="1" smtClean="0"/>
              <a:t>Samudra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714375"/>
            <a:ext cx="63627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76" y="430418"/>
            <a:ext cx="1203427" cy="39549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DFD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8348" y="6271653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Yoga </a:t>
            </a:r>
            <a:r>
              <a:rPr lang="en-GB" sz="2000" dirty="0" err="1" smtClean="0"/>
              <a:t>Samudra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1" y="1902542"/>
            <a:ext cx="9123931" cy="3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76" y="430418"/>
            <a:ext cx="1203427" cy="39549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DFD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8348" y="6271653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Yoga </a:t>
            </a:r>
            <a:r>
              <a:rPr lang="en-GB" sz="2000" dirty="0" err="1" smtClean="0"/>
              <a:t>Samudra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566737"/>
            <a:ext cx="65055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76" y="430418"/>
            <a:ext cx="1203427" cy="39549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DFD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8348" y="6271653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Yoga </a:t>
            </a:r>
            <a:r>
              <a:rPr lang="en-GB" sz="2000" dirty="0" err="1" smtClean="0"/>
              <a:t>Samudra</a:t>
            </a:r>
            <a:endParaRPr lang="en-GB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9" y="1325357"/>
            <a:ext cx="6541679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6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27" y="236640"/>
            <a:ext cx="6157299" cy="63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61" y="618954"/>
            <a:ext cx="7229784" cy="48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50" y="1282838"/>
            <a:ext cx="8471260" cy="4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85" y="428624"/>
            <a:ext cx="5537712" cy="59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88" y="914401"/>
            <a:ext cx="7013057" cy="1681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588" y="2828310"/>
            <a:ext cx="5857722" cy="38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GB" dirty="0" smtClean="0"/>
              <a:t>Project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638"/>
            <a:ext cx="3232355" cy="475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 err="1" smtClean="0"/>
              <a:t>Struktur</a:t>
            </a:r>
            <a:r>
              <a:rPr lang="en-GB" dirty="0" smtClean="0"/>
              <a:t> </a:t>
            </a:r>
            <a:r>
              <a:rPr lang="en-GB" dirty="0" err="1" smtClean="0"/>
              <a:t>Organisai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1371122"/>
            <a:ext cx="7229784" cy="48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2. Timeline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alokasi</a:t>
            </a:r>
            <a:r>
              <a:rPr lang="en-GB" dirty="0" smtClean="0"/>
              <a:t> </a:t>
            </a:r>
            <a:r>
              <a:rPr lang="en-GB" dirty="0" err="1" smtClean="0"/>
              <a:t>staf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58646"/>
            <a:ext cx="9072716" cy="57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84" y="400383"/>
            <a:ext cx="8914777" cy="5850322"/>
          </a:xfrm>
        </p:spPr>
      </p:pic>
    </p:spTree>
    <p:extLst>
      <p:ext uri="{BB962C8B-B14F-4D97-AF65-F5344CB8AC3E}">
        <p14:creationId xmlns:p14="http://schemas.microsoft.com/office/powerpoint/2010/main" val="17477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8" y="202227"/>
            <a:ext cx="10097729" cy="62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84" y="338368"/>
            <a:ext cx="10515600" cy="496069"/>
          </a:xfrm>
        </p:spPr>
        <p:txBody>
          <a:bodyPr>
            <a:normAutofit/>
          </a:bodyPr>
          <a:lstStyle/>
          <a:p>
            <a:r>
              <a:rPr lang="en-GB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98" y="1566402"/>
            <a:ext cx="8924925" cy="1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99" y="3526402"/>
            <a:ext cx="8924925" cy="2990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394" y="1197070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Dely Teja 5115100003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8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85" y="265471"/>
            <a:ext cx="8924925" cy="2639962"/>
          </a:xfrm>
        </p:spPr>
      </p:pic>
      <p:sp>
        <p:nvSpPr>
          <p:cNvPr id="5" name="TextBox 4"/>
          <p:cNvSpPr txBox="1"/>
          <p:nvPr/>
        </p:nvSpPr>
        <p:spPr>
          <a:xfrm>
            <a:off x="1445343" y="3202850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Yoga </a:t>
            </a:r>
            <a:r>
              <a:rPr lang="en-GB" dirty="0" err="1" smtClean="0"/>
              <a:t>Samudra</a:t>
            </a:r>
            <a:r>
              <a:rPr lang="en-GB" dirty="0" smtClean="0"/>
              <a:t> 5115100080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9" y="3572182"/>
            <a:ext cx="9800523" cy="25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0" y="569964"/>
            <a:ext cx="8924925" cy="2586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49" y="3156155"/>
            <a:ext cx="892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Project Manager</vt:lpstr>
      <vt:lpstr>2. Timeline dan alokasi staf</vt:lpstr>
      <vt:lpstr>PowerPoint Presentation</vt:lpstr>
      <vt:lpstr>PowerPoint Presentation</vt:lpstr>
      <vt:lpstr>Alokasi Staf</vt:lpstr>
      <vt:lpstr>PowerPoint Presentation</vt:lpstr>
      <vt:lpstr>PowerPoint Presentation</vt:lpstr>
      <vt:lpstr>PowerPoint Presentation</vt:lpstr>
      <vt:lpstr>PowerPoint Presentation</vt:lpstr>
      <vt:lpstr>Analys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Dely Teja</dc:creator>
  <cp:lastModifiedBy>Dely Teja</cp:lastModifiedBy>
  <cp:revision>8</cp:revision>
  <dcterms:created xsi:type="dcterms:W3CDTF">2018-03-18T23:20:51Z</dcterms:created>
  <dcterms:modified xsi:type="dcterms:W3CDTF">2018-03-19T00:49:08Z</dcterms:modified>
</cp:coreProperties>
</file>