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9" r:id="rId5"/>
    <p:sldId id="270" r:id="rId6"/>
    <p:sldId id="261" r:id="rId7"/>
    <p:sldId id="266" r:id="rId8"/>
    <p:sldId id="267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3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7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F034CD-06F0-4FAC-BD0B-D4F504EE82C5}" type="datetimeFigureOut">
              <a:rPr lang="en-US" smtClean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5298DB89-2E79-4857-9826-870B836E98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24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Based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Dely Teja Mukti	5115100003</a:t>
            </a:r>
          </a:p>
          <a:p>
            <a:r>
              <a:rPr lang="en-US" dirty="0"/>
              <a:t>Yoga Samudra 	5115100080</a:t>
            </a:r>
          </a:p>
          <a:p>
            <a:r>
              <a:rPr lang="en-US" dirty="0"/>
              <a:t>Moh. Ilham Febriyanto  	5115100083</a:t>
            </a:r>
          </a:p>
        </p:txBody>
      </p:sp>
    </p:spTree>
    <p:extLst>
      <p:ext uri="{BB962C8B-B14F-4D97-AF65-F5344CB8AC3E}">
        <p14:creationId xmlns:p14="http://schemas.microsoft.com/office/powerpoint/2010/main" val="94958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James </a:t>
            </a:r>
            <a:r>
              <a:rPr lang="en-US" sz="2000" dirty="0" err="1"/>
              <a:t>Cadle</a:t>
            </a:r>
            <a:r>
              <a:rPr lang="en-US" sz="2000" dirty="0"/>
              <a:t>, Donald </a:t>
            </a:r>
            <a:r>
              <a:rPr lang="en-US" sz="2000" dirty="0" err="1"/>
              <a:t>Yeates</a:t>
            </a:r>
            <a:r>
              <a:rPr lang="en-US" sz="2000" dirty="0"/>
              <a:t>-Project Management for Information Systems (5th Edition)  -Prentice Hall (2008)</a:t>
            </a:r>
            <a:r>
              <a:rPr lang="en-ID" sz="2000" dirty="0"/>
              <a:t> </a:t>
            </a:r>
          </a:p>
          <a:p>
            <a:pPr algn="just"/>
            <a:r>
              <a:rPr lang="en-US" sz="2000" dirty="0"/>
              <a:t>PPT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lalu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ID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Referensi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dirty="0"/>
              <a:t>B</a:t>
            </a:r>
            <a:r>
              <a:rPr lang="en-ID" sz="2000" dirty="0"/>
              <a:t>erkaitan </a:t>
            </a:r>
            <a:r>
              <a:rPr lang="id-ID" sz="2000" dirty="0"/>
              <a:t>erat </a:t>
            </a:r>
            <a:r>
              <a:rPr lang="en-ID" sz="2000" dirty="0"/>
              <a:t>dengan </a:t>
            </a:r>
            <a:r>
              <a:rPr lang="id-ID" sz="2000" dirty="0"/>
              <a:t>metode pengembangan</a:t>
            </a:r>
            <a:r>
              <a:rPr lang="en-ID" sz="2000" dirty="0"/>
              <a:t> berorientasi</a:t>
            </a:r>
            <a:r>
              <a:rPr lang="id-ID" sz="2000" dirty="0"/>
              <a:t> objek, hanya saja lebih menitikberatkan pada pengelolaan class-class.</a:t>
            </a:r>
            <a:endParaRPr lang="en-ID" sz="2000" dirty="0"/>
          </a:p>
          <a:p>
            <a:pPr algn="just"/>
            <a:r>
              <a:rPr lang="en-ID" sz="2000" dirty="0"/>
              <a:t>Class-classnya yang bersifat reusable (dapat digunakan secara terus-menerus) dan dibangun menjadi komponen dalam suatu software.</a:t>
            </a:r>
          </a:p>
          <a:p>
            <a:pPr algn="just"/>
            <a:r>
              <a:rPr lang="en-ID" sz="2000" dirty="0"/>
              <a:t>Menekankan pada perancangan dan pembangunan software dengan menggunakan komponen software yang sudah ada. </a:t>
            </a:r>
          </a:p>
          <a:p>
            <a:pPr algn="just"/>
            <a:r>
              <a:rPr lang="en-US" sz="2000" dirty="0"/>
              <a:t>Menghindari pembuatan kembali software yang sudah tersedia di pembuatan projek sebelumnya dan memberikan kemudahan kepada programmer untuk menggunakan kembali (reuse) pada projek-projek IT yang lain.</a:t>
            </a:r>
          </a:p>
          <a:p>
            <a:pPr algn="just"/>
            <a:endParaRPr lang="en-ID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Metode CBD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56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id-ID" sz="2000" dirty="0"/>
              <a:t>Mengidentifikasi class-class yang akan digunakan kembali. Pengujian akan dilakukan dengan melihat data yang akan dimanipulasi dengan aplikasi dan algoritma yang baru.</a:t>
            </a:r>
          </a:p>
          <a:p>
            <a:pPr algn="just" fontAlgn="base"/>
            <a:r>
              <a:rPr lang="id-ID" sz="2000" dirty="0"/>
              <a:t>Class yang dibuat pada proyek sebelumnya disimpan dalam class library, sehingga class-class dapat dikelompokkan berdasarkan library yang sudah ada.</a:t>
            </a:r>
          </a:p>
          <a:p>
            <a:pPr fontAlgn="base"/>
            <a:r>
              <a:rPr lang="id-ID" sz="2000" dirty="0"/>
              <a:t>Software dibangun dengan class-class yang sudah ditentukan atau class baru yang diintegrasikan.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Proses CBD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85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/>
              <a:t>Mengurangi biaya pembuatan sebuah software dikarenakan makin banyaknya komponen yang dapat digunakan kembali.</a:t>
            </a:r>
          </a:p>
          <a:p>
            <a:pPr algn="just"/>
            <a:r>
              <a:rPr lang="en-ID" sz="2000" dirty="0"/>
              <a:t>Mengurangi waktu pembuatan sebuah software Karena tidak semua system harus dibuat dari nol.</a:t>
            </a:r>
          </a:p>
          <a:p>
            <a:pPr algn="just"/>
            <a:r>
              <a:rPr lang="en-ID" sz="2000" dirty="0"/>
              <a:t>Adanya konsistensi yang lebih baik dalam penyajian data antara system yang berbeda.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Keunggulan CBD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3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 algn="just"/>
            <a:r>
              <a:rPr lang="id-ID" sz="2000" dirty="0"/>
              <a:t>Pada umumnya pembuatan sistem membutuhkan  jangka waktu yang lama dikarenakan </a:t>
            </a:r>
            <a:r>
              <a:rPr lang="en-US" sz="2000" dirty="0"/>
              <a:t>teknologi selalu berkembang pesat</a:t>
            </a:r>
            <a:r>
              <a:rPr lang="id-ID" sz="2000" dirty="0"/>
              <a:t> dan komponen haruslah menyesuaikannya. Apabila dipaksakan dalam jangka waktu yang pendek akan memakan biaya lebih banyak.</a:t>
            </a:r>
          </a:p>
          <a:p>
            <a:r>
              <a:rPr lang="en-ID" sz="2000" dirty="0"/>
              <a:t>Dikarenakan teknologi yang semakin maju, komponen-komponen software harus bisa ikut berkembang sesuai jaman.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Kekurangan CBD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74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Dely Teja Mukti	5115100003</a:t>
            </a:r>
          </a:p>
          <a:p>
            <a:r>
              <a:rPr lang="en-US" dirty="0"/>
              <a:t>Yoga Samudra 	5115100080</a:t>
            </a:r>
          </a:p>
          <a:p>
            <a:r>
              <a:rPr lang="en-US" dirty="0"/>
              <a:t>Moh. Ilham Febriyanto  	5115100083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9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000" dirty="0"/>
              <a:t>Berkaitan erat dengan metode </a:t>
            </a:r>
            <a:r>
              <a:rPr lang="en-ID" sz="2000" dirty="0"/>
              <a:t>agile atau RAD</a:t>
            </a:r>
            <a:r>
              <a:rPr lang="id-ID" sz="2000" dirty="0"/>
              <a:t>, hanya saja metode XP lebih ekstrim. </a:t>
            </a:r>
            <a:endParaRPr lang="en-ID" sz="2000" dirty="0"/>
          </a:p>
          <a:p>
            <a:pPr algn="just"/>
            <a:r>
              <a:rPr lang="id-ID" sz="2000" dirty="0"/>
              <a:t>Bertujuan </a:t>
            </a:r>
            <a:r>
              <a:rPr lang="en-ID" sz="2000" dirty="0"/>
              <a:t>memberikan produk berkualitas tinggi kepada klien dalam waktu secepat mungkin</a:t>
            </a:r>
          </a:p>
          <a:p>
            <a:pPr algn="just"/>
            <a:r>
              <a:rPr lang="id-ID" sz="2000" dirty="0"/>
              <a:t>Lebih cocok</a:t>
            </a:r>
            <a:r>
              <a:rPr lang="en-ID" sz="2000" dirty="0"/>
              <a:t> menangani masalah proyek yang berupa kebutuhan yang berubah-ubah, waktu pengerjaan yang sedikit dan bekerja menggunakan teknologi baru</a:t>
            </a:r>
          </a:p>
          <a:p>
            <a:pPr algn="just"/>
            <a:r>
              <a:rPr lang="id-ID" sz="2000" dirty="0"/>
              <a:t>Lebih </a:t>
            </a:r>
            <a:r>
              <a:rPr lang="en-ID" sz="2000" dirty="0"/>
              <a:t>efektif bila digunakan pada proyek yang relatif kecil atau proyek yang dapat diambil oleh tim software engineer yang berjumlah sedikit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      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XP</a:t>
            </a:r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81981-BD02-41B5-8BF3-4937C42EF0C7}"/>
              </a:ext>
            </a:extLst>
          </p:cNvPr>
          <p:cNvSpPr/>
          <p:nvPr/>
        </p:nvSpPr>
        <p:spPr>
          <a:xfrm>
            <a:off x="3755844" y="526790"/>
            <a:ext cx="4390032" cy="95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tIns="0" bIns="0" rtlCol="0" anchor="ctr"/>
          <a:lstStyle/>
          <a:p>
            <a:pPr algn="ctr"/>
            <a:r>
              <a:rPr lang="en-US" sz="4000" dirty="0"/>
              <a:t>METODE  (  </a:t>
            </a:r>
            <a:r>
              <a:rPr lang="en-US" sz="6600" dirty="0"/>
              <a:t> </a:t>
            </a:r>
            <a:r>
              <a:rPr lang="en-US" sz="4000" dirty="0"/>
              <a:t>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Developer dan klien bekerja secara langsung demi meningkatkan built-in quality.</a:t>
            </a:r>
          </a:p>
          <a:p>
            <a:pPr algn="just"/>
            <a:r>
              <a:rPr lang="en-US" sz="2000" dirty="0"/>
              <a:t>Pengerjaan dilakukan semaksimal mungkin sembari berusaha menepati tenggat waktu yang sudah ditentukan.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Keunggulan XP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0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000" dirty="0"/>
              <a:t>Sering kali tidak ada dokumentasi karena proses pengembangan tidak terstruktur.</a:t>
            </a:r>
          </a:p>
          <a:p>
            <a:pPr algn="just"/>
            <a:r>
              <a:rPr lang="en-ID" sz="2000" dirty="0"/>
              <a:t>Rentan mengalami kesalahan konsep saat adanya perubahan dalam proses pengembangan.</a:t>
            </a:r>
          </a:p>
          <a:p>
            <a:pPr algn="just"/>
            <a:r>
              <a:rPr lang="en-US" sz="2000" dirty="0"/>
              <a:t>Tidak bisa diterapkan dalam proyek skala besar, meskipun bisa saja sebuah proyek yang besar dipecah-pecah menjadi subproyek yang lebih kecil dan masing-masing dikerjakan dengan metode XP. </a:t>
            </a:r>
          </a:p>
          <a:p>
            <a:pPr marL="0" indent="0" algn="just">
              <a:buNone/>
            </a:pPr>
            <a:endParaRPr lang="en-ID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043D6-6E8C-4401-9C5B-E1860C19ECD1}"/>
              </a:ext>
            </a:extLst>
          </p:cNvPr>
          <p:cNvSpPr/>
          <p:nvPr/>
        </p:nvSpPr>
        <p:spPr>
          <a:xfrm>
            <a:off x="1066800" y="686444"/>
            <a:ext cx="10058400" cy="953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Kekurangan XP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067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5B14351-F39E-49CF-AD51-4D7EC951C911}" vid="{6A7C7D35-A14A-487E-BAC3-0ACC2887B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141</TotalTime>
  <Words>388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Theme1</vt:lpstr>
      <vt:lpstr>Component Based Development</vt:lpstr>
      <vt:lpstr>PowerPoint Presentation</vt:lpstr>
      <vt:lpstr>PowerPoint Presentation</vt:lpstr>
      <vt:lpstr>PowerPoint Presentation</vt:lpstr>
      <vt:lpstr>PowerPoint Presentation</vt:lpstr>
      <vt:lpstr>Extreme Programming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 Febriyanto</dc:creator>
  <cp:lastModifiedBy>Ilham Febriyanto</cp:lastModifiedBy>
  <cp:revision>89</cp:revision>
  <dcterms:created xsi:type="dcterms:W3CDTF">2018-02-18T13:48:25Z</dcterms:created>
  <dcterms:modified xsi:type="dcterms:W3CDTF">2018-02-19T03:28:33Z</dcterms:modified>
</cp:coreProperties>
</file>