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18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5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5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7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32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3984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73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906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437A5ED-983D-4D59-BF75-11BBFBEBD6EA}" type="datetimeFigureOut">
              <a:rPr lang="en-ID" smtClean="0"/>
              <a:t>16/06/2020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E717A9A-B154-4060-AAF8-3B1E949BADC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D41-5E6E-487B-9764-260ABB09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E1676-11DF-40C5-A249-920F9CD4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Ilham Rizal </a:t>
            </a:r>
            <a:r>
              <a:rPr lang="en-US" dirty="0" err="1"/>
              <a:t>Adhitama</a:t>
            </a:r>
            <a:endParaRPr lang="en-US" dirty="0"/>
          </a:p>
          <a:p>
            <a:r>
              <a:rPr lang="en-US" dirty="0"/>
              <a:t>06.2017.1.06822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629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CB35-3833-4FB1-B2EF-EDCCFCFD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73520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Perancangan dan pembuatan </a:t>
            </a:r>
            <a:r>
              <a:rPr lang="id-ID" b="1" i="1" dirty="0"/>
              <a:t>Data warehouse</a:t>
            </a:r>
            <a:br>
              <a:rPr lang="en-US" sz="2000" b="1" i="1" dirty="0"/>
            </a:br>
            <a:br>
              <a:rPr lang="en-US" b="1" i="1" dirty="0"/>
            </a:br>
            <a:br>
              <a:rPr lang="en-ID" sz="2200" dirty="0"/>
            </a:b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B55-1173-4C33-B114-74B5EDCB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7" y="2201663"/>
            <a:ext cx="7975649" cy="76347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Pada bagian ini akan dilakukan proses perancangan </a:t>
            </a:r>
            <a:r>
              <a:rPr lang="id-ID" i="1" dirty="0"/>
              <a:t>data warehouse </a:t>
            </a:r>
            <a:r>
              <a:rPr lang="id-ID" dirty="0"/>
              <a:t>yang 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id-ID" dirty="0"/>
              <a:t>dilakukan pembuatan </a:t>
            </a:r>
            <a:r>
              <a:rPr lang="id-ID" i="1" dirty="0"/>
              <a:t>data warehouse</a:t>
            </a:r>
            <a:r>
              <a:rPr lang="id-ID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DCB5-6B00-4F0D-A156-D6ED2617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61" y="2889219"/>
            <a:ext cx="7915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4F87-04BB-4AA4-9047-FB6C2E5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Hasil dari PDM :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D2CF7-996A-47A1-A920-A5AE0E4D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30" y="2393930"/>
            <a:ext cx="7780341" cy="40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2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CC88-5439-4933-98B0-4249D5C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Desain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AE7E0-F4A8-4F9D-AE41-FC76079ED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35" y="2360034"/>
            <a:ext cx="8562988" cy="32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CEA0-FFA7-4149-9751-A275AAEB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id-ID" b="1" dirty="0"/>
              <a:t>atar Belakang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5236-C06B-43E6-A68B-0A237116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Permasalahan dalam pengelolaan laporan penjualan</a:t>
            </a:r>
            <a:endParaRPr lang="en-ID" dirty="0"/>
          </a:p>
          <a:p>
            <a:r>
              <a:rPr lang="id-ID" dirty="0"/>
              <a:t>Fokus Bagian</a:t>
            </a:r>
            <a:r>
              <a:rPr lang="en-ID" dirty="0"/>
              <a:t> </a:t>
            </a:r>
            <a:r>
              <a:rPr lang="id-ID" dirty="0"/>
              <a:t>Pencatatan penjualan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- </a:t>
            </a:r>
            <a:r>
              <a:rPr lang="id-ID" dirty="0"/>
              <a:t>Proses pencatatan</a:t>
            </a:r>
            <a:r>
              <a:rPr lang="en-ID" dirty="0"/>
              <a:t> </a:t>
            </a:r>
            <a:r>
              <a:rPr lang="id-ID" dirty="0"/>
              <a:t>masih manual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- </a:t>
            </a:r>
            <a:r>
              <a:rPr lang="id-ID" dirty="0"/>
              <a:t>Dokumentasi masih menggunakan kertas 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459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FE8-2FFB-4516-9A41-68B32503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27" y="337525"/>
            <a:ext cx="6009074" cy="1560716"/>
          </a:xfrm>
        </p:spPr>
        <p:txBody>
          <a:bodyPr/>
          <a:lstStyle/>
          <a:p>
            <a:r>
              <a:rPr lang="id-ID" dirty="0"/>
              <a:t>Perumusan 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E660-B3E4-46EF-9588-89457D04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cara</a:t>
            </a:r>
            <a:r>
              <a:rPr lang="en-US" dirty="0"/>
              <a:t> </a:t>
            </a:r>
            <a:r>
              <a:rPr lang="id-ID" dirty="0"/>
              <a:t>membuat </a:t>
            </a:r>
            <a:r>
              <a:rPr lang="id-ID" i="1" dirty="0"/>
              <a:t>data warehouse </a:t>
            </a:r>
            <a:r>
              <a:rPr lang="id-ID" dirty="0"/>
              <a:t>dari data penjualan di Greenscope Energy – PT. Tustika Nagata Surabaya</a:t>
            </a:r>
            <a:endParaRPr lang="en-US" dirty="0"/>
          </a:p>
          <a:p>
            <a:r>
              <a:rPr lang="id-ID" dirty="0"/>
              <a:t>Bagaimana hasil penerapan </a:t>
            </a:r>
            <a:r>
              <a:rPr lang="en-US" i="1" dirty="0"/>
              <a:t>data warehouse </a:t>
            </a:r>
            <a:r>
              <a:rPr lang="id-ID" dirty="0"/>
              <a:t>dalam studi kasus divisi Greenscope Energy – PT. Tustika Nagata</a:t>
            </a:r>
            <a:r>
              <a:rPr lang="en-US" dirty="0"/>
              <a:t>?</a:t>
            </a:r>
            <a:endParaRPr lang="en-ID" dirty="0"/>
          </a:p>
          <a:p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942B88-59B2-407B-9A55-8D8595E796C3}"/>
              </a:ext>
            </a:extLst>
          </p:cNvPr>
          <p:cNvSpPr txBox="1">
            <a:spLocks/>
          </p:cNvSpPr>
          <p:nvPr/>
        </p:nvSpPr>
        <p:spPr>
          <a:xfrm>
            <a:off x="3086099" y="1588400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/>
              <a:t>Masalah yang akan diangkat pada tugas ini adalah :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0647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AA6-3493-4315-B7BB-ADD203C7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860" y="487505"/>
            <a:ext cx="5668763" cy="1560716"/>
          </a:xfrm>
        </p:spPr>
        <p:txBody>
          <a:bodyPr/>
          <a:lstStyle/>
          <a:p>
            <a:r>
              <a:rPr lang="id-ID" dirty="0"/>
              <a:t>Batasan 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E557-E4A9-4014-B079-1C9B78C4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yang digunakan hanya data di Greenscope Energy – PT. Tustika Nagata Surabaya</a:t>
            </a:r>
            <a:endParaRPr lang="en-US" dirty="0"/>
          </a:p>
          <a:p>
            <a:r>
              <a:rPr lang="id-ID" dirty="0"/>
              <a:t>Data yang digunakan adalah data laporan penjualan dengan satuan bulanan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383B20-5329-4C25-81A9-920473F5E02E}"/>
              </a:ext>
            </a:extLst>
          </p:cNvPr>
          <p:cNvSpPr txBox="1">
            <a:spLocks/>
          </p:cNvSpPr>
          <p:nvPr/>
        </p:nvSpPr>
        <p:spPr>
          <a:xfrm>
            <a:off x="3739905" y="1658042"/>
            <a:ext cx="8869889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/>
              <a:t>Batasan masalah dalam tugas ini adalah: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0854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B34E-6762-4571-A313-F8C13C58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763" y="692633"/>
            <a:ext cx="8770571" cy="1560716"/>
          </a:xfrm>
        </p:spPr>
        <p:txBody>
          <a:bodyPr>
            <a:normAutofit/>
          </a:bodyPr>
          <a:lstStyle/>
          <a:p>
            <a:r>
              <a:rPr lang="id-ID" dirty="0"/>
              <a:t>Tujuan</a:t>
            </a:r>
            <a:br>
              <a:rPr lang="en-US" dirty="0"/>
            </a:br>
            <a:r>
              <a:rPr lang="id-ID" sz="2200" dirty="0"/>
              <a:t>Tujuan tugas ini adalah :</a:t>
            </a:r>
            <a:br>
              <a:rPr lang="en-ID" sz="2200" dirty="0"/>
            </a:br>
            <a:endParaRPr lang="en-ID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7E7A-DEFF-4B5B-95F2-21D9E931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Membuat </a:t>
            </a:r>
            <a:r>
              <a:rPr lang="id-ID" i="1" dirty="0"/>
              <a:t>data warehouse </a:t>
            </a:r>
            <a:r>
              <a:rPr lang="id-ID" dirty="0"/>
              <a:t>dari data penjualan di Greenscope Energy – PT. Tustika Nagata Surabaya</a:t>
            </a:r>
            <a:r>
              <a:rPr lang="en-US" dirty="0"/>
              <a:t>.</a:t>
            </a:r>
          </a:p>
          <a:p>
            <a:r>
              <a:rPr lang="id-ID" dirty="0"/>
              <a:t>Mengetahui hasil penerapan </a:t>
            </a:r>
            <a:r>
              <a:rPr lang="en-US" i="1" dirty="0"/>
              <a:t>data warehouse </a:t>
            </a:r>
            <a:r>
              <a:rPr lang="id-ID" dirty="0"/>
              <a:t>dalam studi kasus divisi Greenscope Energy – PT. Tustika Nagata Surabaya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17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695-D4FB-4E5F-9644-BC7AA73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768096"/>
            <a:ext cx="8770571" cy="1560716"/>
          </a:xfrm>
        </p:spPr>
        <p:txBody>
          <a:bodyPr>
            <a:normAutofit/>
          </a:bodyPr>
          <a:lstStyle/>
          <a:p>
            <a:r>
              <a:rPr lang="id-ID" dirty="0"/>
              <a:t>Manfaat</a:t>
            </a:r>
            <a:br>
              <a:rPr lang="en-US" dirty="0"/>
            </a:br>
            <a:r>
              <a:rPr lang="id-ID" sz="2200" dirty="0"/>
              <a:t>Manfaat yang diberikan dari tugas ini adalah :</a:t>
            </a:r>
            <a:endParaRPr lang="en-ID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4A6D-DF60-4937-8B8D-FE772DF2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Membantu pihak Greenscope Energy – PT. Tustika Nagata Surabaya untuk mengelola</a:t>
            </a:r>
            <a:r>
              <a:rPr lang="en-US" dirty="0"/>
              <a:t> </a:t>
            </a:r>
            <a:r>
              <a:rPr lang="id-ID" dirty="0"/>
              <a:t>data laporan penjualan dengan adanya </a:t>
            </a:r>
            <a:r>
              <a:rPr lang="id-ID" i="1" dirty="0"/>
              <a:t>data warehouse</a:t>
            </a:r>
            <a:r>
              <a:rPr lang="id-ID" dirty="0"/>
              <a:t>.</a:t>
            </a:r>
            <a:endParaRPr lang="en-ID" dirty="0"/>
          </a:p>
          <a:p>
            <a:r>
              <a:rPr lang="id-ID" dirty="0"/>
              <a:t>Dapat menjadi salah satu solusi bagi Greenscope Energy – PT. Tustika Nagata Surabaya sebagai sistem pendukung</a:t>
            </a:r>
            <a:r>
              <a:rPr lang="en-US" dirty="0"/>
              <a:t> </a:t>
            </a:r>
            <a:r>
              <a:rPr lang="id-ID" dirty="0"/>
              <a:t>keputusan dalam pengelolaan data laporan penjualan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19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095D-F95B-4B22-8989-379DE8C5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ANALISIS DAN DESAIN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203C-F2E2-4D2B-8DD0-D5EC4ABA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id-ID" dirty="0"/>
              <a:t>PT. Green Scope Energy adalah sebuah perusahaan yang bergerak dibidang </a:t>
            </a:r>
            <a:r>
              <a:rPr lang="id-ID" i="1" dirty="0"/>
              <a:t>manufacturing </a:t>
            </a:r>
            <a:r>
              <a:rPr lang="id-ID" dirty="0"/>
              <a:t>untuk alat-alat elektronika seprti lampu LED, Solar Cell, dan lain sebagainya. Produk-produk ini mempunyai banyak variasi jenis masing-masing produk sesuai dengan tingkatannya misalnya Lampu LED yang terdiri dari Lampu LED </a:t>
            </a:r>
            <a:r>
              <a:rPr lang="en-US" dirty="0"/>
              <a:t>20</a:t>
            </a:r>
            <a:r>
              <a:rPr lang="id-ID" dirty="0"/>
              <a:t> Watt, Lampu LED </a:t>
            </a:r>
            <a:r>
              <a:rPr lang="en-US" dirty="0"/>
              <a:t>30</a:t>
            </a:r>
            <a:r>
              <a:rPr lang="id-ID" dirty="0"/>
              <a:t> Watt, Lampu LED </a:t>
            </a:r>
            <a:r>
              <a:rPr lang="en-US" dirty="0"/>
              <a:t>40</a:t>
            </a:r>
            <a:r>
              <a:rPr lang="id-ID" dirty="0"/>
              <a:t> Watt.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id-ID" dirty="0"/>
              <a:t>Seluruh pencatatan penjualan yang dilakukan oleh PT. Greenscope Energy masih bersifat manual, yaitu menggunakan metode </a:t>
            </a:r>
            <a:r>
              <a:rPr lang="id-ID" i="1" dirty="0"/>
              <a:t>paper work system </a:t>
            </a:r>
            <a:r>
              <a:rPr lang="id-ID" dirty="0"/>
              <a:t>yaitu seluruh aktifitas laporan penjualan masih menggunakan kertas yang dibantu dengan aplikasi Ms. Office, metode tersebut dianggap kurang efektif.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189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62B9-A26A-4326-A81E-DB567652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Analisa Tujuan Pembangunan Sistem </a:t>
            </a:r>
            <a:r>
              <a:rPr lang="id-ID" b="1" i="1" dirty="0"/>
              <a:t>Data warehouse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77F0-FDCB-4ED4-B537-4138474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/>
              <a:t>Data warehouse </a:t>
            </a:r>
            <a:r>
              <a:rPr lang="id-ID" dirty="0"/>
              <a:t>pada </a:t>
            </a:r>
            <a:r>
              <a:rPr lang="en-US" dirty="0" err="1"/>
              <a:t>tugas</a:t>
            </a:r>
            <a:r>
              <a:rPr lang="id-ID" dirty="0"/>
              <a:t> ini dibangun berdasarkan kebutuhan bagi PT. Green Scope Energy untuk dapat memiliki sistem pengumpulan data yang baik sehingga dapat mengetahui proses-proses transaksi penjualan dengan lebih mudah berdasarkan kebutuhan yang diinginkan oleh PT. Green Scope Energy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823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7CCE-3312-4181-9BCD-24679C00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C5B5C-5254-41F5-86FB-1AD5FFF2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6" y="2336780"/>
            <a:ext cx="9991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733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218</TotalTime>
  <Words>395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Corbel</vt:lpstr>
      <vt:lpstr>Feathered</vt:lpstr>
      <vt:lpstr>Data Warehouse</vt:lpstr>
      <vt:lpstr>Latar Belakang </vt:lpstr>
      <vt:lpstr>Perumusan Masalah</vt:lpstr>
      <vt:lpstr>Batasan Masalah</vt:lpstr>
      <vt:lpstr>Tujuan Tujuan tugas ini adalah : </vt:lpstr>
      <vt:lpstr>Manfaat Manfaat yang diberikan dari tugas ini adalah :</vt:lpstr>
      <vt:lpstr>ANALISIS DAN DESAIN</vt:lpstr>
      <vt:lpstr>Analisa Tujuan Pembangunan Sistem Data warehouse </vt:lpstr>
      <vt:lpstr>Contoh data yang digunakan</vt:lpstr>
      <vt:lpstr>Perancangan dan pembuatan Data warehouse     </vt:lpstr>
      <vt:lpstr>Hasil dari PDM :</vt:lpstr>
      <vt:lpstr>Desain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DANI SURYA PUTRA</dc:creator>
  <cp:lastModifiedBy>DANI SURYA PUTRA</cp:lastModifiedBy>
  <cp:revision>14</cp:revision>
  <dcterms:created xsi:type="dcterms:W3CDTF">2020-06-08T07:04:38Z</dcterms:created>
  <dcterms:modified xsi:type="dcterms:W3CDTF">2020-06-15T22:08:11Z</dcterms:modified>
</cp:coreProperties>
</file>