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2400"/>
            </a:pPr>
            <a:r>
              <a:t>What is Redux? - A state management library, centralizes application state, works with React but is library-agnostic.</a:t>
            </a:r>
          </a:p>
          <a:p>
            <a:pPr>
              <a:spcAft>
                <a:spcPts val="1200"/>
              </a:spcAft>
              <a:defRPr sz="2400"/>
            </a:pPr>
            <a:r>
              <a:t>Why Use Redux? - Manages complex state logic, centralizes data, improves predictability and debugging.</a:t>
            </a:r>
          </a:p>
          <a:p>
            <a:pPr>
              <a:spcAft>
                <a:spcPts val="1200"/>
              </a:spcAft>
              <a:defRPr sz="2400"/>
            </a:pPr>
            <a:r>
              <a:t>Core Principles - Single source of truth, state is read-only, changes via pure functions.</a:t>
            </a:r>
          </a:p>
          <a:p>
            <a:pPr>
              <a:spcAft>
                <a:spcPts val="1200"/>
              </a:spcAft>
              <a:defRPr sz="2400"/>
            </a:pPr>
            <a:r>
              <a:t>Key Concepts - Store, Action, Reducer, Dispatch, Selector, Middleware.</a:t>
            </a:r>
          </a:p>
          <a:p>
            <a:pPr>
              <a:spcAft>
                <a:spcPts val="1200"/>
              </a:spcAft>
              <a:defRPr sz="2400"/>
            </a:pPr>
            <a:r>
              <a:t>Redux Flow - User interaction → Dispatch action → Reducer updates state → UI re-renders.</a:t>
            </a:r>
          </a:p>
          <a:p>
            <a:pPr>
              <a:spcAft>
                <a:spcPts val="1200"/>
              </a:spcAft>
              <a:defRPr sz="2400"/>
            </a:pPr>
            <a:r>
              <a:t>Integration with React - Use react-redux, Provider, useSelector, useDispatch.</a:t>
            </a:r>
          </a:p>
          <a:p>
            <a:pPr>
              <a:spcAft>
                <a:spcPts val="1200"/>
              </a:spcAft>
              <a:defRPr sz="2400"/>
            </a:pPr>
            <a:r>
              <a:t>Modern Redux (RTK) - Simplifies Redux logic, reduces boilerplate, includes createSlice and createAsyncThunk.</a:t>
            </a:r>
          </a:p>
          <a:p>
            <a:pPr>
              <a:spcAft>
                <a:spcPts val="1200"/>
              </a:spcAft>
              <a:defRPr sz="2400"/>
            </a:pPr>
            <a:r>
              <a:t>When NOT to Use Redux? - Small apps, simple state, or when Context API/useState suffices.</a:t>
            </a:r>
          </a:p>
          <a:p>
            <a:pPr>
              <a:spcAft>
                <a:spcPts val="1200"/>
              </a:spcAft>
              <a:defRPr sz="2400"/>
            </a:pPr>
            <a:r>
              <a:t>Benefits - Centralized state, predictable transitions, easy debugging, scalable architecture.</a:t>
            </a:r>
          </a:p>
          <a:p>
            <a:pPr>
              <a:spcAft>
                <a:spcPts val="1200"/>
              </a:spcAft>
              <a:defRPr sz="2400"/>
            </a:pPr>
            <a:r>
              <a:t>Common Middleware - redux-thunk, redux-saga, logger.</a:t>
            </a:r>
          </a:p>
          <a:p>
            <a:pPr>
              <a:spcAft>
                <a:spcPts val="1200"/>
              </a:spcAft>
              <a:defRPr sz="2400"/>
            </a:pPr>
            <a:r>
              <a:t>Best Practices - Pure reducers, normalized state, avoid non-serializable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2400"/>
            </a:pPr>
            <a:r>
              <a:t>Use Redux Toolkit to simplify setup.</a:t>
            </a:r>
          </a:p>
          <a:p>
            <a:pPr>
              <a:spcAft>
                <a:spcPts val="1200"/>
              </a:spcAft>
              <a:defRPr sz="2400"/>
            </a:pPr>
            <a:r>
              <a:t>Use selectors to avoid tight coupling to state shape.</a:t>
            </a:r>
          </a:p>
          <a:p>
            <a:pPr>
              <a:spcAft>
                <a:spcPts val="1200"/>
              </a:spcAft>
              <a:defRPr sz="2400"/>
            </a:pPr>
            <a:r>
              <a:t>Comparison of Redux and Context API:</a:t>
            </a:r>
          </a:p>
          <a:p>
            <a:pPr>
              <a:spcAft>
                <a:spcPts val="1200"/>
              </a:spcAft>
              <a:defRPr sz="2400"/>
            </a:pPr>
            <a:r>
              <a:t>- Redux: Best for large apps, complex state flows.</a:t>
            </a:r>
          </a:p>
          <a:p>
            <a:pPr>
              <a:spcAft>
                <a:spcPts val="1200"/>
              </a:spcAft>
              <a:defRPr sz="2400"/>
            </a:pPr>
            <a:r>
              <a:t>- Context API: Best for small to medium apps, simple state.</a:t>
            </a:r>
          </a:p>
          <a:p>
            <a:pPr>
              <a:spcAft>
                <a:spcPts val="1200"/>
              </a:spcAft>
              <a:defRPr sz="2400"/>
            </a:pPr>
            <a:r>
              <a:t>When to use Context API:</a:t>
            </a:r>
          </a:p>
          <a:p>
            <a:pPr>
              <a:spcAft>
                <a:spcPts val="1200"/>
              </a:spcAft>
              <a:defRPr sz="2400"/>
            </a:pPr>
            <a:r>
              <a:t>- For static or lightweight state (e.g., theme, auth).</a:t>
            </a:r>
          </a:p>
          <a:p>
            <a:pPr>
              <a:spcAft>
                <a:spcPts val="1200"/>
              </a:spcAft>
              <a:defRPr sz="2400"/>
            </a:pPr>
            <a:r>
              <a:t>- When avoiding extra libraries.</a:t>
            </a:r>
          </a:p>
          <a:p>
            <a:pPr>
              <a:spcAft>
                <a:spcPts val="1200"/>
              </a:spcAft>
              <a:defRPr sz="2400"/>
            </a:pPr>
            <a:r>
              <a:t>- When state changes infrequently.</a:t>
            </a:r>
          </a:p>
          <a:p>
            <a:pPr>
              <a:spcAft>
                <a:spcPts val="1200"/>
              </a:spcAft>
              <a:defRPr sz="2400"/>
            </a:pPr>
            <a:r>
              <a:t>When to use Redux:</a:t>
            </a:r>
          </a:p>
          <a:p>
            <a:pPr>
              <a:spcAft>
                <a:spcPts val="1200"/>
              </a:spcAft>
              <a:defRPr sz="2400"/>
            </a:pPr>
            <a:r>
              <a:t>- For large, shared, or complex app state.</a:t>
            </a:r>
          </a:p>
          <a:p>
            <a:pPr>
              <a:spcAft>
                <a:spcPts val="1200"/>
              </a:spcAft>
              <a:defRPr sz="2400"/>
            </a:pPr>
            <a:r>
              <a:t>- When middleware, async handling, or devtools are needed.</a:t>
            </a:r>
          </a:p>
          <a:p>
            <a:pPr>
              <a:spcAft>
                <a:spcPts val="1200"/>
              </a:spcAft>
              <a:defRPr sz="2400"/>
            </a:pPr>
            <a:r>
              <a:t>- For predictable and testable state transitions.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