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2400"/>
            </a:pPr>
            <a:r>
              <a:t>What is Redux? - A state management library, centralizes application state, library-agnostic.</a:t>
            </a:r>
          </a:p>
          <a:p>
            <a:pPr>
              <a:spcAft>
                <a:spcPts val="1200"/>
              </a:spcAft>
              <a:defRPr sz="2400"/>
            </a:pPr>
            <a:r>
              <a:t>Why Use Redux? - Manages complex state logic, single source of truth, improves predictability.</a:t>
            </a:r>
          </a:p>
          <a:p>
            <a:pPr>
              <a:spcAft>
                <a:spcPts val="1200"/>
              </a:spcAft>
              <a:defRPr sz="2400"/>
            </a:pPr>
            <a:r>
              <a:t>Core Principles - Single source of truth, state is read-only, changes via pure functions.</a:t>
            </a:r>
          </a:p>
          <a:p>
            <a:pPr>
              <a:spcAft>
                <a:spcPts val="1200"/>
              </a:spcAft>
              <a:defRPr sz="2400"/>
            </a:pPr>
            <a:r>
              <a:t>Key Concepts - Store, Action, Reducer, Dispatch, Selector, Middleware.</a:t>
            </a:r>
          </a:p>
          <a:p>
            <a:pPr>
              <a:spcAft>
                <a:spcPts val="1200"/>
              </a:spcAft>
              <a:defRPr sz="2400"/>
            </a:pPr>
            <a:r>
              <a:t>Redux Flow - User interaction → Dispatch action → Reducer → New state → UI re-renders.</a:t>
            </a:r>
          </a:p>
          <a:p>
            <a:pPr>
              <a:spcAft>
                <a:spcPts val="1200"/>
              </a:spcAft>
              <a:defRPr sz="2400"/>
            </a:pPr>
            <a:r>
              <a:t>Integration with React - Use react-redux, Provider, useSelector, useDispatch.</a:t>
            </a:r>
          </a:p>
          <a:p>
            <a:pPr>
              <a:spcAft>
                <a:spcPts val="1200"/>
              </a:spcAft>
              <a:defRPr sz="2400"/>
            </a:pPr>
            <a:r>
              <a:t>Modern Redux (RTK) - Reduces boilerplate, createSlice, createAsyncThunk.</a:t>
            </a:r>
          </a:p>
          <a:p>
            <a:pPr>
              <a:spcAft>
                <a:spcPts val="1200"/>
              </a:spcAft>
              <a:defRPr sz="2400"/>
            </a:pPr>
            <a:r>
              <a:t>When NOT to Use Redux - Small apps, no global state, Context API/useState sufficient.</a:t>
            </a:r>
          </a:p>
          <a:p>
            <a:pPr>
              <a:spcAft>
                <a:spcPts val="1200"/>
              </a:spcAft>
              <a:defRPr sz="2400"/>
            </a:pPr>
            <a:r>
              <a:t>Benefits - Centralized state, predictable transitions, easy debugging, scalable.</a:t>
            </a:r>
          </a:p>
          <a:p>
            <a:pPr>
              <a:spcAft>
                <a:spcPts val="1200"/>
              </a:spcAft>
              <a:defRPr sz="2400"/>
            </a:pPr>
            <a:r>
              <a:t>Common Middleware - redux-thunk, redux-saga, logger.</a:t>
            </a:r>
          </a:p>
          <a:p>
            <a:pPr>
              <a:spcAft>
                <a:spcPts val="1200"/>
              </a:spcAft>
              <a:defRPr sz="2400"/>
            </a:pPr>
            <a:r>
              <a:t>Best Practices - Pure reducers, normalized state shape.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2400"/>
            </a:pPr>
            <a:r>
              <a:t>Avoid non-serializable values in state.</a:t>
            </a:r>
          </a:p>
          <a:p>
            <a:pPr>
              <a:spcAft>
                <a:spcPts val="1200"/>
              </a:spcAft>
              <a:defRPr sz="2400"/>
            </a:pPr>
            <a:r>
              <a:t>Simplify setup using Redux Toolkit.</a:t>
            </a:r>
          </a:p>
          <a:p>
            <a:pPr>
              <a:spcAft>
                <a:spcPts val="1200"/>
              </a:spcAft>
              <a:defRPr sz="2400"/>
            </a:pPr>
            <a:r>
              <a:t>Use selectors to decouple from state shape.</a:t>
            </a:r>
          </a:p>
          <a:p>
            <a:pPr>
              <a:spcAft>
                <a:spcPts val="1200"/>
              </a:spcAft>
              <a:defRPr sz="2400"/>
            </a:pPr>
            <a:r>
              <a:t>Comparison: Redux vs Context API.</a:t>
            </a:r>
          </a:p>
          <a:p>
            <a:pPr>
              <a:spcAft>
                <a:spcPts val="1200"/>
              </a:spcAft>
              <a:defRPr sz="2400"/>
            </a:pPr>
            <a:r>
              <a:t>When to use Context API vs Redux.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