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</p:sldIdLst>
  <p:sldSz type="screen4x3" cy="6858000" cx="9144000"/>
  <p:notesSz cx="6858000" cy="9144000"/>
  <p:defaultTextStyle>
    <a:defPPr>
      <a:defRPr lang="ru-RU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algn="ctr" indent="0" marL="0">
              <a:buNone/>
              <a:defRPr baseline="0" sz="2200" spc="1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48582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b="0" dirty="0" sz="4800" lang="en-US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r="13500000" dist="254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3145728" name="Прямая соединительная линия 7"/>
          <p:cNvCxnSpPr>
            <a:cxnSpLocks/>
          </p:cNvCxnSpPr>
          <p:nvPr/>
        </p:nvCxnSpPr>
        <p:spPr>
          <a:xfrm>
            <a:off x="1463626" y="3550126"/>
            <a:ext cx="2971800" cy="1588"/>
          </a:xfrm>
          <a:prstGeom prst="line"/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Прямая соединительная линия 12"/>
          <p:cNvCxnSpPr>
            <a:cxnSpLocks/>
          </p:cNvCxnSpPr>
          <p:nvPr/>
        </p:nvCxnSpPr>
        <p:spPr>
          <a:xfrm>
            <a:off x="4708574" y="3550126"/>
            <a:ext cx="2971800" cy="1588"/>
          </a:xfrm>
          <a:prstGeom prst="line"/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3" name="Овал 13"/>
          <p:cNvSpPr/>
          <p:nvPr/>
        </p:nvSpPr>
        <p:spPr>
          <a:xfrm>
            <a:off x="4540348" y="3526302"/>
            <a:ext cx="45720" cy="45720"/>
          </a:xfrm>
          <a:prstGeom prst="ellipse"/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584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585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586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48618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4861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2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48607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4860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0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48590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591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592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endParaRPr lang="ru-RU"/>
          </a:p>
        </p:txBody>
      </p:sp>
      <p:sp>
        <p:nvSpPr>
          <p:cNvPr id="1048593" name="Заголовок 16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2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625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b="0" dirty="0" sz="4800" lang="en-US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r="13500000" dist="254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48626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indent="0" marL="0">
              <a:buNone/>
              <a:defRPr baseline="0" sz="2000" spc="1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ru-RU" smtClean="0"/>
              <a:t>Образец текста</a:t>
            </a:r>
          </a:p>
        </p:txBody>
      </p:sp>
      <p:cxnSp>
        <p:nvCxnSpPr>
          <p:cNvPr id="3145730" name="Прямая соединительная линия 6"/>
          <p:cNvCxnSpPr>
            <a:cxnSpLocks/>
          </p:cNvCxnSpPr>
          <p:nvPr/>
        </p:nvCxnSpPr>
        <p:spPr>
          <a:xfrm>
            <a:off x="685800" y="4916992"/>
            <a:ext cx="7924800" cy="4301"/>
          </a:xfrm>
          <a:prstGeom prst="line"/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2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63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4863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48632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634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36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 bIns="45720" lIns="91440" rIns="91440" tIns="45720">
            <a:noAutofit/>
          </a:bodyPr>
          <a:lstStyle>
            <a:lvl1pPr algn="l" indent="0" marL="0">
              <a:spcBef>
                <a:spcPts val="0"/>
              </a:spcBef>
              <a:buNone/>
              <a:defRPr b="1" sz="2600">
                <a:solidFill>
                  <a:schemeClr val="tx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ru-RU" smtClean="0"/>
              <a:t>Образец текста</a:t>
            </a:r>
          </a:p>
        </p:txBody>
      </p:sp>
      <p:sp>
        <p:nvSpPr>
          <p:cNvPr id="1048637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48638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48639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48640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 bIns="45720" lIns="91440" rIns="91440" tIns="45720">
            <a:noAutofit/>
          </a:bodyPr>
          <a:lstStyle>
            <a:lvl1pPr algn="l" indent="0" marL="0">
              <a:spcBef>
                <a:spcPts val="0"/>
              </a:spcBef>
              <a:buNone/>
              <a:defRPr baseline="0" b="1" sz="2600">
                <a:solidFill>
                  <a:schemeClr val="tx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ru-RU" smtClean="0"/>
              <a:t>Образец текста</a:t>
            </a:r>
          </a:p>
        </p:txBody>
      </p:sp>
      <p:cxnSp>
        <p:nvCxnSpPr>
          <p:cNvPr id="3145731" name="Прямая соединительная линия 9"/>
          <p:cNvCxnSpPr>
            <a:cxnSpLocks/>
          </p:cNvCxnSpPr>
          <p:nvPr/>
        </p:nvCxnSpPr>
        <p:spPr>
          <a:xfrm>
            <a:off x="562945" y="2180219"/>
            <a:ext cx="3749040" cy="1588"/>
          </a:xfrm>
          <a:prstGeom prst="line"/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4925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Прямая соединительная линия 16"/>
          <p:cNvCxnSpPr>
            <a:cxnSpLocks/>
          </p:cNvCxnSpPr>
          <p:nvPr/>
        </p:nvCxnSpPr>
        <p:spPr>
          <a:xfrm>
            <a:off x="4754880" y="2180219"/>
            <a:ext cx="3749040" cy="1588"/>
          </a:xfrm>
          <a:prstGeom prst="line"/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4925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03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605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42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Объект с подписью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p>
            <a:pPr eaLnBrk="1" hangingPunct="1" latinLnBrk="0" lvl="0"/>
            <a:r>
              <a:rPr lang="ru-RU" smtClean="0"/>
              <a:t>Образец текста</a:t>
            </a:r>
          </a:p>
          <a:p>
            <a:pPr eaLnBrk="1" hangingPunct="1" latinLnBrk="0" lvl="1"/>
            <a:r>
              <a:rPr lang="ru-RU" smtClean="0"/>
              <a:t>Второй уровень</a:t>
            </a:r>
          </a:p>
          <a:p>
            <a:pPr eaLnBrk="1" hangingPunct="1" latinLnBrk="0" lvl="2"/>
            <a:r>
              <a:rPr lang="ru-RU" smtClean="0"/>
              <a:t>Третий уровень</a:t>
            </a:r>
          </a:p>
          <a:p>
            <a:pPr eaLnBrk="1" hangingPunct="1" latinLnBrk="0" lvl="3"/>
            <a:r>
              <a:rPr lang="ru-RU" smtClean="0"/>
              <a:t>Четвертый уровень</a:t>
            </a:r>
          </a:p>
          <a:p>
            <a:pPr eaLnBrk="1" hangingPunct="1" latinLnBrk="0" lvl="4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48645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anchor="t" anchorCtr="0" bIns="45720" tIns="45720"/>
          <a:lstStyle>
            <a:lvl1pPr indent="0" marL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ru-RU" smtClean="0"/>
              <a:t>Образец текста</a:t>
            </a:r>
          </a:p>
        </p:txBody>
      </p:sp>
      <p:sp>
        <p:nvSpPr>
          <p:cNvPr id="1048646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anchor="b" anchorCtr="0" lIns="91440" tIns="91440"/>
          <a:lstStyle>
            <a:lvl1pPr algn="l">
              <a:buNone/>
              <a:defRPr baseline="0" b="1" sz="1800" spc="-5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48647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48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649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Рисунок с подписью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anchor="b" anchorCtr="0" lIns="91440" tIns="91440"/>
          <a:lstStyle>
            <a:lvl1pPr algn="l">
              <a:buNone/>
              <a:defRPr baseline="0" b="1" sz="1800" spc="-5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48612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algn="ctr" blurRad="88900" rotWithShape="0" sx="103000" sy="10300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1048613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indent="0" marL="0">
              <a:lnSpc>
                <a:spcPct val="125000"/>
              </a:lnSpc>
              <a:spcAft>
                <a:spcPts val="1000"/>
              </a:spcAft>
              <a:buFontTx/>
              <a:buNone/>
              <a:defRPr b="0" sz="16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ru-RU" smtClean="0"/>
              <a:t>Образец текста</a:t>
            </a:r>
          </a:p>
        </p:txBody>
      </p:sp>
      <p:sp>
        <p:nvSpPr>
          <p:cNvPr id="1048614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61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61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ru-RU" smtClean="0"/>
              <a:t>Образец текста</a:t>
            </a:r>
          </a:p>
          <a:p>
            <a:pPr eaLnBrk="1" hangingPunct="1" latinLnBrk="0" lvl="1"/>
            <a:r>
              <a:rPr kumimoji="0" lang="ru-RU" smtClean="0"/>
              <a:t>Второй уровень</a:t>
            </a:r>
          </a:p>
          <a:p>
            <a:pPr eaLnBrk="1" hangingPunct="1" latinLnBrk="0" lvl="2"/>
            <a:r>
              <a:rPr kumimoji="0" lang="ru-RU" smtClean="0"/>
              <a:t>Третий уровень</a:t>
            </a:r>
          </a:p>
          <a:p>
            <a:pPr eaLnBrk="1" hangingPunct="1" latinLnBrk="0" lvl="3"/>
            <a:r>
              <a:rPr kumimoji="0" lang="ru-RU" smtClean="0"/>
              <a:t>Четвертый уровень</a:t>
            </a:r>
          </a:p>
          <a:p>
            <a:pPr eaLnBrk="1" hangingPunct="1" latinLnBrk="0" lvl="4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48577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1048578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104857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/>
          <a:noFill/>
        </p:spPr>
        <p:txBody>
          <a:bodyPr anchor="ctr" anchorCtr="0" bIns="0" lIns="0" rIns="0" tIns="0" vert="horz">
            <a:noAutofit/>
          </a:bodyPr>
          <a:lstStyle>
            <a:lvl1pPr algn="ctr" eaLnBrk="1" hangingPunct="1" latinLnBrk="0">
              <a:defRPr baseline="0" sz="1600" kumimoji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48580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/>
          <a:ln w="6350" cap="rnd">
            <a:noFill/>
          </a:ln>
        </p:spPr>
        <p:txBody>
          <a:bodyPr anchor="b" anchorCtr="0" vert="horz">
            <a:normAutofit/>
          </a:bodyPr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eaLnBrk="1" hangingPunct="1" latinLnBrk="0" rtl="0">
        <a:spcBef>
          <a:spcPct val="0"/>
        </a:spcBef>
        <a:buNone/>
        <a:defRPr baseline="0" b="0" dirty="0" sz="4200" kern="1200" kumimoji="0" lang="en-US" spc="-10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r="13500000" dist="254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005840" rtl="0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280160" rtl="0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55448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82880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sz="17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hyperlink" Target="https://uz.wikipedia.org/wiki/Monoton_funksiya" TargetMode="Externa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752600"/>
          </a:xfrm>
        </p:spPr>
        <p:txBody>
          <a:bodyPr/>
          <a:p>
            <a:pPr algn="r"/>
            <a:r>
              <a:rPr dirty="0" lang="en-US" err="1" smtClean="0">
                <a:solidFill>
                  <a:schemeClr val="tx1"/>
                </a:solidFill>
              </a:rPr>
              <a:t>Bajardi:MT</a:t>
            </a:r>
            <a:r>
              <a:rPr dirty="0" lang="en-US" smtClean="0">
                <a:solidFill>
                  <a:schemeClr val="tx1"/>
                </a:solidFill>
              </a:rPr>
              <a:t> 104 – </a:t>
            </a:r>
            <a:r>
              <a:rPr dirty="0" lang="en-US" err="1" smtClean="0">
                <a:solidFill>
                  <a:schemeClr val="tx1"/>
                </a:solidFill>
              </a:rPr>
              <a:t>guruh</a:t>
            </a: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talabas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b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y</a:t>
            </a:r>
            <a:r>
              <a:rPr dirty="0" lang="en-US" err="1" smtClean="0">
                <a:solidFill>
                  <a:schemeClr val="tx1"/>
                </a:solidFill>
              </a:rPr>
              <a:t>e</a:t>
            </a:r>
            <a:r>
              <a:rPr dirty="0" lang="en-US" err="1" smtClean="0">
                <a:solidFill>
                  <a:schemeClr val="tx1"/>
                </a:solidFill>
              </a:rPr>
              <a:t>v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M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r>
              <a:rPr dirty="0" lang="en-US" err="1" smtClean="0">
                <a:solidFill>
                  <a:schemeClr val="tx1"/>
                </a:solidFill>
              </a:rPr>
              <a:t>j</a:t>
            </a:r>
            <a:r>
              <a:rPr dirty="0" lang="en-US" err="1" smtClean="0">
                <a:solidFill>
                  <a:schemeClr val="tx1"/>
                </a:solidFill>
              </a:rPr>
              <a:t>o</a:t>
            </a:r>
            <a:r>
              <a:rPr dirty="0" lang="en-US" err="1" smtClean="0">
                <a:solidFill>
                  <a:schemeClr val="tx1"/>
                </a:solidFill>
              </a:rPr>
              <a:t>n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endParaRPr dirty="0" lang="ru-RU">
              <a:solidFill>
                <a:schemeClr val="tx1"/>
              </a:solidFill>
            </a:endParaRPr>
          </a:p>
        </p:txBody>
      </p:sp>
      <p:sp>
        <p:nvSpPr>
          <p:cNvPr id="1048588" name="Заголовок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2457466"/>
          </a:xfrm>
        </p:spPr>
        <p:txBody>
          <a:bodyPr>
            <a:normAutofit fontScale="90000"/>
          </a:bodyPr>
          <a:p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xosilasi</a:t>
            </a:r>
            <a:r>
              <a:rPr dirty="0" lang="en-US" smtClean="0"/>
              <a:t>. </a:t>
            </a:r>
            <a:r>
              <a:rPr dirty="0" lang="en-US" err="1" smtClean="0"/>
              <a:t>Differensiallash</a:t>
            </a:r>
            <a:r>
              <a:rPr dirty="0" lang="en-US" smtClean="0"/>
              <a:t> </a:t>
            </a:r>
            <a:r>
              <a:rPr dirty="0" lang="en-US" err="1" smtClean="0"/>
              <a:t>koidlari</a:t>
            </a:r>
            <a:r>
              <a:rPr dirty="0" lang="en-US" smtClean="0"/>
              <a:t>. </a:t>
            </a:r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monotonligi</a:t>
            </a:r>
            <a:r>
              <a:rPr dirty="0" lang="en-US" smtClean="0"/>
              <a:t> </a:t>
            </a:r>
            <a:r>
              <a:rPr dirty="0" lang="en-US" err="1" smtClean="0"/>
              <a:t>va</a:t>
            </a:r>
            <a:r>
              <a:rPr dirty="0" lang="en-US" smtClean="0"/>
              <a:t> </a:t>
            </a:r>
            <a:r>
              <a:rPr dirty="0" lang="en-US" err="1" smtClean="0"/>
              <a:t>ekstremumlari</a:t>
            </a:r>
            <a:r>
              <a:rPr dirty="0" lang="en-US" smtClean="0"/>
              <a:t/>
            </a:r>
            <a:br>
              <a:rPr dirty="0" lang="en-US" smtClean="0"/>
            </a:br>
            <a:endParaRPr dirty="0"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308" lnSpcReduction="20000"/>
          </a:bodyPr>
          <a:p>
            <a:r>
              <a:rPr b="1" dirty="0" lang="en-US" smtClean="0"/>
              <a:t> </a:t>
            </a:r>
            <a:r>
              <a:rPr b="1" dirty="0" lang="en-US" err="1" smtClean="0"/>
              <a:t>Funksiya</a:t>
            </a:r>
            <a:r>
              <a:rPr b="1" dirty="0" lang="en-US" smtClean="0"/>
              <a:t> </a:t>
            </a:r>
            <a:r>
              <a:rPr b="1" dirty="0" lang="en-US" err="1" smtClean="0"/>
              <a:t>hosilasi</a:t>
            </a:r>
            <a:r>
              <a:rPr b="1" dirty="0" lang="en-US" smtClean="0"/>
              <a:t>, </a:t>
            </a:r>
            <a:r>
              <a:rPr b="1" dirty="0" lang="en-US" err="1" smtClean="0"/>
              <a:t>uning</a:t>
            </a:r>
            <a:r>
              <a:rPr b="1" dirty="0" lang="en-US" smtClean="0"/>
              <a:t> </a:t>
            </a:r>
            <a:r>
              <a:rPr b="1" dirty="0" lang="en-US" err="1" smtClean="0"/>
              <a:t>geometrik</a:t>
            </a:r>
            <a:r>
              <a:rPr b="1" dirty="0" lang="en-US" smtClean="0"/>
              <a:t> </a:t>
            </a:r>
            <a:r>
              <a:rPr b="1" dirty="0" lang="en-US" err="1" smtClean="0"/>
              <a:t>va</a:t>
            </a:r>
            <a:r>
              <a:rPr b="1" dirty="0" lang="en-US" smtClean="0"/>
              <a:t> </a:t>
            </a:r>
            <a:r>
              <a:rPr b="1" dirty="0" lang="en-US" err="1" smtClean="0"/>
              <a:t>mexanik</a:t>
            </a:r>
            <a:r>
              <a:rPr b="1" dirty="0" lang="en-US" smtClean="0"/>
              <a:t> </a:t>
            </a:r>
            <a:r>
              <a:rPr b="1" dirty="0" lang="en-US" err="1" smtClean="0"/>
              <a:t>ma’nosi</a:t>
            </a:r>
            <a:endParaRPr dirty="0" lang="en-US" smtClean="0"/>
          </a:p>
          <a:p>
            <a:r>
              <a:rPr b="1" dirty="0" lang="en-US" err="1" smtClean="0"/>
              <a:t>Hosila</a:t>
            </a:r>
            <a:r>
              <a:rPr b="1" dirty="0" lang="en-US" smtClean="0"/>
              <a:t> </a:t>
            </a:r>
            <a:r>
              <a:rPr b="1" dirty="0" lang="en-US" err="1" smtClean="0"/>
              <a:t>tushunchasiga</a:t>
            </a:r>
            <a:r>
              <a:rPr b="1" dirty="0" lang="en-US" smtClean="0"/>
              <a:t> </a:t>
            </a:r>
            <a:r>
              <a:rPr b="1" dirty="0" lang="en-US" err="1" smtClean="0"/>
              <a:t>olib</a:t>
            </a:r>
            <a:r>
              <a:rPr b="1" dirty="0" lang="en-US" smtClean="0"/>
              <a:t> </a:t>
            </a:r>
            <a:r>
              <a:rPr b="1" dirty="0" lang="en-US" err="1" smtClean="0"/>
              <a:t>keladigan</a:t>
            </a:r>
            <a:r>
              <a:rPr b="1" dirty="0" lang="en-US" smtClean="0"/>
              <a:t> </a:t>
            </a:r>
            <a:r>
              <a:rPr b="1" dirty="0" lang="en-US" err="1" smtClean="0"/>
              <a:t>masalalar</a:t>
            </a:r>
            <a:r>
              <a:rPr b="1" dirty="0" lang="en-US" smtClean="0"/>
              <a:t>.</a:t>
            </a:r>
            <a:r>
              <a:rPr dirty="0" lang="en-US" smtClean="0"/>
              <a:t> </a:t>
            </a:r>
            <a:r>
              <a:rPr dirty="0" lang="en-US" err="1" smtClean="0"/>
              <a:t>Hosila</a:t>
            </a:r>
            <a:r>
              <a:rPr dirty="0" lang="en-US" smtClean="0"/>
              <a:t> </a:t>
            </a:r>
            <a:r>
              <a:rPr dirty="0" lang="en-US" err="1" smtClean="0"/>
              <a:t>tushunchasiga</a:t>
            </a:r>
            <a:r>
              <a:rPr dirty="0" lang="en-US" smtClean="0"/>
              <a:t> </a:t>
            </a:r>
            <a:r>
              <a:rPr dirty="0" lang="en-US" err="1" smtClean="0"/>
              <a:t>olib</a:t>
            </a:r>
            <a:r>
              <a:rPr dirty="0" lang="en-US" smtClean="0"/>
              <a:t> </a:t>
            </a:r>
            <a:r>
              <a:rPr dirty="0" lang="en-US" err="1" smtClean="0"/>
              <a:t>keladigan</a:t>
            </a:r>
            <a:r>
              <a:rPr dirty="0" lang="en-US" smtClean="0"/>
              <a:t> </a:t>
            </a:r>
            <a:r>
              <a:rPr dirty="0" lang="en-US" err="1" smtClean="0"/>
              <a:t>masalalar</a:t>
            </a:r>
            <a:r>
              <a:rPr dirty="0" lang="en-US" smtClean="0"/>
              <a:t> </a:t>
            </a:r>
            <a:r>
              <a:rPr dirty="0" lang="en-US" err="1" smtClean="0"/>
              <a:t>jumlasiga</a:t>
            </a:r>
            <a:r>
              <a:rPr dirty="0" lang="en-US" smtClean="0"/>
              <a:t> </a:t>
            </a:r>
            <a:r>
              <a:rPr dirty="0" lang="en-US" err="1" smtClean="0"/>
              <a:t>qattiq</a:t>
            </a:r>
            <a:r>
              <a:rPr dirty="0" lang="en-US" smtClean="0"/>
              <a:t> </a:t>
            </a:r>
            <a:r>
              <a:rPr dirty="0" lang="en-US" err="1" smtClean="0"/>
              <a:t>jismni</a:t>
            </a:r>
            <a:r>
              <a:rPr dirty="0" lang="en-US" smtClean="0"/>
              <a:t> </a:t>
            </a:r>
            <a:r>
              <a:rPr dirty="0" lang="en-US" err="1" smtClean="0"/>
              <a:t>to`g`ri</a:t>
            </a:r>
            <a:r>
              <a:rPr dirty="0" lang="en-US" smtClean="0"/>
              <a:t> </a:t>
            </a:r>
            <a:r>
              <a:rPr dirty="0" lang="en-US" err="1" smtClean="0"/>
              <a:t>chiziqli</a:t>
            </a:r>
            <a:r>
              <a:rPr dirty="0" lang="en-US" smtClean="0"/>
              <a:t> </a:t>
            </a:r>
            <a:r>
              <a:rPr dirty="0" lang="en-US" err="1" smtClean="0"/>
              <a:t>harakatini</a:t>
            </a:r>
            <a:r>
              <a:rPr dirty="0" lang="en-US" smtClean="0"/>
              <a:t>, </a:t>
            </a:r>
            <a:r>
              <a:rPr dirty="0" lang="en-US" err="1" smtClean="0"/>
              <a:t>yuqoriga</a:t>
            </a:r>
            <a:r>
              <a:rPr dirty="0" lang="en-US" smtClean="0"/>
              <a:t> </a:t>
            </a:r>
            <a:r>
              <a:rPr dirty="0" lang="en-US" err="1" smtClean="0"/>
              <a:t>vertikal</a:t>
            </a:r>
            <a:r>
              <a:rPr dirty="0" lang="en-US" smtClean="0"/>
              <a:t> </a:t>
            </a:r>
            <a:r>
              <a:rPr dirty="0" lang="en-US" err="1" smtClean="0"/>
              <a:t>holda</a:t>
            </a:r>
            <a:r>
              <a:rPr dirty="0" lang="en-US" smtClean="0"/>
              <a:t> </a:t>
            </a:r>
            <a:r>
              <a:rPr dirty="0" lang="en-US" err="1" smtClean="0"/>
              <a:t>otilgan</a:t>
            </a:r>
            <a:r>
              <a:rPr dirty="0" lang="en-US" smtClean="0"/>
              <a:t> </a:t>
            </a:r>
            <a:r>
              <a:rPr dirty="0" lang="en-US" err="1" smtClean="0"/>
              <a:t>jismning</a:t>
            </a:r>
            <a:r>
              <a:rPr dirty="0" lang="en-US" smtClean="0"/>
              <a:t> </a:t>
            </a:r>
            <a:r>
              <a:rPr dirty="0" lang="en-US" err="1" smtClean="0"/>
              <a:t>harakatini</a:t>
            </a:r>
            <a:r>
              <a:rPr dirty="0" lang="en-US" smtClean="0"/>
              <a:t> </a:t>
            </a:r>
            <a:r>
              <a:rPr dirty="0" lang="en-US" err="1" smtClean="0"/>
              <a:t>yoki</a:t>
            </a:r>
            <a:r>
              <a:rPr dirty="0" lang="en-US" smtClean="0"/>
              <a:t> </a:t>
            </a:r>
            <a:r>
              <a:rPr dirty="0" lang="en-US" err="1" smtClean="0"/>
              <a:t>dvigatel</a:t>
            </a:r>
            <a:r>
              <a:rPr dirty="0" lang="en-US" smtClean="0"/>
              <a:t> </a:t>
            </a:r>
            <a:r>
              <a:rPr dirty="0" lang="en-US" err="1" smtClean="0"/>
              <a:t>silindridagi</a:t>
            </a:r>
            <a:r>
              <a:rPr dirty="0" lang="en-US" smtClean="0"/>
              <a:t> </a:t>
            </a:r>
            <a:r>
              <a:rPr dirty="0" lang="en-US" err="1" smtClean="0"/>
              <a:t>porshen</a:t>
            </a:r>
            <a:r>
              <a:rPr dirty="0" lang="en-US" smtClean="0"/>
              <a:t> </a:t>
            </a:r>
            <a:r>
              <a:rPr dirty="0" lang="en-US" err="1" smtClean="0"/>
              <a:t>harakatini</a:t>
            </a:r>
            <a:r>
              <a:rPr dirty="0" lang="en-US" smtClean="0"/>
              <a:t> </a:t>
            </a:r>
            <a:r>
              <a:rPr dirty="0" lang="en-US" err="1" smtClean="0"/>
              <a:t>tekshirish</a:t>
            </a:r>
            <a:r>
              <a:rPr dirty="0" lang="en-US" smtClean="0"/>
              <a:t> </a:t>
            </a:r>
            <a:r>
              <a:rPr dirty="0" lang="en-US" err="1" smtClean="0"/>
              <a:t>kabi</a:t>
            </a:r>
            <a:r>
              <a:rPr dirty="0" lang="en-US" smtClean="0"/>
              <a:t> </a:t>
            </a:r>
            <a:r>
              <a:rPr dirty="0" lang="en-US" err="1" smtClean="0"/>
              <a:t>masalalarni</a:t>
            </a:r>
            <a:r>
              <a:rPr dirty="0" lang="en-US" smtClean="0"/>
              <a:t> </a:t>
            </a:r>
            <a:r>
              <a:rPr dirty="0" lang="en-US" err="1" smtClean="0"/>
              <a:t>kiritish</a:t>
            </a:r>
            <a:r>
              <a:rPr dirty="0" lang="en-US" smtClean="0"/>
              <a:t> </a:t>
            </a:r>
            <a:r>
              <a:rPr dirty="0" lang="en-US" err="1" smtClean="0"/>
              <a:t>mumkin</a:t>
            </a:r>
            <a:r>
              <a:rPr dirty="0" lang="en-US" smtClean="0"/>
              <a:t>. </a:t>
            </a:r>
            <a:r>
              <a:rPr dirty="0" lang="en-US" err="1" smtClean="0"/>
              <a:t>Bunday</a:t>
            </a:r>
            <a:r>
              <a:rPr dirty="0" lang="en-US" smtClean="0"/>
              <a:t> </a:t>
            </a:r>
            <a:r>
              <a:rPr dirty="0" lang="en-US" err="1" smtClean="0"/>
              <a:t>harakatlarni</a:t>
            </a:r>
            <a:r>
              <a:rPr dirty="0" lang="en-US" smtClean="0"/>
              <a:t> </a:t>
            </a:r>
            <a:r>
              <a:rPr dirty="0" lang="en-US" err="1" smtClean="0"/>
              <a:t>tekshirganda</a:t>
            </a:r>
            <a:r>
              <a:rPr dirty="0" lang="en-US" smtClean="0"/>
              <a:t> </a:t>
            </a:r>
            <a:r>
              <a:rPr dirty="0" lang="en-US" err="1" smtClean="0"/>
              <a:t>jismning</a:t>
            </a:r>
            <a:r>
              <a:rPr dirty="0" lang="en-US" smtClean="0"/>
              <a:t> </a:t>
            </a:r>
            <a:r>
              <a:rPr dirty="0" lang="en-US" err="1" smtClean="0"/>
              <a:t>konkret</a:t>
            </a:r>
            <a:r>
              <a:rPr dirty="0" lang="en-US" smtClean="0"/>
              <a:t> </a:t>
            </a:r>
            <a:r>
              <a:rPr dirty="0" lang="en-US" err="1" smtClean="0"/>
              <a:t>o`lchamlarini</a:t>
            </a:r>
            <a:r>
              <a:rPr dirty="0" lang="en-US" smtClean="0"/>
              <a:t> </a:t>
            </a:r>
            <a:r>
              <a:rPr dirty="0" lang="en-US" err="1" smtClean="0"/>
              <a:t>va</a:t>
            </a:r>
            <a:r>
              <a:rPr dirty="0" lang="en-US" smtClean="0"/>
              <a:t> </a:t>
            </a:r>
            <a:r>
              <a:rPr dirty="0" lang="en-US" err="1" smtClean="0"/>
              <a:t>shaklini</a:t>
            </a:r>
            <a:r>
              <a:rPr dirty="0" lang="en-US" smtClean="0"/>
              <a:t> </a:t>
            </a:r>
            <a:r>
              <a:rPr dirty="0" lang="en-US" err="1" smtClean="0"/>
              <a:t>e‘tiborga</a:t>
            </a:r>
            <a:r>
              <a:rPr dirty="0" lang="en-US" smtClean="0"/>
              <a:t> </a:t>
            </a:r>
            <a:r>
              <a:rPr dirty="0" lang="en-US" err="1" smtClean="0"/>
              <a:t>olmay</a:t>
            </a:r>
            <a:r>
              <a:rPr dirty="0" lang="en-US" smtClean="0"/>
              <a:t>, </a:t>
            </a:r>
            <a:r>
              <a:rPr dirty="0" lang="en-US" err="1" smtClean="0"/>
              <a:t>uni</a:t>
            </a:r>
            <a:r>
              <a:rPr dirty="0" lang="en-US" smtClean="0"/>
              <a:t> </a:t>
            </a:r>
            <a:r>
              <a:rPr dirty="0" lang="en-US" err="1" smtClean="0"/>
              <a:t>harakat</a:t>
            </a:r>
            <a:r>
              <a:rPr dirty="0" lang="en-US" smtClean="0"/>
              <a:t> </a:t>
            </a:r>
            <a:r>
              <a:rPr dirty="0" lang="en-US" err="1" smtClean="0"/>
              <a:t>qiluvchi</a:t>
            </a:r>
            <a:r>
              <a:rPr dirty="0" lang="en-US" smtClean="0"/>
              <a:t> </a:t>
            </a:r>
            <a:r>
              <a:rPr dirty="0" lang="en-US" err="1" smtClean="0"/>
              <a:t>moddiy</a:t>
            </a:r>
            <a:r>
              <a:rPr dirty="0" lang="en-US" smtClean="0"/>
              <a:t> </a:t>
            </a:r>
            <a:r>
              <a:rPr dirty="0" lang="en-US" err="1" smtClean="0"/>
              <a:t>nuqta</a:t>
            </a:r>
            <a:r>
              <a:rPr dirty="0" lang="en-US" smtClean="0"/>
              <a:t> </a:t>
            </a:r>
            <a:r>
              <a:rPr dirty="0" lang="en-US" err="1" smtClean="0"/>
              <a:t>shaklida</a:t>
            </a:r>
            <a:r>
              <a:rPr dirty="0" lang="en-US" smtClean="0"/>
              <a:t> </a:t>
            </a:r>
            <a:r>
              <a:rPr dirty="0" lang="en-US" err="1" smtClean="0"/>
              <a:t>tasavvur</a:t>
            </a:r>
            <a:r>
              <a:rPr dirty="0" lang="en-US" smtClean="0"/>
              <a:t> </a:t>
            </a:r>
            <a:r>
              <a:rPr dirty="0" lang="en-US" err="1" smtClean="0"/>
              <a:t>qilamiz</a:t>
            </a:r>
            <a:r>
              <a:rPr dirty="0" lang="en-US" smtClean="0"/>
              <a:t>. Biz </a:t>
            </a:r>
            <a:r>
              <a:rPr dirty="0" lang="en-US" err="1" smtClean="0"/>
              <a:t>bitta</a:t>
            </a:r>
            <a:r>
              <a:rPr dirty="0" lang="en-US" smtClean="0"/>
              <a:t> </a:t>
            </a:r>
            <a:r>
              <a:rPr dirty="0" lang="en-US" err="1" smtClean="0"/>
              <a:t>masalani</a:t>
            </a:r>
            <a:r>
              <a:rPr dirty="0" lang="en-US" smtClean="0"/>
              <a:t> </a:t>
            </a:r>
            <a:r>
              <a:rPr dirty="0" lang="en-US" err="1" smtClean="0"/>
              <a:t>olib</a:t>
            </a:r>
            <a:r>
              <a:rPr dirty="0" lang="en-US" smtClean="0"/>
              <a:t> </a:t>
            </a:r>
            <a:r>
              <a:rPr dirty="0" lang="en-US" err="1" smtClean="0"/>
              <a:t>qaraymiz</a:t>
            </a:r>
            <a:r>
              <a:rPr dirty="0" lang="en-US" smtClean="0"/>
              <a:t>.</a:t>
            </a:r>
          </a:p>
          <a:p>
            <a:r>
              <a:rPr b="1" dirty="0" i="1" lang="en-US" err="1" smtClean="0"/>
              <a:t>Harakat</a:t>
            </a:r>
            <a:r>
              <a:rPr b="1" dirty="0" i="1" lang="en-US" smtClean="0"/>
              <a:t> </a:t>
            </a:r>
            <a:r>
              <a:rPr b="1" dirty="0" i="1" lang="en-US" err="1" smtClean="0"/>
              <a:t>tezligi</a:t>
            </a:r>
            <a:r>
              <a:rPr b="1" dirty="0" i="1" lang="en-US" smtClean="0"/>
              <a:t> </a:t>
            </a:r>
            <a:r>
              <a:rPr b="1" dirty="0" i="1" lang="en-US" err="1" smtClean="0"/>
              <a:t>masalasi</a:t>
            </a:r>
            <a:r>
              <a:rPr b="1" dirty="0" i="1" lang="en-US" smtClean="0"/>
              <a:t>.</a:t>
            </a:r>
            <a:r>
              <a:rPr dirty="0" lang="en-US" smtClean="0"/>
              <a:t> </a:t>
            </a:r>
            <a:r>
              <a:rPr dirty="0" lang="en-US" err="1" smtClean="0"/>
              <a:t>Aytaylik</a:t>
            </a:r>
            <a:r>
              <a:rPr dirty="0" lang="en-US" smtClean="0"/>
              <a:t>, M </a:t>
            </a:r>
            <a:r>
              <a:rPr dirty="0" lang="en-US" err="1" smtClean="0"/>
              <a:t>moddiy</a:t>
            </a:r>
            <a:r>
              <a:rPr dirty="0" lang="en-US" smtClean="0"/>
              <a:t> </a:t>
            </a:r>
            <a:r>
              <a:rPr dirty="0" lang="en-US" err="1" smtClean="0"/>
              <a:t>nuqtaning</a:t>
            </a:r>
            <a:r>
              <a:rPr dirty="0" lang="en-US" smtClean="0"/>
              <a:t> </a:t>
            </a:r>
            <a:r>
              <a:rPr dirty="0" lang="en-US" err="1" smtClean="0"/>
              <a:t>to`g`ri</a:t>
            </a:r>
            <a:r>
              <a:rPr dirty="0" lang="en-US" smtClean="0"/>
              <a:t> </a:t>
            </a:r>
            <a:r>
              <a:rPr dirty="0" lang="en-US" err="1" smtClean="0"/>
              <a:t>chiziqli</a:t>
            </a:r>
            <a:r>
              <a:rPr dirty="0" lang="en-US" smtClean="0"/>
              <a:t> </a:t>
            </a:r>
            <a:r>
              <a:rPr dirty="0" lang="en-US" err="1" smtClean="0"/>
              <a:t>harakat</a:t>
            </a:r>
            <a:r>
              <a:rPr dirty="0" lang="en-US" smtClean="0"/>
              <a:t> </a:t>
            </a:r>
            <a:r>
              <a:rPr dirty="0" lang="en-US" err="1" smtClean="0"/>
              <a:t>qonuniga</a:t>
            </a:r>
            <a:r>
              <a:rPr dirty="0" lang="en-US" smtClean="0"/>
              <a:t> </a:t>
            </a:r>
            <a:r>
              <a:rPr dirty="0" lang="en-US" err="1" smtClean="0"/>
              <a:t>ko`ra</a:t>
            </a:r>
            <a:r>
              <a:rPr dirty="0" lang="en-US" smtClean="0"/>
              <a:t> </a:t>
            </a:r>
            <a:r>
              <a:rPr dirty="0" lang="en-US" err="1" smtClean="0"/>
              <a:t>uning</a:t>
            </a:r>
            <a:r>
              <a:rPr dirty="0" lang="en-US" smtClean="0"/>
              <a:t> </a:t>
            </a:r>
            <a:r>
              <a:rPr dirty="0" i="1" lang="en-US" smtClean="0"/>
              <a:t>t=t</a:t>
            </a:r>
            <a:r>
              <a:rPr baseline="-25000" dirty="0" i="1" lang="en-US" smtClean="0"/>
              <a:t>0 </a:t>
            </a:r>
            <a:r>
              <a:rPr dirty="0" lang="en-US" err="1" smtClean="0"/>
              <a:t>paytdagi</a:t>
            </a:r>
            <a:r>
              <a:rPr dirty="0" lang="en-US" smtClean="0"/>
              <a:t> </a:t>
            </a:r>
            <a:r>
              <a:rPr dirty="0" lang="en-US" err="1" smtClean="0"/>
              <a:t>tezligini</a:t>
            </a:r>
            <a:r>
              <a:rPr dirty="0" lang="en-US" smtClean="0"/>
              <a:t> (</a:t>
            </a:r>
            <a:r>
              <a:rPr dirty="0" lang="en-US" err="1" smtClean="0"/>
              <a:t>oniy</a:t>
            </a:r>
            <a:r>
              <a:rPr dirty="0" lang="en-US" smtClean="0"/>
              <a:t> </a:t>
            </a:r>
            <a:r>
              <a:rPr dirty="0" lang="en-US" err="1" smtClean="0"/>
              <a:t>tezligini</a:t>
            </a:r>
            <a:r>
              <a:rPr dirty="0" lang="en-US" smtClean="0"/>
              <a:t>) </a:t>
            </a:r>
            <a:r>
              <a:rPr dirty="0" lang="en-US" err="1" smtClean="0"/>
              <a:t>topish</a:t>
            </a:r>
            <a:r>
              <a:rPr dirty="0" lang="en-US" smtClean="0"/>
              <a:t> </a:t>
            </a:r>
            <a:r>
              <a:rPr dirty="0" lang="en-US" err="1" smtClean="0"/>
              <a:t>talab</a:t>
            </a:r>
            <a:r>
              <a:rPr dirty="0" lang="en-US" smtClean="0"/>
              <a:t> </a:t>
            </a:r>
            <a:r>
              <a:rPr dirty="0" lang="en-US" err="1" smtClean="0"/>
              <a:t>qilinsin</a:t>
            </a:r>
            <a:r>
              <a:rPr dirty="0" lang="en-US" smtClean="0"/>
              <a:t>. </a:t>
            </a:r>
            <a:r>
              <a:rPr dirty="0" lang="en-US" err="1" smtClean="0"/>
              <a:t>Nuqtaning</a:t>
            </a:r>
            <a:r>
              <a:rPr dirty="0" lang="en-US" smtClean="0"/>
              <a:t>  </a:t>
            </a:r>
            <a:r>
              <a:rPr dirty="0" lang="en-US" err="1" smtClean="0"/>
              <a:t>vaqtlar</a:t>
            </a:r>
            <a:r>
              <a:rPr dirty="0" lang="en-US" smtClean="0"/>
              <a:t> </a:t>
            </a:r>
            <a:r>
              <a:rPr dirty="0" lang="en-US" err="1" smtClean="0"/>
              <a:t>orasidagi</a:t>
            </a:r>
            <a:r>
              <a:rPr dirty="0" lang="en-US" smtClean="0"/>
              <a:t> </a:t>
            </a:r>
            <a:r>
              <a:rPr dirty="0" lang="en-US" err="1" smtClean="0"/>
              <a:t>bosib</a:t>
            </a:r>
            <a:r>
              <a:rPr dirty="0" lang="en-US" smtClean="0"/>
              <a:t> </a:t>
            </a:r>
            <a:r>
              <a:rPr dirty="0" lang="en-US" err="1" smtClean="0"/>
              <a:t>o`tgan</a:t>
            </a:r>
            <a:r>
              <a:rPr dirty="0" lang="en-US" smtClean="0"/>
              <a:t> </a:t>
            </a:r>
            <a:r>
              <a:rPr dirty="0" lang="en-US" err="1" smtClean="0"/>
              <a:t>yo`li</a:t>
            </a:r>
            <a:r>
              <a:rPr dirty="0" lang="en-US" smtClean="0"/>
              <a:t>  </a:t>
            </a:r>
            <a:r>
              <a:rPr dirty="0" lang="en-US" err="1" smtClean="0"/>
              <a:t>bo`ladi</a:t>
            </a:r>
            <a:r>
              <a:rPr dirty="0" lang="en-US" smtClean="0"/>
              <a:t>. </a:t>
            </a:r>
            <a:r>
              <a:rPr dirty="0" lang="en-US" err="1" smtClean="0"/>
              <a:t>Uning</a:t>
            </a:r>
            <a:r>
              <a:rPr dirty="0" lang="en-US" smtClean="0"/>
              <a:t> </a:t>
            </a:r>
            <a:r>
              <a:rPr dirty="0" lang="en-US" err="1" smtClean="0"/>
              <a:t>shu</a:t>
            </a:r>
            <a:r>
              <a:rPr dirty="0" lang="en-US" smtClean="0"/>
              <a:t> </a:t>
            </a:r>
            <a:r>
              <a:rPr dirty="0" lang="en-US" err="1" smtClean="0"/>
              <a:t>vaqtdagi</a:t>
            </a:r>
            <a:r>
              <a:rPr dirty="0" lang="en-US" smtClean="0"/>
              <a:t> </a:t>
            </a:r>
            <a:r>
              <a:rPr dirty="0" lang="en-US" err="1" smtClean="0"/>
              <a:t>o`rtacha</a:t>
            </a:r>
            <a:r>
              <a:rPr dirty="0" lang="en-US" smtClean="0"/>
              <a:t> </a:t>
            </a:r>
            <a:r>
              <a:rPr dirty="0" lang="en-US" err="1" smtClean="0"/>
              <a:t>tezligi</a:t>
            </a:r>
            <a:r>
              <a:rPr dirty="0" lang="en-US" smtClean="0"/>
              <a:t>   </a:t>
            </a:r>
            <a:r>
              <a:rPr dirty="0" lang="en-US" err="1" smtClean="0"/>
              <a:t>ga</a:t>
            </a:r>
            <a:r>
              <a:rPr dirty="0" lang="en-US" smtClean="0"/>
              <a:t> </a:t>
            </a:r>
            <a:r>
              <a:rPr dirty="0" lang="en-US" err="1" smtClean="0"/>
              <a:t>teng</a:t>
            </a:r>
            <a:r>
              <a:rPr dirty="0" lang="en-US" smtClean="0"/>
              <a:t>.</a:t>
            </a:r>
          </a:p>
          <a:p>
            <a:endParaRPr dirty="0" lang="ru-RU"/>
          </a:p>
        </p:txBody>
      </p:sp>
      <p:sp>
        <p:nvSpPr>
          <p:cNvPr id="104859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p>
            <a:pPr algn="l"/>
            <a:r>
              <a:rPr dirty="0" lang="en-US" smtClean="0"/>
              <a:t>1</a:t>
            </a:r>
            <a:endParaRPr dirty="0"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p>
            <a:r>
              <a:rPr b="1" dirty="0" lang="en-US" err="1" smtClean="0"/>
              <a:t>Fuksiya</a:t>
            </a:r>
            <a:r>
              <a:rPr b="1" dirty="0" lang="en-US" smtClean="0"/>
              <a:t> </a:t>
            </a:r>
            <a:r>
              <a:rPr b="1" dirty="0" lang="en-US" err="1" smtClean="0"/>
              <a:t>hosilasi</a:t>
            </a:r>
            <a:r>
              <a:rPr b="1" dirty="0" lang="en-US" smtClean="0"/>
              <a:t>.</a:t>
            </a:r>
            <a:endParaRPr dirty="0" lang="en-US" smtClean="0"/>
          </a:p>
          <a:p>
            <a:r>
              <a:rPr b="1" dirty="0" i="1" lang="en-US" smtClean="0"/>
              <a:t> </a:t>
            </a:r>
            <a:endParaRPr dirty="0" lang="en-US" smtClean="0"/>
          </a:p>
          <a:p>
            <a:r>
              <a:rPr dirty="0" i="1" lang="en-US" smtClean="0"/>
              <a:t>y=f(x)</a:t>
            </a:r>
            <a:r>
              <a:rPr dirty="0" lang="en-US" smtClean="0"/>
              <a:t> </a:t>
            </a:r>
            <a:r>
              <a:rPr dirty="0" lang="en-US" err="1" smtClean="0"/>
              <a:t>funksiya</a:t>
            </a:r>
            <a:r>
              <a:rPr dirty="0" lang="en-US" smtClean="0"/>
              <a:t> </a:t>
            </a:r>
            <a:r>
              <a:rPr dirty="0" i="1" lang="en-US" smtClean="0"/>
              <a:t>(</a:t>
            </a:r>
            <a:r>
              <a:rPr dirty="0" i="1" lang="en-US" err="1" smtClean="0"/>
              <a:t>a,b</a:t>
            </a:r>
            <a:r>
              <a:rPr dirty="0" i="1" lang="en-US" smtClean="0"/>
              <a:t>)</a:t>
            </a:r>
            <a:r>
              <a:rPr dirty="0" lang="en-US" smtClean="0"/>
              <a:t> </a:t>
            </a:r>
            <a:r>
              <a:rPr dirty="0" lang="en-US" err="1" smtClean="0"/>
              <a:t>intervalda</a:t>
            </a:r>
            <a:r>
              <a:rPr dirty="0" lang="en-US" smtClean="0"/>
              <a:t> </a:t>
            </a:r>
            <a:r>
              <a:rPr dirty="0" lang="en-US" err="1" smtClean="0"/>
              <a:t>aniqlangan</a:t>
            </a:r>
            <a:r>
              <a:rPr dirty="0" lang="en-US" smtClean="0"/>
              <a:t> </a:t>
            </a:r>
            <a:r>
              <a:rPr dirty="0" lang="en-US" err="1" smtClean="0"/>
              <a:t>bo`lsin</a:t>
            </a:r>
            <a:r>
              <a:rPr dirty="0" lang="en-US" smtClean="0"/>
              <a:t>, </a:t>
            </a:r>
            <a:r>
              <a:rPr dirty="0" i="1" lang="en-US" smtClean="0"/>
              <a:t>(</a:t>
            </a:r>
            <a:r>
              <a:rPr dirty="0" i="1" lang="en-US" err="1" smtClean="0"/>
              <a:t>a,b</a:t>
            </a:r>
            <a:r>
              <a:rPr dirty="0" i="1" lang="en-US" smtClean="0"/>
              <a:t>)</a:t>
            </a:r>
            <a:r>
              <a:rPr dirty="0" lang="en-US" smtClean="0"/>
              <a:t> </a:t>
            </a:r>
            <a:r>
              <a:rPr dirty="0" lang="en-US" err="1" smtClean="0"/>
              <a:t>intervalga</a:t>
            </a:r>
            <a:r>
              <a:rPr dirty="0" lang="en-US" smtClean="0"/>
              <a:t> </a:t>
            </a:r>
            <a:r>
              <a:rPr dirty="0" lang="en-US" err="1" smtClean="0"/>
              <a:t>tegishli</a:t>
            </a:r>
            <a:r>
              <a:rPr dirty="0" lang="en-US" smtClean="0"/>
              <a:t> </a:t>
            </a:r>
            <a:r>
              <a:rPr dirty="0" i="1" lang="en-US" smtClean="0"/>
              <a:t>x</a:t>
            </a:r>
            <a:r>
              <a:rPr baseline="-25000" dirty="0" i="1" lang="en-US" smtClean="0"/>
              <a:t>0</a:t>
            </a:r>
            <a:r>
              <a:rPr dirty="0" lang="en-US" smtClean="0"/>
              <a:t> </a:t>
            </a:r>
            <a:r>
              <a:rPr dirty="0" lang="en-US" err="1" smtClean="0"/>
              <a:t>va</a:t>
            </a:r>
            <a:r>
              <a:rPr dirty="0" lang="en-US" smtClean="0"/>
              <a:t> </a:t>
            </a:r>
            <a:r>
              <a:rPr dirty="0" i="1" lang="en-US" smtClean="0"/>
              <a:t>x</a:t>
            </a:r>
            <a:r>
              <a:rPr baseline="-25000" dirty="0" i="1" lang="en-US" smtClean="0"/>
              <a:t>0</a:t>
            </a:r>
            <a:r>
              <a:rPr dirty="0" i="1" lang="en-US" smtClean="0"/>
              <a:t>+</a:t>
            </a:r>
            <a:r>
              <a:rPr dirty="0" lang="en-US" smtClean="0"/>
              <a:t> </a:t>
            </a:r>
            <a:r>
              <a:rPr dirty="0" lang="en-US" err="1" smtClean="0"/>
              <a:t>nuqtalarni</a:t>
            </a:r>
            <a:r>
              <a:rPr dirty="0" lang="en-US" smtClean="0"/>
              <a:t> </a:t>
            </a:r>
            <a:r>
              <a:rPr dirty="0" lang="en-US" err="1" smtClean="0"/>
              <a:t>olamiz</a:t>
            </a:r>
            <a:r>
              <a:rPr dirty="0" lang="en-US" smtClean="0"/>
              <a:t>.</a:t>
            </a:r>
          </a:p>
          <a:p>
            <a:r>
              <a:rPr dirty="0" lang="en-US" smtClean="0"/>
              <a:t>Argument </a:t>
            </a:r>
            <a:r>
              <a:rPr dirty="0" lang="en-US" err="1" smtClean="0"/>
              <a:t>biror</a:t>
            </a:r>
            <a:r>
              <a:rPr dirty="0" lang="en-US" smtClean="0"/>
              <a:t> (</a:t>
            </a:r>
            <a:r>
              <a:rPr dirty="0" lang="en-US" err="1" smtClean="0"/>
              <a:t>musbat</a:t>
            </a:r>
            <a:r>
              <a:rPr dirty="0" lang="en-US" smtClean="0"/>
              <a:t> </a:t>
            </a:r>
            <a:r>
              <a:rPr dirty="0" lang="en-US" err="1" smtClean="0"/>
              <a:t>yoki</a:t>
            </a:r>
            <a:r>
              <a:rPr dirty="0" lang="en-US" smtClean="0"/>
              <a:t> </a:t>
            </a:r>
            <a:r>
              <a:rPr dirty="0" lang="en-US" err="1" smtClean="0"/>
              <a:t>manfiy</a:t>
            </a:r>
            <a:r>
              <a:rPr dirty="0" lang="en-US" smtClean="0"/>
              <a:t> - </a:t>
            </a:r>
            <a:r>
              <a:rPr dirty="0" lang="en-US" err="1" smtClean="0"/>
              <a:t>bari</a:t>
            </a:r>
            <a:r>
              <a:rPr dirty="0" lang="en-US" smtClean="0"/>
              <a:t> </a:t>
            </a:r>
            <a:r>
              <a:rPr dirty="0" lang="en-US" err="1" smtClean="0"/>
              <a:t>bir</a:t>
            </a:r>
            <a:r>
              <a:rPr dirty="0" lang="en-US" smtClean="0"/>
              <a:t>) </a:t>
            </a:r>
            <a:r>
              <a:rPr dirty="0" lang="en-US" err="1" smtClean="0"/>
              <a:t>orttirmasini</a:t>
            </a:r>
            <a:r>
              <a:rPr dirty="0" lang="en-US" smtClean="0"/>
              <a:t> </a:t>
            </a:r>
            <a:r>
              <a:rPr dirty="0" lang="en-US" err="1" smtClean="0"/>
              <a:t>olsin</a:t>
            </a:r>
            <a:r>
              <a:rPr dirty="0" lang="en-US" smtClean="0"/>
              <a:t>, u </a:t>
            </a:r>
            <a:r>
              <a:rPr dirty="0" lang="en-US" err="1" smtClean="0"/>
              <a:t>vaqtda</a:t>
            </a:r>
            <a:r>
              <a:rPr dirty="0" lang="en-US" smtClean="0"/>
              <a:t> </a:t>
            </a:r>
            <a:r>
              <a:rPr dirty="0" i="1" lang="en-US" smtClean="0"/>
              <a:t>y</a:t>
            </a:r>
            <a:r>
              <a:rPr dirty="0" lang="en-US" smtClean="0"/>
              <a:t> </a:t>
            </a:r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biror</a:t>
            </a:r>
            <a:r>
              <a:rPr dirty="0" lang="en-US" smtClean="0"/>
              <a:t> </a:t>
            </a:r>
            <a:r>
              <a:rPr dirty="0" lang="en-US" err="1" smtClean="0"/>
              <a:t>orttirmani</a:t>
            </a:r>
            <a:r>
              <a:rPr dirty="0" lang="en-US" smtClean="0"/>
              <a:t> </a:t>
            </a:r>
            <a:r>
              <a:rPr dirty="0" lang="en-US" err="1" smtClean="0"/>
              <a:t>oladi</a:t>
            </a:r>
            <a:r>
              <a:rPr dirty="0" lang="en-US" smtClean="0"/>
              <a:t>. </a:t>
            </a:r>
            <a:r>
              <a:rPr dirty="0" lang="en-US" err="1" smtClean="0"/>
              <a:t>Shunday</a:t>
            </a:r>
            <a:r>
              <a:rPr dirty="0" lang="en-US" smtClean="0"/>
              <a:t> </a:t>
            </a:r>
            <a:r>
              <a:rPr dirty="0" lang="en-US" err="1" smtClean="0"/>
              <a:t>qilib</a:t>
            </a:r>
            <a:r>
              <a:rPr dirty="0" lang="en-US" smtClean="0"/>
              <a:t> </a:t>
            </a:r>
            <a:r>
              <a:rPr dirty="0" lang="en-US" err="1" smtClean="0"/>
              <a:t>argumentning</a:t>
            </a:r>
            <a:r>
              <a:rPr dirty="0" lang="en-US" smtClean="0"/>
              <a:t> </a:t>
            </a:r>
            <a:r>
              <a:rPr dirty="0" i="1" lang="en-US" smtClean="0"/>
              <a:t>x</a:t>
            </a:r>
            <a:r>
              <a:rPr baseline="-25000" dirty="0" i="1" lang="en-US" smtClean="0"/>
              <a:t>0 </a:t>
            </a:r>
            <a:r>
              <a:rPr dirty="0" lang="en-US" err="1" smtClean="0"/>
              <a:t>qiymatida</a:t>
            </a:r>
            <a:r>
              <a:rPr dirty="0" lang="en-US" smtClean="0"/>
              <a:t> </a:t>
            </a:r>
            <a:r>
              <a:rPr dirty="0" i="1" lang="en-US" smtClean="0"/>
              <a:t>y</a:t>
            </a:r>
            <a:r>
              <a:rPr baseline="-25000" dirty="0" i="1" lang="en-US" smtClean="0"/>
              <a:t>0</a:t>
            </a:r>
            <a:r>
              <a:rPr dirty="0" i="1" lang="en-US" smtClean="0"/>
              <a:t>=f(x</a:t>
            </a:r>
            <a:r>
              <a:rPr baseline="-25000" dirty="0" i="1" lang="en-US" smtClean="0"/>
              <a:t>0</a:t>
            </a:r>
            <a:r>
              <a:rPr dirty="0" i="1" lang="en-US" smtClean="0"/>
              <a:t>) </a:t>
            </a:r>
            <a:r>
              <a:rPr dirty="0" lang="en-US" err="1" smtClean="0"/>
              <a:t>ga</a:t>
            </a:r>
            <a:r>
              <a:rPr dirty="0" lang="en-US" smtClean="0"/>
              <a:t>, </a:t>
            </a:r>
            <a:r>
              <a:rPr dirty="0" lang="en-US" err="1" smtClean="0"/>
              <a:t>argumentning</a:t>
            </a:r>
            <a:r>
              <a:rPr dirty="0" lang="en-US" smtClean="0"/>
              <a:t> </a:t>
            </a:r>
            <a:r>
              <a:rPr dirty="0" i="1" lang="en-US" smtClean="0"/>
              <a:t>x</a:t>
            </a:r>
            <a:r>
              <a:rPr baseline="-25000" dirty="0" i="1" lang="en-US" smtClean="0"/>
              <a:t>0</a:t>
            </a:r>
            <a:r>
              <a:rPr dirty="0" i="1" lang="en-US" smtClean="0"/>
              <a:t>+</a:t>
            </a:r>
            <a:r>
              <a:rPr dirty="0" lang="en-US" smtClean="0"/>
              <a:t> </a:t>
            </a:r>
            <a:r>
              <a:rPr dirty="0" lang="en-US" err="1" smtClean="0"/>
              <a:t>qiymatdaga</a:t>
            </a:r>
            <a:r>
              <a:rPr dirty="0" lang="en-US" smtClean="0"/>
              <a:t> </a:t>
            </a:r>
            <a:r>
              <a:rPr dirty="0" lang="en-US" err="1" smtClean="0"/>
              <a:t>ega</a:t>
            </a:r>
            <a:r>
              <a:rPr dirty="0" lang="en-US" smtClean="0"/>
              <a:t> </a:t>
            </a:r>
            <a:r>
              <a:rPr dirty="0" lang="en-US" err="1" smtClean="0"/>
              <a:t>bo`lamiz</a:t>
            </a:r>
            <a:r>
              <a:rPr dirty="0" lang="en-US" smtClean="0"/>
              <a:t>. </a:t>
            </a:r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orttirmasi</a:t>
            </a:r>
            <a:r>
              <a:rPr dirty="0" lang="en-US" smtClean="0"/>
              <a:t> </a:t>
            </a:r>
            <a:r>
              <a:rPr dirty="0" lang="en-US" err="1" smtClean="0"/>
              <a:t>ni</a:t>
            </a:r>
            <a:r>
              <a:rPr dirty="0" lang="en-US" smtClean="0"/>
              <a:t> </a:t>
            </a:r>
            <a:r>
              <a:rPr dirty="0" lang="en-US" err="1" smtClean="0"/>
              <a:t>topamiz</a:t>
            </a:r>
            <a:endParaRPr dirty="0" lang="en-US" smtClean="0"/>
          </a:p>
          <a:p>
            <a:endParaRPr dirty="0" lang="ru-RU"/>
          </a:p>
        </p:txBody>
      </p:sp>
      <p:sp>
        <p:nvSpPr>
          <p:cNvPr id="104859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p>
            <a:pPr algn="l"/>
            <a:r>
              <a:rPr dirty="0" lang="en-US" smtClean="0"/>
              <a:t>2</a:t>
            </a:r>
            <a:endParaRPr dirty="0"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p>
            <a:r>
              <a:rPr b="1" dirty="0" lang="en-US" err="1" smtClean="0"/>
              <a:t>Monoton</a:t>
            </a:r>
            <a:r>
              <a:rPr b="1" dirty="0" lang="en-US" smtClean="0"/>
              <a:t> </a:t>
            </a:r>
            <a:r>
              <a:rPr b="1" dirty="0" lang="en-US" err="1" smtClean="0"/>
              <a:t>funksiya</a:t>
            </a:r>
            <a:r>
              <a:rPr dirty="0" lang="en-US" smtClean="0"/>
              <a:t> - </a:t>
            </a:r>
            <a:r>
              <a:rPr dirty="0" lang="en-US" err="1" smtClean="0"/>
              <a:t>oʻsuvchi</a:t>
            </a:r>
            <a:r>
              <a:rPr dirty="0" lang="en-US" smtClean="0"/>
              <a:t> </a:t>
            </a:r>
            <a:r>
              <a:rPr dirty="0" lang="en-US" err="1" smtClean="0"/>
              <a:t>yoki</a:t>
            </a:r>
            <a:r>
              <a:rPr dirty="0" lang="en-US" smtClean="0"/>
              <a:t> </a:t>
            </a:r>
            <a:r>
              <a:rPr dirty="0" lang="en-US" err="1" smtClean="0"/>
              <a:t>kamayuvchi</a:t>
            </a:r>
            <a:r>
              <a:rPr dirty="0" lang="en-US" smtClean="0"/>
              <a:t> </a:t>
            </a:r>
            <a:r>
              <a:rPr dirty="0" lang="en-US" err="1" smtClean="0"/>
              <a:t>funksiyalar</a:t>
            </a:r>
            <a:r>
              <a:rPr dirty="0" lang="en-US" smtClean="0"/>
              <a:t>. </a:t>
            </a:r>
            <a:r>
              <a:rPr dirty="0" lang="en-US" err="1" smtClean="0"/>
              <a:t>Berilgan</a:t>
            </a:r>
            <a:r>
              <a:rPr dirty="0" lang="en-US" smtClean="0"/>
              <a:t> </a:t>
            </a:r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biror</a:t>
            </a:r>
            <a:r>
              <a:rPr dirty="0" lang="en-US" smtClean="0"/>
              <a:t> </a:t>
            </a:r>
            <a:r>
              <a:rPr dirty="0" lang="en-US" err="1" smtClean="0"/>
              <a:t>oraliqda</a:t>
            </a:r>
            <a:r>
              <a:rPr dirty="0" lang="en-US" smtClean="0"/>
              <a:t> </a:t>
            </a:r>
            <a:r>
              <a:rPr dirty="0" lang="en-US" err="1" smtClean="0"/>
              <a:t>monoton</a:t>
            </a:r>
            <a:r>
              <a:rPr dirty="0" lang="en-US" smtClean="0"/>
              <a:t> </a:t>
            </a:r>
            <a:r>
              <a:rPr dirty="0" lang="en-US" err="1" smtClean="0"/>
              <a:t>boʻlishi</a:t>
            </a:r>
            <a:r>
              <a:rPr dirty="0" lang="en-US" smtClean="0"/>
              <a:t> </a:t>
            </a:r>
            <a:r>
              <a:rPr dirty="0" lang="en-US" err="1" smtClean="0"/>
              <a:t>uchun</a:t>
            </a:r>
            <a:r>
              <a:rPr dirty="0" lang="en-US" smtClean="0"/>
              <a:t> </a:t>
            </a:r>
            <a:r>
              <a:rPr dirty="0" lang="en-US" err="1" smtClean="0"/>
              <a:t>uning</a:t>
            </a:r>
            <a:r>
              <a:rPr dirty="0" lang="en-US" smtClean="0"/>
              <a:t> </a:t>
            </a:r>
            <a:r>
              <a:rPr dirty="0" lang="en-US" err="1" smtClean="0"/>
              <a:t>orttirmasi</a:t>
            </a:r>
            <a:r>
              <a:rPr dirty="0" lang="en-US" smtClean="0"/>
              <a:t> </a:t>
            </a:r>
            <a:r>
              <a:rPr dirty="0" lang="en-US" err="1" smtClean="0"/>
              <a:t>Af</a:t>
            </a:r>
            <a:r>
              <a:rPr dirty="0" lang="en-US" smtClean="0"/>
              <a:t>(x)=f(</a:t>
            </a:r>
            <a:r>
              <a:rPr dirty="0" lang="en-US" err="1" smtClean="0"/>
              <a:t>x+Ax</a:t>
            </a:r>
            <a:r>
              <a:rPr dirty="0" lang="en-US" smtClean="0"/>
              <a:t>)-f(x), </a:t>
            </a:r>
            <a:r>
              <a:rPr dirty="0" lang="en-US" err="1" smtClean="0"/>
              <a:t>Dx</a:t>
            </a:r>
            <a:r>
              <a:rPr dirty="0" lang="en-US" smtClean="0"/>
              <a:t>&gt;0, </a:t>
            </a:r>
            <a:r>
              <a:rPr dirty="0" lang="en-US" err="1" smtClean="0"/>
              <a:t>oraliqda</a:t>
            </a:r>
            <a:r>
              <a:rPr dirty="0" lang="en-US" smtClean="0"/>
              <a:t> </a:t>
            </a:r>
            <a:r>
              <a:rPr dirty="0" lang="en-US" err="1" smtClean="0"/>
              <a:t>ishorasini</a:t>
            </a:r>
            <a:r>
              <a:rPr dirty="0" lang="en-US" smtClean="0"/>
              <a:t> </a:t>
            </a:r>
            <a:r>
              <a:rPr dirty="0" lang="en-US" err="1" smtClean="0"/>
              <a:t>oʻzgartirmasligi</a:t>
            </a:r>
            <a:r>
              <a:rPr dirty="0" lang="en-US" smtClean="0"/>
              <a:t> </a:t>
            </a:r>
            <a:r>
              <a:rPr dirty="0" lang="en-US" err="1" smtClean="0"/>
              <a:t>lozim</a:t>
            </a:r>
            <a:r>
              <a:rPr dirty="0" lang="en-US" smtClean="0"/>
              <a:t>. Agar Ax&gt;0 </a:t>
            </a:r>
            <a:r>
              <a:rPr dirty="0" lang="en-US" err="1" smtClean="0"/>
              <a:t>boʻlganda</a:t>
            </a:r>
            <a:r>
              <a:rPr dirty="0" lang="en-US" smtClean="0"/>
              <a:t> D/(x) </a:t>
            </a:r>
            <a:r>
              <a:rPr dirty="0" lang="en-US" err="1" smtClean="0"/>
              <a:t>noldan</a:t>
            </a:r>
            <a:r>
              <a:rPr dirty="0" lang="en-US" smtClean="0"/>
              <a:t> </a:t>
            </a:r>
            <a:r>
              <a:rPr dirty="0" lang="en-US" err="1" smtClean="0"/>
              <a:t>qatʼiy</a:t>
            </a:r>
            <a:r>
              <a:rPr dirty="0" lang="en-US" smtClean="0"/>
              <a:t> </a:t>
            </a:r>
            <a:r>
              <a:rPr dirty="0" lang="en-US" err="1" smtClean="0"/>
              <a:t>katta</a:t>
            </a:r>
            <a:r>
              <a:rPr dirty="0" lang="en-US" smtClean="0"/>
              <a:t> </a:t>
            </a:r>
            <a:r>
              <a:rPr dirty="0" lang="en-US" err="1" smtClean="0"/>
              <a:t>yoki</a:t>
            </a:r>
            <a:r>
              <a:rPr dirty="0" lang="en-US" smtClean="0"/>
              <a:t> </a:t>
            </a:r>
            <a:r>
              <a:rPr dirty="0" lang="en-US" err="1" smtClean="0"/>
              <a:t>qatʼiy</a:t>
            </a:r>
            <a:r>
              <a:rPr dirty="0" lang="en-US" smtClean="0"/>
              <a:t> </a:t>
            </a:r>
            <a:r>
              <a:rPr dirty="0" lang="en-US" err="1" smtClean="0"/>
              <a:t>kichik</a:t>
            </a:r>
            <a:r>
              <a:rPr dirty="0" lang="en-US" smtClean="0"/>
              <a:t> </a:t>
            </a:r>
            <a:r>
              <a:rPr dirty="0" lang="en-US" err="1" smtClean="0"/>
              <a:t>boʻlsa</a:t>
            </a:r>
            <a:r>
              <a:rPr dirty="0" lang="en-US" smtClean="0"/>
              <a:t>, u </a:t>
            </a:r>
            <a:r>
              <a:rPr dirty="0" lang="en-US" err="1" smtClean="0"/>
              <a:t>holda</a:t>
            </a:r>
            <a:r>
              <a:rPr dirty="0" lang="en-US" smtClean="0"/>
              <a:t> f(x) </a:t>
            </a:r>
            <a:r>
              <a:rPr dirty="0" lang="en-US" err="1" smtClean="0"/>
              <a:t>qatʼiy</a:t>
            </a:r>
            <a:r>
              <a:rPr dirty="0" lang="en-US" smtClean="0"/>
              <a:t> </a:t>
            </a:r>
            <a:r>
              <a:rPr dirty="0" lang="en-US" err="1" smtClean="0"/>
              <a:t>monoton</a:t>
            </a:r>
            <a:r>
              <a:rPr dirty="0" lang="en-US" smtClean="0"/>
              <a:t> </a:t>
            </a:r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deyiladi</a:t>
            </a:r>
            <a:r>
              <a:rPr dirty="0" lang="en-US" smtClean="0"/>
              <a:t>. </a:t>
            </a:r>
            <a:r>
              <a:rPr dirty="0" lang="en-US" err="1" smtClean="0"/>
              <a:t>Biror</a:t>
            </a:r>
            <a:r>
              <a:rPr dirty="0" lang="en-US" smtClean="0"/>
              <a:t> </a:t>
            </a:r>
            <a:r>
              <a:rPr dirty="0" lang="en-US" err="1" smtClean="0"/>
              <a:t>oraliqda</a:t>
            </a:r>
            <a:r>
              <a:rPr dirty="0" lang="en-US" smtClean="0"/>
              <a:t> </a:t>
            </a:r>
            <a:r>
              <a:rPr dirty="0" lang="en-US" err="1" smtClean="0"/>
              <a:t>differensiyalanuvchi</a:t>
            </a:r>
            <a:r>
              <a:rPr dirty="0" lang="en-US" smtClean="0"/>
              <a:t> </a:t>
            </a:r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shu</a:t>
            </a:r>
            <a:r>
              <a:rPr dirty="0" lang="en-US" smtClean="0"/>
              <a:t> </a:t>
            </a:r>
            <a:r>
              <a:rPr dirty="0" lang="en-US" err="1" smtClean="0"/>
              <a:t>oraliqda</a:t>
            </a:r>
            <a:r>
              <a:rPr dirty="0" lang="en-US" smtClean="0"/>
              <a:t> </a:t>
            </a:r>
            <a:r>
              <a:rPr dirty="0" lang="en-US" err="1" smtClean="0"/>
              <a:t>monoton</a:t>
            </a:r>
            <a:r>
              <a:rPr dirty="0" lang="en-US" smtClean="0"/>
              <a:t> </a:t>
            </a:r>
            <a:r>
              <a:rPr dirty="0" lang="en-US" err="1" smtClean="0"/>
              <a:t>boʻlishi</a:t>
            </a:r>
            <a:r>
              <a:rPr dirty="0" lang="en-US" smtClean="0"/>
              <a:t> </a:t>
            </a:r>
            <a:r>
              <a:rPr dirty="0" lang="en-US" err="1" smtClean="0"/>
              <a:t>uchun</a:t>
            </a:r>
            <a:r>
              <a:rPr dirty="0" lang="en-US" smtClean="0"/>
              <a:t> </a:t>
            </a:r>
            <a:r>
              <a:rPr dirty="0" lang="en-US" err="1" smtClean="0"/>
              <a:t>uning</a:t>
            </a:r>
            <a:r>
              <a:rPr dirty="0" lang="en-US" smtClean="0"/>
              <a:t> </a:t>
            </a:r>
            <a:r>
              <a:rPr dirty="0" lang="en-US" err="1" smtClean="0"/>
              <a:t>hosilasi</a:t>
            </a:r>
            <a:r>
              <a:rPr dirty="0" lang="en-US" smtClean="0"/>
              <a:t> </a:t>
            </a:r>
            <a:r>
              <a:rPr dirty="0" lang="en-US" err="1" smtClean="0"/>
              <a:t>oʻzgarmas</a:t>
            </a:r>
            <a:r>
              <a:rPr dirty="0" lang="en-US" smtClean="0"/>
              <a:t> </a:t>
            </a:r>
            <a:r>
              <a:rPr dirty="0" lang="en-US" err="1" smtClean="0"/>
              <a:t>ishorani</a:t>
            </a:r>
            <a:r>
              <a:rPr dirty="0" lang="en-US" smtClean="0"/>
              <a:t> </a:t>
            </a:r>
            <a:r>
              <a:rPr dirty="0" lang="en-US" err="1" smtClean="0"/>
              <a:t>saqlashi</a:t>
            </a:r>
            <a:r>
              <a:rPr dirty="0" lang="en-US" smtClean="0"/>
              <a:t> </a:t>
            </a:r>
            <a:r>
              <a:rPr dirty="0" lang="en-US" err="1" smtClean="0"/>
              <a:t>zarur</a:t>
            </a:r>
            <a:r>
              <a:rPr dirty="0" lang="en-US" smtClean="0"/>
              <a:t> </a:t>
            </a:r>
            <a:r>
              <a:rPr dirty="0" lang="en-US" err="1" smtClean="0"/>
              <a:t>va</a:t>
            </a:r>
            <a:r>
              <a:rPr dirty="0" lang="en-US" smtClean="0"/>
              <a:t> </a:t>
            </a:r>
            <a:r>
              <a:rPr dirty="0" lang="en-US" err="1" smtClean="0"/>
              <a:t>yetarlidir</a:t>
            </a:r>
            <a:r>
              <a:rPr dirty="0" lang="en-US" smtClean="0"/>
              <a:t>.</a:t>
            </a:r>
            <a:r>
              <a:rPr baseline="30000" dirty="0" lang="en-US" smtClean="0">
                <a:hlinkClick r:id="rId1"/>
              </a:rPr>
              <a:t>[</a:t>
            </a:r>
            <a:endParaRPr dirty="0" lang="ru-RU"/>
          </a:p>
        </p:txBody>
      </p:sp>
      <p:sp>
        <p:nvSpPr>
          <p:cNvPr id="104859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p>
            <a:pPr algn="l"/>
            <a:r>
              <a:rPr dirty="0" lang="en-US" smtClean="0"/>
              <a:t>3</a:t>
            </a:r>
            <a:endParaRPr dirty="0"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429288"/>
          </a:xfrm>
        </p:spPr>
        <p:txBody>
          <a:bodyPr/>
          <a:p>
            <a:r>
              <a:rPr b="1" dirty="0" lang="en-US" err="1" smtClean="0"/>
              <a:t>Ta’rif</a:t>
            </a:r>
            <a:r>
              <a:rPr b="1" dirty="0" lang="en-US" smtClean="0"/>
              <a:t>.</a:t>
            </a:r>
            <a:r>
              <a:rPr dirty="0" lang="en-US" smtClean="0"/>
              <a:t> </a:t>
            </a:r>
            <a:r>
              <a:rPr dirty="0" lang="en-US" err="1" smtClean="0"/>
              <a:t>Berilgan</a:t>
            </a:r>
            <a:r>
              <a:rPr dirty="0" lang="en-US" smtClean="0"/>
              <a:t> </a:t>
            </a:r>
            <a:r>
              <a:rPr dirty="0" i="1" lang="en-US" smtClean="0"/>
              <a:t>y=f(x)</a:t>
            </a:r>
            <a:r>
              <a:rPr dirty="0" lang="en-US" smtClean="0"/>
              <a:t> </a:t>
            </a:r>
            <a:r>
              <a:rPr dirty="0" lang="en-US" err="1" smtClean="0"/>
              <a:t>funksiyaning</a:t>
            </a:r>
            <a:r>
              <a:rPr dirty="0" lang="en-US" smtClean="0"/>
              <a:t> argument </a:t>
            </a:r>
            <a:r>
              <a:rPr dirty="0" i="1" lang="en-US" smtClean="0"/>
              <a:t>x</a:t>
            </a:r>
            <a:r>
              <a:rPr dirty="0" lang="en-US" smtClean="0"/>
              <a:t> </a:t>
            </a:r>
            <a:r>
              <a:rPr dirty="0" lang="en-US" err="1" smtClean="0"/>
              <a:t>bo`yicha</a:t>
            </a:r>
            <a:r>
              <a:rPr dirty="0" lang="en-US" smtClean="0"/>
              <a:t> </a:t>
            </a:r>
            <a:r>
              <a:rPr dirty="0" lang="en-US" err="1" smtClean="0"/>
              <a:t>hosilasi</a:t>
            </a:r>
            <a:r>
              <a:rPr dirty="0" lang="en-US" smtClean="0"/>
              <a:t> </a:t>
            </a:r>
            <a:r>
              <a:rPr dirty="0" lang="en-US" err="1" smtClean="0"/>
              <a:t>deb</a:t>
            </a:r>
            <a:r>
              <a:rPr dirty="0" lang="en-US" smtClean="0"/>
              <a:t>, argument </a:t>
            </a:r>
            <a:r>
              <a:rPr dirty="0" lang="en-US" err="1" smtClean="0"/>
              <a:t>orttirmasi</a:t>
            </a:r>
            <a:r>
              <a:rPr dirty="0" lang="en-US" smtClean="0"/>
              <a:t>  </a:t>
            </a:r>
            <a:r>
              <a:rPr dirty="0" lang="en-US" err="1" smtClean="0"/>
              <a:t>ixtiyoriy</a:t>
            </a:r>
            <a:r>
              <a:rPr dirty="0" lang="en-US" smtClean="0"/>
              <a:t> </a:t>
            </a:r>
            <a:r>
              <a:rPr dirty="0" lang="en-US" err="1" smtClean="0"/>
              <a:t>ravishda</a:t>
            </a:r>
            <a:r>
              <a:rPr dirty="0" lang="en-US" smtClean="0"/>
              <a:t> </a:t>
            </a:r>
            <a:r>
              <a:rPr dirty="0" lang="en-US" err="1" smtClean="0"/>
              <a:t>nolga</a:t>
            </a:r>
            <a:r>
              <a:rPr dirty="0" lang="en-US" smtClean="0"/>
              <a:t> </a:t>
            </a:r>
            <a:r>
              <a:rPr dirty="0" lang="en-US" err="1" smtClean="0"/>
              <a:t>intilganda</a:t>
            </a:r>
            <a:r>
              <a:rPr dirty="0" lang="en-US" smtClean="0"/>
              <a:t> </a:t>
            </a:r>
            <a:r>
              <a:rPr dirty="0" lang="en-US" err="1" smtClean="0"/>
              <a:t>funksiya</a:t>
            </a:r>
            <a:r>
              <a:rPr dirty="0" lang="en-US" smtClean="0"/>
              <a:t> </a:t>
            </a:r>
            <a:r>
              <a:rPr dirty="0" lang="en-US" err="1" smtClean="0"/>
              <a:t>orttirmasi</a:t>
            </a:r>
            <a:r>
              <a:rPr dirty="0" lang="en-US" smtClean="0"/>
              <a:t> </a:t>
            </a:r>
            <a:r>
              <a:rPr dirty="0" lang="en-US" err="1" smtClean="0"/>
              <a:t>ning</a:t>
            </a:r>
            <a:r>
              <a:rPr dirty="0" lang="en-US" smtClean="0"/>
              <a:t> argument </a:t>
            </a:r>
            <a:r>
              <a:rPr dirty="0" lang="en-US" err="1" smtClean="0"/>
              <a:t>orttirmasi</a:t>
            </a:r>
            <a:r>
              <a:rPr dirty="0" lang="en-US" smtClean="0"/>
              <a:t>  </a:t>
            </a:r>
            <a:r>
              <a:rPr dirty="0" lang="en-US" err="1" smtClean="0"/>
              <a:t>ga</a:t>
            </a:r>
            <a:r>
              <a:rPr dirty="0" lang="en-US" smtClean="0"/>
              <a:t> </a:t>
            </a:r>
            <a:r>
              <a:rPr dirty="0" lang="en-US" err="1" smtClean="0"/>
              <a:t>nisbatining</a:t>
            </a:r>
            <a:r>
              <a:rPr dirty="0" lang="en-US" smtClean="0"/>
              <a:t> </a:t>
            </a:r>
            <a:r>
              <a:rPr dirty="0" lang="en-US" err="1" smtClean="0"/>
              <a:t>limitiga</a:t>
            </a:r>
            <a:r>
              <a:rPr dirty="0" lang="en-US" smtClean="0"/>
              <a:t> </a:t>
            </a:r>
            <a:r>
              <a:rPr dirty="0" lang="en-US" err="1" smtClean="0"/>
              <a:t>aytiladi</a:t>
            </a:r>
            <a:r>
              <a:rPr dirty="0" lang="en-US" smtClean="0"/>
              <a:t>.</a:t>
            </a:r>
          </a:p>
          <a:p>
            <a:r>
              <a:rPr dirty="0" lang="en-US" err="1" smtClean="0"/>
              <a:t>Umumiy</a:t>
            </a:r>
            <a:r>
              <a:rPr dirty="0" lang="en-US" smtClean="0"/>
              <a:t> </a:t>
            </a:r>
            <a:r>
              <a:rPr dirty="0" lang="en-US" err="1" smtClean="0"/>
              <a:t>holda</a:t>
            </a:r>
            <a:r>
              <a:rPr dirty="0" lang="en-US" smtClean="0"/>
              <a:t> </a:t>
            </a:r>
            <a:r>
              <a:rPr dirty="0" i="1" lang="en-US" smtClean="0"/>
              <a:t>x</a:t>
            </a:r>
            <a:r>
              <a:rPr dirty="0" lang="en-US" smtClean="0"/>
              <a:t> </a:t>
            </a:r>
            <a:r>
              <a:rPr dirty="0" lang="en-US" err="1" smtClean="0"/>
              <a:t>ning</a:t>
            </a:r>
            <a:r>
              <a:rPr dirty="0" lang="en-US" smtClean="0"/>
              <a:t> </a:t>
            </a:r>
            <a:r>
              <a:rPr dirty="0" lang="en-US" err="1" smtClean="0"/>
              <a:t>har</a:t>
            </a:r>
            <a:r>
              <a:rPr dirty="0" lang="en-US" smtClean="0"/>
              <a:t> </a:t>
            </a:r>
            <a:r>
              <a:rPr dirty="0" lang="en-US" err="1" smtClean="0"/>
              <a:t>bir</a:t>
            </a:r>
            <a:r>
              <a:rPr dirty="0" lang="en-US" smtClean="0"/>
              <a:t> </a:t>
            </a:r>
            <a:r>
              <a:rPr dirty="0" lang="en-US" err="1" smtClean="0"/>
              <a:t>qiymati</a:t>
            </a:r>
            <a:r>
              <a:rPr dirty="0" lang="en-US" smtClean="0"/>
              <a:t> </a:t>
            </a:r>
            <a:r>
              <a:rPr dirty="0" lang="en-US" err="1" smtClean="0"/>
              <a:t>uchun</a:t>
            </a:r>
            <a:r>
              <a:rPr dirty="0" lang="en-US" smtClean="0"/>
              <a:t>  </a:t>
            </a:r>
            <a:r>
              <a:rPr dirty="0" lang="en-US" err="1" smtClean="0"/>
              <a:t>hosila</a:t>
            </a:r>
            <a:r>
              <a:rPr dirty="0" lang="en-US" smtClean="0"/>
              <a:t> </a:t>
            </a:r>
            <a:r>
              <a:rPr dirty="0" lang="en-US" err="1" smtClean="0"/>
              <a:t>ma’lum</a:t>
            </a:r>
            <a:r>
              <a:rPr dirty="0" lang="en-US" smtClean="0"/>
              <a:t> </a:t>
            </a:r>
            <a:r>
              <a:rPr dirty="0" lang="en-US" err="1" smtClean="0"/>
              <a:t>qiymatga</a:t>
            </a:r>
            <a:r>
              <a:rPr dirty="0" lang="en-US" smtClean="0"/>
              <a:t> </a:t>
            </a:r>
            <a:r>
              <a:rPr dirty="0" lang="en-US" err="1" smtClean="0"/>
              <a:t>ega</a:t>
            </a:r>
            <a:r>
              <a:rPr dirty="0" lang="en-US" smtClean="0"/>
              <a:t>, </a:t>
            </a:r>
            <a:r>
              <a:rPr dirty="0" lang="en-US" err="1" smtClean="0"/>
              <a:t>ya’ni</a:t>
            </a:r>
            <a:r>
              <a:rPr dirty="0" lang="en-US" smtClean="0"/>
              <a:t>  </a:t>
            </a:r>
            <a:r>
              <a:rPr dirty="0" lang="en-US" err="1" smtClean="0"/>
              <a:t>hosila</a:t>
            </a:r>
            <a:r>
              <a:rPr dirty="0" lang="en-US" smtClean="0"/>
              <a:t> ham x </a:t>
            </a:r>
            <a:r>
              <a:rPr dirty="0" lang="en-US" err="1" smtClean="0"/>
              <a:t>ning</a:t>
            </a:r>
            <a:r>
              <a:rPr dirty="0" lang="en-US" smtClean="0"/>
              <a:t> </a:t>
            </a:r>
            <a:r>
              <a:rPr dirty="0" lang="en-US" err="1" smtClean="0"/>
              <a:t>funksiyasi</a:t>
            </a:r>
            <a:r>
              <a:rPr dirty="0" lang="en-US" smtClean="0"/>
              <a:t> </a:t>
            </a:r>
            <a:r>
              <a:rPr dirty="0" lang="en-US" err="1" smtClean="0"/>
              <a:t>bo`lishini</a:t>
            </a:r>
            <a:r>
              <a:rPr dirty="0" lang="en-US" smtClean="0"/>
              <a:t> </a:t>
            </a:r>
            <a:r>
              <a:rPr dirty="0" lang="en-US" err="1" smtClean="0"/>
              <a:t>qayd</a:t>
            </a:r>
            <a:r>
              <a:rPr dirty="0" lang="en-US" smtClean="0"/>
              <a:t> </a:t>
            </a:r>
            <a:r>
              <a:rPr dirty="0" lang="en-US" err="1" smtClean="0"/>
              <a:t>qilamiz</a:t>
            </a:r>
            <a:r>
              <a:rPr dirty="0" lang="en-US" smtClean="0"/>
              <a:t>. </a:t>
            </a:r>
            <a:r>
              <a:rPr dirty="0" lang="en-US" err="1" smtClean="0"/>
              <a:t>Hosilada</a:t>
            </a:r>
            <a:r>
              <a:rPr dirty="0" lang="en-US" smtClean="0"/>
              <a:t> </a:t>
            </a:r>
            <a:r>
              <a:rPr dirty="0" lang="en-US" err="1" smtClean="0"/>
              <a:t>belgi</a:t>
            </a:r>
            <a:r>
              <a:rPr dirty="0" lang="en-US" smtClean="0"/>
              <a:t> </a:t>
            </a:r>
            <a:r>
              <a:rPr dirty="0" lang="en-US" err="1" smtClean="0"/>
              <a:t>bilan</a:t>
            </a:r>
            <a:r>
              <a:rPr dirty="0" lang="en-US" smtClean="0"/>
              <a:t> </a:t>
            </a:r>
            <a:r>
              <a:rPr dirty="0" lang="en-US" err="1" smtClean="0"/>
              <a:t>birga</a:t>
            </a:r>
            <a:r>
              <a:rPr dirty="0" lang="en-US" smtClean="0"/>
              <a:t> </a:t>
            </a:r>
            <a:r>
              <a:rPr dirty="0" lang="en-US" err="1" smtClean="0"/>
              <a:t>boshqacha</a:t>
            </a:r>
            <a:r>
              <a:rPr dirty="0" lang="en-US" smtClean="0"/>
              <a:t> </a:t>
            </a:r>
            <a:r>
              <a:rPr dirty="0" lang="en-US" err="1" smtClean="0"/>
              <a:t>belgilar</a:t>
            </a:r>
            <a:r>
              <a:rPr dirty="0" lang="en-US" smtClean="0"/>
              <a:t> ham </a:t>
            </a:r>
            <a:r>
              <a:rPr dirty="0" lang="en-US" err="1" smtClean="0"/>
              <a:t>ishlatiladi</a:t>
            </a:r>
            <a:r>
              <a:rPr dirty="0" lang="en-US" smtClean="0"/>
              <a:t>. </a:t>
            </a:r>
          </a:p>
          <a:p>
            <a:pPr>
              <a:buNone/>
            </a:pPr>
            <a:endParaRPr dirty="0" lang="ru-RU"/>
          </a:p>
        </p:txBody>
      </p:sp>
      <p:sp>
        <p:nvSpPr>
          <p:cNvPr id="104860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p>
            <a:pPr algn="l"/>
            <a:r>
              <a:rPr dirty="0" lang="en-US" smtClean="0"/>
              <a:t>4</a:t>
            </a:r>
            <a:endParaRPr dirty="0" lang="ru-RU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lastClr="000000" val="windowText"/>
      </a:dk1>
      <a:lt1>
        <a:sysClr lastClr="FFFFFF" val="window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algn="tl" flip="none" sx="40000" sy="40000" tx="0" ty="0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algn="tl" flip="none" sx="40000" sy="40000" tx="0" ty="0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algn="tl" blurRad="95000" rotWithShape="0">
              <a:srgbClr val="000000">
                <a:alpha val="50000"/>
              </a:srgbClr>
            </a:outerShdw>
          </a:effectLst>
          <a:scene3d>
            <a:camera prst="orthographicFront"/>
            <a:lightRig dir="t" rig="sof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algn="tl" flip="none" sx="58000" sy="38000" tx="0" ty="0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Funksiya xosilasi. Differensiallash koidlari. Funksiya monotonligi va ekstremumlari </dc:title>
  <dc:creator>acer</dc:creator>
  <cp:lastModifiedBy>acer</cp:lastModifiedBy>
  <dcterms:created xsi:type="dcterms:W3CDTF">2021-05-27T19:27:23Z</dcterms:created>
  <dcterms:modified xsi:type="dcterms:W3CDTF">2021-06-13T10:50:26Z</dcterms:modified>
</cp:coreProperties>
</file>