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8" r:id="rId5"/>
    <p:sldId id="273" r:id="rId6"/>
    <p:sldId id="267" r:id="rId7"/>
    <p:sldId id="278" r:id="rId8"/>
    <p:sldId id="269" r:id="rId9"/>
    <p:sldId id="270" r:id="rId10"/>
    <p:sldId id="271" r:id="rId11"/>
    <p:sldId id="272" r:id="rId12"/>
    <p:sldId id="276" r:id="rId13"/>
    <p:sldId id="277" r:id="rId14"/>
    <p:sldId id="274" r:id="rId15"/>
    <p:sldId id="275" r:id="rId16"/>
    <p:sldId id="259" r:id="rId17"/>
    <p:sldId id="261" r:id="rId18"/>
    <p:sldId id="263" r:id="rId19"/>
    <p:sldId id="262" r:id="rId20"/>
    <p:sldId id="26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21" d="100"/>
          <a:sy n="221" d="100"/>
        </p:scale>
        <p:origin x="139" y="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3F94-055E-404E-A2ED-98C7D8E98687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7501-11A3-4375-96AC-D302CE2C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7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3F94-055E-404E-A2ED-98C7D8E98687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7501-11A3-4375-96AC-D302CE2C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9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3F94-055E-404E-A2ED-98C7D8E98687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7501-11A3-4375-96AC-D302CE2C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2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3716" y="431655"/>
            <a:ext cx="1338750" cy="1192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1028" y="36512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3F94-055E-404E-A2ED-98C7D8E98687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7501-11A3-4375-96AC-D302CE2C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7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3F94-055E-404E-A2ED-98C7D8E98687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7501-11A3-4375-96AC-D302CE2C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3F94-055E-404E-A2ED-98C7D8E98687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7501-11A3-4375-96AC-D302CE2C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85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3F94-055E-404E-A2ED-98C7D8E98687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7501-11A3-4375-96AC-D302CE2C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6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3F94-055E-404E-A2ED-98C7D8E98687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7501-11A3-4375-96AC-D302CE2C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1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3F94-055E-404E-A2ED-98C7D8E98687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7501-11A3-4375-96AC-D302CE2C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8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3F94-055E-404E-A2ED-98C7D8E98687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7501-11A3-4375-96AC-D302CE2C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1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3F94-055E-404E-A2ED-98C7D8E98687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7501-11A3-4375-96AC-D302CE2C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3F94-055E-404E-A2ED-98C7D8E98687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27501-11A3-4375-96AC-D302CE2C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40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000" dirty="0" smtClean="0">
                <a:solidFill>
                  <a:schemeClr val="bg1"/>
                </a:solidFill>
              </a:rPr>
              <a:t>Fluid Simulator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도토리는버스둘태워야서로맛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9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Blind them!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203462" cy="4351338"/>
          </a:xfrm>
        </p:spPr>
        <p:txBody>
          <a:bodyPr/>
          <a:lstStyle/>
          <a:p>
            <a:r>
              <a:rPr lang="en-US" altLang="ko-KR" dirty="0" smtClean="0"/>
              <a:t>Now neighbor cells draw on particle texture according to their particle “id”</a:t>
            </a:r>
          </a:p>
          <a:p>
            <a:r>
              <a:rPr lang="en-US" altLang="ko-KR" dirty="0" smtClean="0"/>
              <a:t>Corresponding particles are “blinded”</a:t>
            </a:r>
          </a:p>
          <a:p>
            <a:r>
              <a:rPr lang="en-US" altLang="ko-KR" dirty="0" smtClean="0"/>
              <a:t>They cannot draw their “</a:t>
            </a:r>
            <a:r>
              <a:rPr lang="en-US" altLang="ko-KR" dirty="0" err="1" smtClean="0"/>
              <a:t>id”anymore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0" y="2698489"/>
            <a:ext cx="4185016" cy="23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9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Neighbor cell with N length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Repeat above procedure N times.</a:t>
            </a:r>
          </a:p>
          <a:p>
            <a:r>
              <a:rPr lang="en-US" altLang="ko-KR" dirty="0" smtClean="0"/>
              <a:t>N is a trade-off value between accuracy and performance.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04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Collision with static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Veeeeeeeeeeeerryyyyy</a:t>
            </a:r>
            <a:r>
              <a:rPr lang="en-US" altLang="ko-KR" dirty="0" smtClean="0"/>
              <a:t> nasty to use naive vertex information</a:t>
            </a:r>
          </a:p>
          <a:p>
            <a:r>
              <a:rPr lang="en-US" altLang="ko-KR" dirty="0" smtClean="0"/>
              <a:t>It will be terribly slow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42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texture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Store environment data into 3D texture (render on it) and use it as a vector </a:t>
            </a:r>
            <a:r>
              <a:rPr lang="en-US" altLang="ko-KR" dirty="0" smtClean="0"/>
              <a:t>field</a:t>
            </a:r>
          </a:p>
          <a:p>
            <a:r>
              <a:rPr lang="en-US" altLang="ko-KR" dirty="0" smtClean="0"/>
              <a:t>Slice 3d model along z-axis and store them into 3D texture.</a:t>
            </a:r>
          </a:p>
          <a:p>
            <a:r>
              <a:rPr lang="en-US" altLang="ko-KR" dirty="0" smtClean="0"/>
              <a:t>Caution! Perpendicular planes are not drawn.</a:t>
            </a:r>
          </a:p>
          <a:p>
            <a:pPr lvl="1"/>
            <a:r>
              <a:rPr lang="en-US" altLang="ko-KR" dirty="0" smtClean="0"/>
              <a:t>-&gt; solved with geometry </a:t>
            </a:r>
            <a:r>
              <a:rPr lang="en-US" altLang="ko-KR" dirty="0" err="1" smtClean="0"/>
              <a:t>shader</a:t>
            </a:r>
            <a:endParaRPr lang="en-US" altLang="ko-KR" dirty="0" smtClean="0"/>
          </a:p>
          <a:p>
            <a:r>
              <a:rPr lang="en-US" altLang="ko-KR" dirty="0" smtClean="0"/>
              <a:t>Nice.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7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Pretty fluid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moves like water</a:t>
            </a:r>
          </a:p>
          <a:p>
            <a:r>
              <a:rPr lang="en-US" altLang="ko-KR" dirty="0" smtClean="0"/>
              <a:t>But not looks like water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24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Pretty fluid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Cheap optical approximation</a:t>
            </a:r>
          </a:p>
          <a:p>
            <a:pPr lvl="1"/>
            <a:r>
              <a:rPr lang="en-US" altLang="ko-KR" dirty="0" smtClean="0"/>
              <a:t>Light </a:t>
            </a:r>
            <a:r>
              <a:rPr lang="en-US" altLang="ko-KR" dirty="0" smtClean="0"/>
              <a:t>absorption</a:t>
            </a:r>
          </a:p>
          <a:p>
            <a:pPr lvl="1"/>
            <a:r>
              <a:rPr lang="en-US" altLang="ko-KR" dirty="0" smtClean="0"/>
              <a:t>Scattering</a:t>
            </a:r>
          </a:p>
          <a:p>
            <a:pPr lvl="1"/>
            <a:r>
              <a:rPr lang="en-US" altLang="ko-KR" dirty="0" err="1" smtClean="0"/>
              <a:t>Phong</a:t>
            </a:r>
            <a:r>
              <a:rPr lang="en-US" altLang="ko-KR" dirty="0" smtClean="0"/>
              <a:t> shading on </a:t>
            </a:r>
            <a:r>
              <a:rPr lang="en-US" altLang="ko-KR" dirty="0" smtClean="0"/>
              <a:t>surface</a:t>
            </a:r>
          </a:p>
          <a:p>
            <a:pPr lvl="2"/>
            <a:r>
              <a:rPr lang="en-US" altLang="ko-KR" dirty="0" smtClean="0"/>
              <a:t>Finding surface?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0541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Modeling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938" y="1747838"/>
            <a:ext cx="66310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18" y="1690688"/>
            <a:ext cx="4351338" cy="435133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55" y="1690688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Modeling + Mapping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2127478"/>
            <a:ext cx="5105400" cy="382905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1" y="2127478"/>
            <a:ext cx="51054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Lets 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0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Fluid</a:t>
            </a:r>
          </a:p>
          <a:p>
            <a:pPr lvl="1"/>
            <a:r>
              <a:rPr lang="en-US" altLang="ko-KR" dirty="0" smtClean="0"/>
              <a:t>Fluid simulation</a:t>
            </a:r>
          </a:p>
          <a:p>
            <a:pPr lvl="1"/>
            <a:r>
              <a:rPr lang="en-US" altLang="ko-KR" dirty="0" smtClean="0"/>
              <a:t>Collision with </a:t>
            </a:r>
            <a:r>
              <a:rPr lang="en-US" altLang="ko-KR" dirty="0" err="1" smtClean="0"/>
              <a:t>obstables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Fluid rendering</a:t>
            </a:r>
            <a:endParaRPr lang="en-US" altLang="ko-KR" dirty="0"/>
          </a:p>
          <a:p>
            <a:r>
              <a:rPr lang="en-US" altLang="ko-KR" dirty="0" smtClean="0"/>
              <a:t>Model</a:t>
            </a:r>
          </a:p>
          <a:p>
            <a:pPr lvl="1"/>
            <a:r>
              <a:rPr lang="en-US" altLang="ko-KR" dirty="0" smtClean="0"/>
              <a:t>Modeling</a:t>
            </a:r>
          </a:p>
          <a:p>
            <a:pPr lvl="1"/>
            <a:r>
              <a:rPr lang="en-US" altLang="ko-KR" dirty="0" smtClean="0"/>
              <a:t>Texture mapping, normal mapping</a:t>
            </a:r>
            <a:endParaRPr lang="en-US" altLang="ko-KR" dirty="0"/>
          </a:p>
          <a:p>
            <a:pPr lvl="1"/>
            <a:r>
              <a:rPr lang="en-US" altLang="ko-KR" strike="sngStrike" dirty="0" smtClean="0"/>
              <a:t>Ambient occlusion / Shadow</a:t>
            </a:r>
            <a:endParaRPr lang="en-US" altLang="ko-KR" strike="sngStrike" dirty="0"/>
          </a:p>
        </p:txBody>
      </p:sp>
    </p:spTree>
    <p:extLst>
      <p:ext uri="{BB962C8B-B14F-4D97-AF65-F5344CB8AC3E}">
        <p14:creationId xmlns:p14="http://schemas.microsoft.com/office/powerpoint/2010/main" val="31121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80" y="1730827"/>
            <a:ext cx="2761299" cy="27900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50" y="1730828"/>
            <a:ext cx="2761299" cy="27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Fluid Simulation!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Much better than the previous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82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SPH!!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Now ask me why</a:t>
            </a:r>
          </a:p>
          <a:p>
            <a:r>
              <a:rPr lang="en-US" altLang="ko-KR" dirty="0" smtClean="0"/>
              <a:t>Based on physically correct “soft particle hydrodynamics”</a:t>
            </a:r>
          </a:p>
          <a:p>
            <a:r>
              <a:rPr lang="en-US" altLang="ko-KR" dirty="0" smtClean="0"/>
              <a:t>Scatter-and-gather method.</a:t>
            </a:r>
          </a:p>
          <a:p>
            <a:pPr lvl="1"/>
            <a:r>
              <a:rPr lang="en-US" altLang="ko-KR" dirty="0" smtClean="0"/>
              <a:t>-&gt; Each particle is a sampling point as well as physical quantity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4866663"/>
            <a:ext cx="4200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1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SPH…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74846" cy="4351338"/>
          </a:xfrm>
        </p:spPr>
        <p:txBody>
          <a:bodyPr/>
          <a:lstStyle/>
          <a:p>
            <a:r>
              <a:rPr lang="en-US" altLang="ko-KR" dirty="0" smtClean="0"/>
              <a:t>Need some calculus</a:t>
            </a:r>
          </a:p>
          <a:p>
            <a:r>
              <a:rPr lang="en-US" altLang="ko-KR" dirty="0" smtClean="0"/>
              <a:t>I don’t even know exactly what it is.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1825625"/>
            <a:ext cx="3695700" cy="1304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265489"/>
            <a:ext cx="5105400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587" y="4772028"/>
            <a:ext cx="4467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Particle-based 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8782210" cy="4351338"/>
          </a:xfrm>
        </p:spPr>
        <p:txBody>
          <a:bodyPr/>
          <a:lstStyle/>
          <a:p>
            <a:r>
              <a:rPr lang="en-US" altLang="ko-KR" dirty="0" smtClean="0"/>
              <a:t>Implement using GLSL.</a:t>
            </a:r>
          </a:p>
          <a:p>
            <a:pPr lvl="1"/>
            <a:r>
              <a:rPr lang="en-US" altLang="ko-KR" dirty="0" smtClean="0"/>
              <a:t>Total 37 </a:t>
            </a:r>
            <a:r>
              <a:rPr lang="en-US" altLang="ko-KR" dirty="0" err="1" smtClean="0"/>
              <a:t>shaders</a:t>
            </a:r>
            <a:r>
              <a:rPr lang="en-US" altLang="ko-KR" smtClean="0"/>
              <a:t>…….</a:t>
            </a:r>
            <a:endParaRPr lang="en-US" altLang="ko-KR" dirty="0" smtClean="0"/>
          </a:p>
          <a:p>
            <a:r>
              <a:rPr lang="en-US" altLang="ko-KR" dirty="0" smtClean="0"/>
              <a:t>Using </a:t>
            </a:r>
            <a:r>
              <a:rPr lang="en-US" altLang="ko-KR" dirty="0" smtClean="0"/>
              <a:t>texture space to represent each particle</a:t>
            </a:r>
          </a:p>
          <a:p>
            <a:r>
              <a:rPr lang="en-US" altLang="ko-KR" dirty="0" smtClean="0"/>
              <a:t>Position, Velocity, Pressure, Density, and so on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Nothing can be represented easily…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345" y="1579069"/>
            <a:ext cx="1659275" cy="505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8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 O(n^2)!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Need neighbor finding algorithm</a:t>
            </a:r>
          </a:p>
          <a:p>
            <a:r>
              <a:rPr lang="en-US" altLang="ko-KR" dirty="0" smtClean="0"/>
              <a:t>What we skipped last 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32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Neighbor Group Finding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6000262" cy="4833083"/>
          </a:xfrm>
        </p:spPr>
        <p:txBody>
          <a:bodyPr/>
          <a:lstStyle/>
          <a:p>
            <a:r>
              <a:rPr lang="en-US" altLang="ko-KR" dirty="0" smtClean="0"/>
              <a:t>It is very easy implementing with CPU</a:t>
            </a:r>
          </a:p>
          <a:p>
            <a:r>
              <a:rPr lang="en-US" altLang="ko-KR" dirty="0" smtClean="0"/>
              <a:t>But the world of GPU is </a:t>
            </a:r>
            <a:r>
              <a:rPr lang="en-US" altLang="ko-KR" dirty="0" err="1" smtClean="0"/>
              <a:t>soooooooo</a:t>
            </a:r>
            <a:r>
              <a:rPr lang="en-US" altLang="ko-KR" dirty="0" smtClean="0"/>
              <a:t> weird…</a:t>
            </a:r>
          </a:p>
          <a:p>
            <a:r>
              <a:rPr lang="en-US" altLang="ko-KR" dirty="0" smtClean="0"/>
              <a:t>Vertex texture fetch</a:t>
            </a:r>
          </a:p>
          <a:p>
            <a:r>
              <a:rPr lang="en-US" altLang="ko-KR" dirty="0" smtClean="0"/>
              <a:t>Neighbor group is also a texture</a:t>
            </a:r>
          </a:p>
          <a:p>
            <a:r>
              <a:rPr lang="en-US" altLang="ko-KR" dirty="0" smtClean="0"/>
              <a:t>Let particles to draw their “id” according to their physical position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93" y="2558424"/>
            <a:ext cx="4614008" cy="33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 they collide…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should be two or more particles that are belong to the same neighbor cell</a:t>
            </a:r>
          </a:p>
          <a:p>
            <a:r>
              <a:rPr lang="en-US" altLang="ko-KR" dirty="0" smtClean="0"/>
              <a:t>One will overwrite others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21" y="3428705"/>
            <a:ext cx="5128358" cy="28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1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라이언">
      <a:dk1>
        <a:sysClr val="windowText" lastClr="000000"/>
      </a:dk1>
      <a:lt1>
        <a:sysClr val="window" lastClr="FFFFFF"/>
      </a:lt1>
      <a:dk2>
        <a:srgbClr val="DB9C2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338</Words>
  <Application>Microsoft Office PowerPoint</Application>
  <PresentationFormat>와이드스크린</PresentationFormat>
  <Paragraphs>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HY견고딕</vt:lpstr>
      <vt:lpstr>맑은 고딕</vt:lpstr>
      <vt:lpstr>Arial</vt:lpstr>
      <vt:lpstr>Office 테마</vt:lpstr>
      <vt:lpstr>Fluid Simulator</vt:lpstr>
      <vt:lpstr>To do list</vt:lpstr>
      <vt:lpstr>Fluid Simulation!</vt:lpstr>
      <vt:lpstr>SPH!!</vt:lpstr>
      <vt:lpstr>SPH…</vt:lpstr>
      <vt:lpstr>Particle-based simulation</vt:lpstr>
      <vt:lpstr>No O(n^2)!</vt:lpstr>
      <vt:lpstr>Neighbor Group Finding</vt:lpstr>
      <vt:lpstr>But they collide…</vt:lpstr>
      <vt:lpstr>Blind them!</vt:lpstr>
      <vt:lpstr>Neighbor cell with N length</vt:lpstr>
      <vt:lpstr>Collision with static object</vt:lpstr>
      <vt:lpstr>3D texture</vt:lpstr>
      <vt:lpstr>Pretty fluid</vt:lpstr>
      <vt:lpstr>Pretty fluid</vt:lpstr>
      <vt:lpstr>Modeling</vt:lpstr>
      <vt:lpstr>Mapping</vt:lpstr>
      <vt:lpstr>Modeling + Mapping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헬로! 라이언</dc:title>
  <dc:creator>박채용</dc:creator>
  <cp:lastModifiedBy>IlhwanHwang</cp:lastModifiedBy>
  <cp:revision>45</cp:revision>
  <dcterms:created xsi:type="dcterms:W3CDTF">2016-06-13T14:21:44Z</dcterms:created>
  <dcterms:modified xsi:type="dcterms:W3CDTF">2016-06-13T23:47:55Z</dcterms:modified>
</cp:coreProperties>
</file>