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6"/>
  </p:notesMasterIdLst>
  <p:sldIdLst>
    <p:sldId id="256" r:id="rId2"/>
    <p:sldId id="259" r:id="rId3"/>
    <p:sldId id="291" r:id="rId4"/>
    <p:sldId id="257" r:id="rId5"/>
    <p:sldId id="292" r:id="rId6"/>
    <p:sldId id="293" r:id="rId7"/>
    <p:sldId id="295" r:id="rId8"/>
    <p:sldId id="294" r:id="rId9"/>
    <p:sldId id="296" r:id="rId10"/>
    <p:sldId id="258" r:id="rId11"/>
    <p:sldId id="260" r:id="rId12"/>
    <p:sldId id="299" r:id="rId13"/>
    <p:sldId id="302" r:id="rId14"/>
    <p:sldId id="303" r:id="rId15"/>
    <p:sldId id="304" r:id="rId16"/>
    <p:sldId id="305" r:id="rId17"/>
    <p:sldId id="300" r:id="rId18"/>
    <p:sldId id="301" r:id="rId19"/>
    <p:sldId id="306" r:id="rId20"/>
    <p:sldId id="314" r:id="rId21"/>
    <p:sldId id="313" r:id="rId22"/>
    <p:sldId id="311" r:id="rId23"/>
    <p:sldId id="312" r:id="rId24"/>
    <p:sldId id="261" r:id="rId2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7"/>
    </p:embeddedFont>
    <p:embeddedFont>
      <p:font typeface="Chewy" panose="020B0604020202020204" charset="0"/>
      <p:regular r:id="rId28"/>
    </p:embeddedFont>
    <p:embeddedFont>
      <p:font typeface="Josefin Slab SemiBold" pitchFamily="2" charset="0"/>
      <p:regular r:id="rId29"/>
      <p:bold r:id="rId30"/>
      <p:italic r:id="rId31"/>
      <p:boldItalic r:id="rId32"/>
    </p:embeddedFont>
    <p:embeddedFont>
      <p:font typeface="Ubuntu" panose="020B0504030602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A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28607B-B9E4-4E14-9AD6-D8EA90DB53B4}">
  <a:tblStyle styleId="{D528607B-B9E4-4E14-9AD6-D8EA90DB53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a7b4f3cfd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a7b4f3cfd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a9a44f43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a9a44f43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0371b8472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0371b8472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0371b8472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0371b8472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57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0371b8472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0371b8472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592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0371b8472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0371b8472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207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0371b8472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0371b8472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257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0371b8472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0371b8472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594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0371b8472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0371b8472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940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0371b8472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0371b8472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830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0371b8472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0371b8472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43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0371b8472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0371b8472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0371b8472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0371b8472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4596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0371b8472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0371b8472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7342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0371b8472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0371b8472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218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0371b8472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0371b8472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042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457717cbe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457717cbe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0371b8472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0371b8472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886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a7b4f3cfd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a7b4f3cfd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a7b4f3cfd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a7b4f3cfd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842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a7b4f3cfd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a7b4f3cfd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840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a7b4f3cfd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a7b4f3cfd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4400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a7b4f3cfd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a7b4f3cfd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560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a7b4f3cfd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a7b4f3cfd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52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916029" y="525150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4915748" y="-97710"/>
            <a:ext cx="9142974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75511" y="1425900"/>
            <a:ext cx="6993000" cy="18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075489" y="3296700"/>
            <a:ext cx="69930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7200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34038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3"/>
          </p:nvPr>
        </p:nvSpPr>
        <p:spPr>
          <a:xfrm>
            <a:off x="34038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 hasCustomPrompt="1"/>
          </p:nvPr>
        </p:nvSpPr>
        <p:spPr>
          <a:xfrm>
            <a:off x="60876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5"/>
          </p:nvPr>
        </p:nvSpPr>
        <p:spPr>
          <a:xfrm>
            <a:off x="60876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720000" y="419302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8" hasCustomPrompt="1"/>
          </p:nvPr>
        </p:nvSpPr>
        <p:spPr>
          <a:xfrm>
            <a:off x="340380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9"/>
          </p:nvPr>
        </p:nvSpPr>
        <p:spPr>
          <a:xfrm>
            <a:off x="3403800" y="419302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3" hasCustomPrompt="1"/>
          </p:nvPr>
        </p:nvSpPr>
        <p:spPr>
          <a:xfrm>
            <a:off x="608760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4"/>
          </p:nvPr>
        </p:nvSpPr>
        <p:spPr>
          <a:xfrm>
            <a:off x="6087600" y="419302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6"/>
          </p:nvPr>
        </p:nvSpPr>
        <p:spPr>
          <a:xfrm>
            <a:off x="7151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7"/>
          </p:nvPr>
        </p:nvSpPr>
        <p:spPr>
          <a:xfrm>
            <a:off x="34038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8"/>
          </p:nvPr>
        </p:nvSpPr>
        <p:spPr>
          <a:xfrm>
            <a:off x="60925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9"/>
          </p:nvPr>
        </p:nvSpPr>
        <p:spPr>
          <a:xfrm>
            <a:off x="715100" y="3477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0"/>
          </p:nvPr>
        </p:nvSpPr>
        <p:spPr>
          <a:xfrm>
            <a:off x="3403800" y="3477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21"/>
          </p:nvPr>
        </p:nvSpPr>
        <p:spPr>
          <a:xfrm>
            <a:off x="6092500" y="3477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2907600" cy="1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subTitle" idx="1"/>
          </p:nvPr>
        </p:nvSpPr>
        <p:spPr>
          <a:xfrm>
            <a:off x="7200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2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4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5"/>
          </p:nvPr>
        </p:nvSpPr>
        <p:spPr>
          <a:xfrm>
            <a:off x="34038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6"/>
          </p:nvPr>
        </p:nvSpPr>
        <p:spPr>
          <a:xfrm>
            <a:off x="60876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1"/>
          </p:nvPr>
        </p:nvSpPr>
        <p:spPr>
          <a:xfrm>
            <a:off x="7200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2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4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5"/>
          </p:nvPr>
        </p:nvSpPr>
        <p:spPr>
          <a:xfrm>
            <a:off x="34038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6"/>
          </p:nvPr>
        </p:nvSpPr>
        <p:spPr>
          <a:xfrm>
            <a:off x="60876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subTitle" idx="1"/>
          </p:nvPr>
        </p:nvSpPr>
        <p:spPr>
          <a:xfrm>
            <a:off x="1195875" y="1555975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2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3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ubTitle" idx="4"/>
          </p:nvPr>
        </p:nvSpPr>
        <p:spPr>
          <a:xfrm>
            <a:off x="1195863" y="3659300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5"/>
          </p:nvPr>
        </p:nvSpPr>
        <p:spPr>
          <a:xfrm>
            <a:off x="5081043" y="3659300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6"/>
          </p:nvPr>
        </p:nvSpPr>
        <p:spPr>
          <a:xfrm>
            <a:off x="1195875" y="2945900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7"/>
          </p:nvPr>
        </p:nvSpPr>
        <p:spPr>
          <a:xfrm>
            <a:off x="5081050" y="1555975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8"/>
          </p:nvPr>
        </p:nvSpPr>
        <p:spPr>
          <a:xfrm>
            <a:off x="5081050" y="2945900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1"/>
          </p:nvPr>
        </p:nvSpPr>
        <p:spPr>
          <a:xfrm>
            <a:off x="7200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2"/>
          </p:nvPr>
        </p:nvSpPr>
        <p:spPr>
          <a:xfrm>
            <a:off x="34038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3"/>
          </p:nvPr>
        </p:nvSpPr>
        <p:spPr>
          <a:xfrm>
            <a:off x="60876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4"/>
          </p:nvPr>
        </p:nvSpPr>
        <p:spPr>
          <a:xfrm>
            <a:off x="7200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5"/>
          </p:nvPr>
        </p:nvSpPr>
        <p:spPr>
          <a:xfrm>
            <a:off x="34038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6"/>
          </p:nvPr>
        </p:nvSpPr>
        <p:spPr>
          <a:xfrm>
            <a:off x="60876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7"/>
          </p:nvPr>
        </p:nvSpPr>
        <p:spPr>
          <a:xfrm>
            <a:off x="7151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8"/>
          </p:nvPr>
        </p:nvSpPr>
        <p:spPr>
          <a:xfrm>
            <a:off x="34038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9"/>
          </p:nvPr>
        </p:nvSpPr>
        <p:spPr>
          <a:xfrm>
            <a:off x="60925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3"/>
          </p:nvPr>
        </p:nvSpPr>
        <p:spPr>
          <a:xfrm>
            <a:off x="7151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4"/>
          </p:nvPr>
        </p:nvSpPr>
        <p:spPr>
          <a:xfrm>
            <a:off x="34038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15"/>
          </p:nvPr>
        </p:nvSpPr>
        <p:spPr>
          <a:xfrm>
            <a:off x="60925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 hasCustomPrompt="1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3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5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ubTitle" idx="1"/>
          </p:nvPr>
        </p:nvSpPr>
        <p:spPr>
          <a:xfrm>
            <a:off x="2425075" y="1704550"/>
            <a:ext cx="4293900" cy="18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hewy"/>
              <a:buNone/>
              <a:defRPr sz="35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hewy"/>
              <a:buNone/>
              <a:defRPr sz="35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hewy"/>
              <a:buNone/>
              <a:defRPr sz="35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hewy"/>
              <a:buNone/>
              <a:defRPr sz="35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hewy"/>
              <a:buNone/>
              <a:defRPr sz="35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hewy"/>
              <a:buNone/>
              <a:defRPr sz="35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hewy"/>
              <a:buNone/>
              <a:defRPr sz="35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hewy"/>
              <a:buNone/>
              <a:defRPr sz="35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hewy"/>
              <a:buNone/>
              <a:defRPr sz="30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hewy"/>
              <a:buNone/>
              <a:defRPr sz="30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hewy"/>
              <a:buNone/>
              <a:defRPr sz="30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hewy"/>
              <a:buNone/>
              <a:defRPr sz="30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hewy"/>
              <a:buNone/>
              <a:defRPr sz="30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hewy"/>
              <a:buNone/>
              <a:defRPr sz="30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hewy"/>
              <a:buNone/>
              <a:defRPr sz="30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hewy"/>
              <a:buNone/>
              <a:defRPr sz="30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hewy"/>
              <a:buNone/>
              <a:defRPr sz="30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074400"/>
            <a:ext cx="7717500" cy="3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Ubuntu"/>
              <a:buChar char="●"/>
              <a:defRPr sz="160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Ubuntu"/>
              <a:buChar char="○"/>
              <a:defRPr sz="160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Ubuntu"/>
              <a:buChar char="■"/>
              <a:defRPr sz="160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Ubuntu"/>
              <a:buChar char="●"/>
              <a:defRPr sz="160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Ubuntu"/>
              <a:buChar char="○"/>
              <a:defRPr sz="160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Ubuntu"/>
              <a:buChar char="■"/>
              <a:defRPr sz="160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Ubuntu"/>
              <a:buChar char="●"/>
              <a:defRPr sz="160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Ubuntu"/>
              <a:buChar char="○"/>
              <a:defRPr sz="160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600"/>
              <a:buFont typeface="Ubuntu"/>
              <a:buChar char="■"/>
              <a:defRPr sz="160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ctrTitle"/>
          </p:nvPr>
        </p:nvSpPr>
        <p:spPr>
          <a:xfrm>
            <a:off x="1075511" y="1425900"/>
            <a:ext cx="6993000" cy="18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DE DATOS </a:t>
            </a:r>
            <a:br>
              <a:rPr lang="en" dirty="0"/>
            </a:br>
            <a:r>
              <a:rPr lang="en" sz="3200" dirty="0"/>
              <a:t>Tarea hito 3</a:t>
            </a:r>
            <a:endParaRPr sz="3200" dirty="0">
              <a:solidFill>
                <a:schemeClr val="dk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1552806" y="2846011"/>
            <a:ext cx="69930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Estudiante:Ilia Araceli Sarzo Laura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Codigo:SIS14125434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Docente:William Barra </a:t>
            </a:r>
            <a:endParaRPr dirty="0"/>
          </a:p>
        </p:txBody>
      </p:sp>
      <p:grpSp>
        <p:nvGrpSpPr>
          <p:cNvPr id="155" name="Google Shape;155;p26"/>
          <p:cNvGrpSpPr/>
          <p:nvPr/>
        </p:nvGrpSpPr>
        <p:grpSpPr>
          <a:xfrm>
            <a:off x="427818" y="3565308"/>
            <a:ext cx="1403183" cy="1212750"/>
            <a:chOff x="4405118" y="2875397"/>
            <a:chExt cx="2514214" cy="2172998"/>
          </a:xfrm>
        </p:grpSpPr>
        <p:grpSp>
          <p:nvGrpSpPr>
            <p:cNvPr id="156" name="Google Shape;156;p26"/>
            <p:cNvGrpSpPr/>
            <p:nvPr/>
          </p:nvGrpSpPr>
          <p:grpSpPr>
            <a:xfrm>
              <a:off x="4405118" y="2875397"/>
              <a:ext cx="2514214" cy="2172998"/>
              <a:chOff x="4405274" y="2988663"/>
              <a:chExt cx="2383367" cy="2059909"/>
            </a:xfrm>
          </p:grpSpPr>
          <p:sp>
            <p:nvSpPr>
              <p:cNvPr id="157" name="Google Shape;157;p26"/>
              <p:cNvSpPr/>
              <p:nvPr/>
            </p:nvSpPr>
            <p:spPr>
              <a:xfrm>
                <a:off x="4602201" y="3700668"/>
                <a:ext cx="1986367" cy="1044420"/>
              </a:xfrm>
              <a:custGeom>
                <a:avLst/>
                <a:gdLst/>
                <a:ahLst/>
                <a:cxnLst/>
                <a:rect l="l" t="t" r="r" b="b"/>
                <a:pathLst>
                  <a:path w="42064" h="22117" extrusionOk="0">
                    <a:moveTo>
                      <a:pt x="0" y="1"/>
                    </a:moveTo>
                    <a:lnTo>
                      <a:pt x="5638" y="22117"/>
                    </a:lnTo>
                    <a:lnTo>
                      <a:pt x="36460" y="22117"/>
                    </a:lnTo>
                    <a:lnTo>
                      <a:pt x="420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6"/>
              <p:cNvSpPr/>
              <p:nvPr/>
            </p:nvSpPr>
            <p:spPr>
              <a:xfrm>
                <a:off x="4405274" y="3432905"/>
                <a:ext cx="2383367" cy="315069"/>
              </a:xfrm>
              <a:custGeom>
                <a:avLst/>
                <a:gdLst/>
                <a:ahLst/>
                <a:cxnLst/>
                <a:rect l="l" t="t" r="r" b="b"/>
                <a:pathLst>
                  <a:path w="50471" h="6672" extrusionOk="0">
                    <a:moveTo>
                      <a:pt x="3336" y="0"/>
                    </a:moveTo>
                    <a:cubicBezTo>
                      <a:pt x="1502" y="0"/>
                      <a:pt x="1" y="1501"/>
                      <a:pt x="1" y="3336"/>
                    </a:cubicBezTo>
                    <a:cubicBezTo>
                      <a:pt x="1" y="5137"/>
                      <a:pt x="1502" y="6672"/>
                      <a:pt x="3336" y="6672"/>
                    </a:cubicBezTo>
                    <a:lnTo>
                      <a:pt x="47101" y="6672"/>
                    </a:lnTo>
                    <a:cubicBezTo>
                      <a:pt x="48969" y="6672"/>
                      <a:pt x="50403" y="5137"/>
                      <a:pt x="50470" y="3336"/>
                    </a:cubicBezTo>
                    <a:cubicBezTo>
                      <a:pt x="50470" y="1501"/>
                      <a:pt x="48969" y="0"/>
                      <a:pt x="471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6"/>
              <p:cNvSpPr/>
              <p:nvPr/>
            </p:nvSpPr>
            <p:spPr>
              <a:xfrm>
                <a:off x="5353593" y="3916484"/>
                <a:ext cx="485211" cy="483653"/>
              </a:xfrm>
              <a:custGeom>
                <a:avLst/>
                <a:gdLst/>
                <a:ahLst/>
                <a:cxnLst/>
                <a:rect l="l" t="t" r="r" b="b"/>
                <a:pathLst>
                  <a:path w="10275" h="10242" extrusionOk="0">
                    <a:moveTo>
                      <a:pt x="5138" y="1"/>
                    </a:moveTo>
                    <a:cubicBezTo>
                      <a:pt x="2302" y="1"/>
                      <a:pt x="1" y="2302"/>
                      <a:pt x="1" y="5138"/>
                    </a:cubicBezTo>
                    <a:cubicBezTo>
                      <a:pt x="1" y="7973"/>
                      <a:pt x="2302" y="10241"/>
                      <a:pt x="5138" y="10241"/>
                    </a:cubicBezTo>
                    <a:cubicBezTo>
                      <a:pt x="7973" y="10241"/>
                      <a:pt x="10275" y="7973"/>
                      <a:pt x="10275" y="5138"/>
                    </a:cubicBezTo>
                    <a:cubicBezTo>
                      <a:pt x="10275" y="2302"/>
                      <a:pt x="7973" y="1"/>
                      <a:pt x="51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6"/>
              <p:cNvSpPr/>
              <p:nvPr/>
            </p:nvSpPr>
            <p:spPr>
              <a:xfrm>
                <a:off x="4829021" y="4441668"/>
                <a:ext cx="693132" cy="606904"/>
              </a:xfrm>
              <a:custGeom>
                <a:avLst/>
                <a:gdLst/>
                <a:ahLst/>
                <a:cxnLst/>
                <a:rect l="l" t="t" r="r" b="b"/>
                <a:pathLst>
                  <a:path w="14678" h="12852" extrusionOk="0">
                    <a:moveTo>
                      <a:pt x="7341" y="0"/>
                    </a:moveTo>
                    <a:cubicBezTo>
                      <a:pt x="6278" y="0"/>
                      <a:pt x="5200" y="265"/>
                      <a:pt x="4204" y="822"/>
                    </a:cubicBezTo>
                    <a:cubicBezTo>
                      <a:pt x="1102" y="2556"/>
                      <a:pt x="1" y="6459"/>
                      <a:pt x="1735" y="9561"/>
                    </a:cubicBezTo>
                    <a:cubicBezTo>
                      <a:pt x="2913" y="11668"/>
                      <a:pt x="5090" y="12851"/>
                      <a:pt x="7338" y="12851"/>
                    </a:cubicBezTo>
                    <a:cubicBezTo>
                      <a:pt x="8401" y="12851"/>
                      <a:pt x="9479" y="12587"/>
                      <a:pt x="10475" y="12030"/>
                    </a:cubicBezTo>
                    <a:cubicBezTo>
                      <a:pt x="13577" y="10295"/>
                      <a:pt x="14678" y="6392"/>
                      <a:pt x="12943" y="3290"/>
                    </a:cubicBezTo>
                    <a:cubicBezTo>
                      <a:pt x="11766" y="1184"/>
                      <a:pt x="9588" y="0"/>
                      <a:pt x="7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6"/>
              <p:cNvSpPr/>
              <p:nvPr/>
            </p:nvSpPr>
            <p:spPr>
              <a:xfrm>
                <a:off x="4929846" y="4530167"/>
                <a:ext cx="489933" cy="429111"/>
              </a:xfrm>
              <a:custGeom>
                <a:avLst/>
                <a:gdLst/>
                <a:ahLst/>
                <a:cxnLst/>
                <a:rect l="l" t="t" r="r" b="b"/>
                <a:pathLst>
                  <a:path w="10375" h="9087" extrusionOk="0">
                    <a:moveTo>
                      <a:pt x="5189" y="1"/>
                    </a:moveTo>
                    <a:cubicBezTo>
                      <a:pt x="4437" y="1"/>
                      <a:pt x="3674" y="187"/>
                      <a:pt x="2969" y="582"/>
                    </a:cubicBezTo>
                    <a:cubicBezTo>
                      <a:pt x="801" y="1816"/>
                      <a:pt x="1" y="4585"/>
                      <a:pt x="1235" y="6753"/>
                    </a:cubicBezTo>
                    <a:cubicBezTo>
                      <a:pt x="2076" y="8253"/>
                      <a:pt x="3628" y="9087"/>
                      <a:pt x="5218" y="9087"/>
                    </a:cubicBezTo>
                    <a:cubicBezTo>
                      <a:pt x="5962" y="9087"/>
                      <a:pt x="6715" y="8904"/>
                      <a:pt x="7406" y="8521"/>
                    </a:cubicBezTo>
                    <a:cubicBezTo>
                      <a:pt x="9608" y="7287"/>
                      <a:pt x="10375" y="4518"/>
                      <a:pt x="9174" y="2317"/>
                    </a:cubicBezTo>
                    <a:cubicBezTo>
                      <a:pt x="8335" y="843"/>
                      <a:pt x="6786" y="1"/>
                      <a:pt x="518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6"/>
              <p:cNvSpPr/>
              <p:nvPr/>
            </p:nvSpPr>
            <p:spPr>
              <a:xfrm>
                <a:off x="5678120" y="4441668"/>
                <a:ext cx="691574" cy="606904"/>
              </a:xfrm>
              <a:custGeom>
                <a:avLst/>
                <a:gdLst/>
                <a:ahLst/>
                <a:cxnLst/>
                <a:rect l="l" t="t" r="r" b="b"/>
                <a:pathLst>
                  <a:path w="14645" h="12852" extrusionOk="0">
                    <a:moveTo>
                      <a:pt x="7314" y="0"/>
                    </a:moveTo>
                    <a:cubicBezTo>
                      <a:pt x="6248" y="0"/>
                      <a:pt x="5166" y="265"/>
                      <a:pt x="4170" y="822"/>
                    </a:cubicBezTo>
                    <a:cubicBezTo>
                      <a:pt x="1101" y="2556"/>
                      <a:pt x="0" y="6459"/>
                      <a:pt x="1735" y="9561"/>
                    </a:cubicBezTo>
                    <a:cubicBezTo>
                      <a:pt x="2890" y="11668"/>
                      <a:pt x="5075" y="12851"/>
                      <a:pt x="7330" y="12851"/>
                    </a:cubicBezTo>
                    <a:cubicBezTo>
                      <a:pt x="8397" y="12851"/>
                      <a:pt x="9479" y="12587"/>
                      <a:pt x="10474" y="12030"/>
                    </a:cubicBezTo>
                    <a:cubicBezTo>
                      <a:pt x="13543" y="10295"/>
                      <a:pt x="14644" y="6392"/>
                      <a:pt x="12910" y="3290"/>
                    </a:cubicBezTo>
                    <a:cubicBezTo>
                      <a:pt x="11754" y="1184"/>
                      <a:pt x="9569" y="0"/>
                      <a:pt x="7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6"/>
              <p:cNvSpPr/>
              <p:nvPr/>
            </p:nvSpPr>
            <p:spPr>
              <a:xfrm>
                <a:off x="5778945" y="4530167"/>
                <a:ext cx="489933" cy="429111"/>
              </a:xfrm>
              <a:custGeom>
                <a:avLst/>
                <a:gdLst/>
                <a:ahLst/>
                <a:cxnLst/>
                <a:rect l="l" t="t" r="r" b="b"/>
                <a:pathLst>
                  <a:path w="10375" h="9087" extrusionOk="0">
                    <a:moveTo>
                      <a:pt x="5187" y="1"/>
                    </a:moveTo>
                    <a:cubicBezTo>
                      <a:pt x="4436" y="1"/>
                      <a:pt x="3674" y="187"/>
                      <a:pt x="2969" y="582"/>
                    </a:cubicBezTo>
                    <a:cubicBezTo>
                      <a:pt x="767" y="1816"/>
                      <a:pt x="0" y="4585"/>
                      <a:pt x="1234" y="6753"/>
                    </a:cubicBezTo>
                    <a:cubicBezTo>
                      <a:pt x="2052" y="8253"/>
                      <a:pt x="3598" y="9087"/>
                      <a:pt x="5196" y="9087"/>
                    </a:cubicBezTo>
                    <a:cubicBezTo>
                      <a:pt x="5944" y="9087"/>
                      <a:pt x="6703" y="8904"/>
                      <a:pt x="7405" y="8521"/>
                    </a:cubicBezTo>
                    <a:cubicBezTo>
                      <a:pt x="9607" y="7287"/>
                      <a:pt x="10374" y="4518"/>
                      <a:pt x="9140" y="2317"/>
                    </a:cubicBezTo>
                    <a:cubicBezTo>
                      <a:pt x="8324" y="843"/>
                      <a:pt x="6782" y="1"/>
                      <a:pt x="51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6"/>
              <p:cNvSpPr/>
              <p:nvPr/>
            </p:nvSpPr>
            <p:spPr>
              <a:xfrm>
                <a:off x="4947177" y="3376188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1" y="0"/>
                    </a:moveTo>
                    <a:lnTo>
                      <a:pt x="1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6"/>
              <p:cNvSpPr/>
              <p:nvPr/>
            </p:nvSpPr>
            <p:spPr>
              <a:xfrm>
                <a:off x="4947177" y="3321030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1" y="1"/>
                    </a:moveTo>
                    <a:lnTo>
                      <a:pt x="1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6"/>
              <p:cNvSpPr/>
              <p:nvPr/>
            </p:nvSpPr>
            <p:spPr>
              <a:xfrm>
                <a:off x="4909398" y="3264313"/>
                <a:ext cx="228415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6"/>
              <p:cNvSpPr/>
              <p:nvPr/>
            </p:nvSpPr>
            <p:spPr>
              <a:xfrm>
                <a:off x="4641587" y="3376188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6"/>
              <p:cNvSpPr/>
              <p:nvPr/>
            </p:nvSpPr>
            <p:spPr>
              <a:xfrm>
                <a:off x="4720357" y="3321030"/>
                <a:ext cx="228415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6"/>
              <p:cNvSpPr/>
              <p:nvPr/>
            </p:nvSpPr>
            <p:spPr>
              <a:xfrm>
                <a:off x="4641587" y="3264313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6"/>
              <p:cNvSpPr/>
              <p:nvPr/>
            </p:nvSpPr>
            <p:spPr>
              <a:xfrm>
                <a:off x="5175603" y="3376188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6"/>
              <p:cNvSpPr/>
              <p:nvPr/>
            </p:nvSpPr>
            <p:spPr>
              <a:xfrm>
                <a:off x="5175603" y="3321030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6"/>
              <p:cNvSpPr/>
              <p:nvPr/>
            </p:nvSpPr>
            <p:spPr>
              <a:xfrm>
                <a:off x="5175603" y="3264313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6"/>
              <p:cNvSpPr/>
              <p:nvPr/>
            </p:nvSpPr>
            <p:spPr>
              <a:xfrm>
                <a:off x="5404028" y="3376188"/>
                <a:ext cx="228415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6"/>
              <p:cNvSpPr/>
              <p:nvPr/>
            </p:nvSpPr>
            <p:spPr>
              <a:xfrm>
                <a:off x="5404028" y="3321030"/>
                <a:ext cx="228415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6"/>
              <p:cNvSpPr/>
              <p:nvPr/>
            </p:nvSpPr>
            <p:spPr>
              <a:xfrm>
                <a:off x="5404028" y="3264313"/>
                <a:ext cx="228415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>
                <a:off x="5632407" y="3376188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1" y="0"/>
                    </a:moveTo>
                    <a:lnTo>
                      <a:pt x="1" y="1168"/>
                    </a:lnTo>
                    <a:lnTo>
                      <a:pt x="4838" y="1168"/>
                    </a:lnTo>
                    <a:lnTo>
                      <a:pt x="483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6"/>
              <p:cNvSpPr/>
              <p:nvPr/>
            </p:nvSpPr>
            <p:spPr>
              <a:xfrm>
                <a:off x="5632407" y="3321030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1" y="1"/>
                    </a:moveTo>
                    <a:lnTo>
                      <a:pt x="1" y="1168"/>
                    </a:lnTo>
                    <a:lnTo>
                      <a:pt x="4838" y="1168"/>
                    </a:lnTo>
                    <a:lnTo>
                      <a:pt x="483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6"/>
              <p:cNvSpPr/>
              <p:nvPr/>
            </p:nvSpPr>
            <p:spPr>
              <a:xfrm>
                <a:off x="5632407" y="3264313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1" y="1"/>
                    </a:moveTo>
                    <a:lnTo>
                      <a:pt x="1" y="1168"/>
                    </a:lnTo>
                    <a:lnTo>
                      <a:pt x="4838" y="1168"/>
                    </a:lnTo>
                    <a:lnTo>
                      <a:pt x="483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6"/>
              <p:cNvSpPr/>
              <p:nvPr/>
            </p:nvSpPr>
            <p:spPr>
              <a:xfrm>
                <a:off x="5151991" y="3209202"/>
                <a:ext cx="228415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6"/>
              <p:cNvSpPr/>
              <p:nvPr/>
            </p:nvSpPr>
            <p:spPr>
              <a:xfrm>
                <a:off x="5175603" y="3154044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6"/>
              <p:cNvSpPr/>
              <p:nvPr/>
            </p:nvSpPr>
            <p:spPr>
              <a:xfrm>
                <a:off x="5151991" y="3098933"/>
                <a:ext cx="228415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6"/>
              <p:cNvSpPr/>
              <p:nvPr/>
            </p:nvSpPr>
            <p:spPr>
              <a:xfrm>
                <a:off x="5404028" y="3209202"/>
                <a:ext cx="228415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6"/>
              <p:cNvSpPr/>
              <p:nvPr/>
            </p:nvSpPr>
            <p:spPr>
              <a:xfrm>
                <a:off x="5404028" y="3154044"/>
                <a:ext cx="228415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6"/>
              <p:cNvSpPr/>
              <p:nvPr/>
            </p:nvSpPr>
            <p:spPr>
              <a:xfrm>
                <a:off x="5404028" y="3098933"/>
                <a:ext cx="228415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6"/>
              <p:cNvSpPr/>
              <p:nvPr/>
            </p:nvSpPr>
            <p:spPr>
              <a:xfrm>
                <a:off x="5329980" y="3043774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6"/>
              <p:cNvSpPr/>
              <p:nvPr/>
            </p:nvSpPr>
            <p:spPr>
              <a:xfrm>
                <a:off x="5656066" y="3209202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6"/>
              <p:cNvSpPr/>
              <p:nvPr/>
            </p:nvSpPr>
            <p:spPr>
              <a:xfrm>
                <a:off x="5632407" y="3154044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1" y="1"/>
                    </a:moveTo>
                    <a:lnTo>
                      <a:pt x="1" y="1168"/>
                    </a:lnTo>
                    <a:lnTo>
                      <a:pt x="4838" y="1168"/>
                    </a:lnTo>
                    <a:lnTo>
                      <a:pt x="483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6"/>
              <p:cNvSpPr/>
              <p:nvPr/>
            </p:nvSpPr>
            <p:spPr>
              <a:xfrm>
                <a:off x="5656066" y="3098933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6"/>
              <p:cNvSpPr/>
              <p:nvPr/>
            </p:nvSpPr>
            <p:spPr>
              <a:xfrm>
                <a:off x="5659230" y="3043774"/>
                <a:ext cx="228415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6"/>
              <p:cNvSpPr/>
              <p:nvPr/>
            </p:nvSpPr>
            <p:spPr>
              <a:xfrm>
                <a:off x="5632407" y="2988663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1" y="0"/>
                    </a:moveTo>
                    <a:lnTo>
                      <a:pt x="1" y="1168"/>
                    </a:lnTo>
                    <a:lnTo>
                      <a:pt x="4838" y="1168"/>
                    </a:lnTo>
                    <a:lnTo>
                      <a:pt x="483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6"/>
              <p:cNvSpPr/>
              <p:nvPr/>
            </p:nvSpPr>
            <p:spPr>
              <a:xfrm>
                <a:off x="5859274" y="3376188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6"/>
              <p:cNvSpPr/>
              <p:nvPr/>
            </p:nvSpPr>
            <p:spPr>
              <a:xfrm>
                <a:off x="5859274" y="3321030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6"/>
              <p:cNvSpPr/>
              <p:nvPr/>
            </p:nvSpPr>
            <p:spPr>
              <a:xfrm>
                <a:off x="5859274" y="3264313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6"/>
              <p:cNvSpPr/>
              <p:nvPr/>
            </p:nvSpPr>
            <p:spPr>
              <a:xfrm>
                <a:off x="6087700" y="3376188"/>
                <a:ext cx="228415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6"/>
              <p:cNvSpPr/>
              <p:nvPr/>
            </p:nvSpPr>
            <p:spPr>
              <a:xfrm>
                <a:off x="6122363" y="3321030"/>
                <a:ext cx="228415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6"/>
              <p:cNvSpPr/>
              <p:nvPr/>
            </p:nvSpPr>
            <p:spPr>
              <a:xfrm>
                <a:off x="6087700" y="3264313"/>
                <a:ext cx="228415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6"/>
              <p:cNvSpPr/>
              <p:nvPr/>
            </p:nvSpPr>
            <p:spPr>
              <a:xfrm>
                <a:off x="5934881" y="3209202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1" y="0"/>
                    </a:moveTo>
                    <a:lnTo>
                      <a:pt x="1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6"/>
              <p:cNvSpPr/>
              <p:nvPr/>
            </p:nvSpPr>
            <p:spPr>
              <a:xfrm>
                <a:off x="5972708" y="3154044"/>
                <a:ext cx="228415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6"/>
              <p:cNvSpPr/>
              <p:nvPr/>
            </p:nvSpPr>
            <p:spPr>
              <a:xfrm>
                <a:off x="5919108" y="3098933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1" y="0"/>
                    </a:moveTo>
                    <a:lnTo>
                      <a:pt x="1" y="1168"/>
                    </a:lnTo>
                    <a:lnTo>
                      <a:pt x="4838" y="1168"/>
                    </a:lnTo>
                    <a:lnTo>
                      <a:pt x="483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0" name="Google Shape;200;p26"/>
            <p:cNvSpPr/>
            <p:nvPr/>
          </p:nvSpPr>
          <p:spPr>
            <a:xfrm>
              <a:off x="5539063" y="3958295"/>
              <a:ext cx="246355" cy="321857"/>
            </a:xfrm>
            <a:custGeom>
              <a:avLst/>
              <a:gdLst/>
              <a:ahLst/>
              <a:cxnLst/>
              <a:rect l="l" t="t" r="r" b="b"/>
              <a:pathLst>
                <a:path w="27821" h="36327" extrusionOk="0">
                  <a:moveTo>
                    <a:pt x="14311" y="9608"/>
                  </a:moveTo>
                  <a:cubicBezTo>
                    <a:pt x="16512" y="9608"/>
                    <a:pt x="17847" y="10142"/>
                    <a:pt x="18213" y="11276"/>
                  </a:cubicBezTo>
                  <a:cubicBezTo>
                    <a:pt x="18280" y="11543"/>
                    <a:pt x="18347" y="11776"/>
                    <a:pt x="18347" y="12076"/>
                  </a:cubicBezTo>
                  <a:cubicBezTo>
                    <a:pt x="18347" y="12977"/>
                    <a:pt x="18013" y="13644"/>
                    <a:pt x="17346" y="14111"/>
                  </a:cubicBezTo>
                  <a:cubicBezTo>
                    <a:pt x="16679" y="14578"/>
                    <a:pt x="15712" y="14778"/>
                    <a:pt x="14511" y="14778"/>
                  </a:cubicBezTo>
                  <a:lnTo>
                    <a:pt x="11909" y="14778"/>
                  </a:lnTo>
                  <a:lnTo>
                    <a:pt x="11909" y="9608"/>
                  </a:lnTo>
                  <a:close/>
                  <a:moveTo>
                    <a:pt x="14711" y="20449"/>
                  </a:moveTo>
                  <a:cubicBezTo>
                    <a:pt x="16079" y="20449"/>
                    <a:pt x="17146" y="20682"/>
                    <a:pt x="17847" y="21216"/>
                  </a:cubicBezTo>
                  <a:cubicBezTo>
                    <a:pt x="18547" y="21683"/>
                    <a:pt x="18914" y="22450"/>
                    <a:pt x="18914" y="23418"/>
                  </a:cubicBezTo>
                  <a:cubicBezTo>
                    <a:pt x="18914" y="25453"/>
                    <a:pt x="17580" y="26487"/>
                    <a:pt x="14878" y="26487"/>
                  </a:cubicBezTo>
                  <a:lnTo>
                    <a:pt x="11876" y="26487"/>
                  </a:lnTo>
                  <a:lnTo>
                    <a:pt x="11876" y="20449"/>
                  </a:lnTo>
                  <a:close/>
                  <a:moveTo>
                    <a:pt x="6639" y="1"/>
                  </a:moveTo>
                  <a:lnTo>
                    <a:pt x="6639" y="3704"/>
                  </a:lnTo>
                  <a:lnTo>
                    <a:pt x="0" y="3704"/>
                  </a:lnTo>
                  <a:lnTo>
                    <a:pt x="0" y="9174"/>
                  </a:lnTo>
                  <a:lnTo>
                    <a:pt x="3336" y="9174"/>
                  </a:lnTo>
                  <a:lnTo>
                    <a:pt x="3336" y="26954"/>
                  </a:lnTo>
                  <a:lnTo>
                    <a:pt x="0" y="26954"/>
                  </a:lnTo>
                  <a:lnTo>
                    <a:pt x="0" y="32458"/>
                  </a:lnTo>
                  <a:lnTo>
                    <a:pt x="6639" y="32458"/>
                  </a:lnTo>
                  <a:lnTo>
                    <a:pt x="6639" y="36327"/>
                  </a:lnTo>
                  <a:lnTo>
                    <a:pt x="9707" y="36327"/>
                  </a:lnTo>
                  <a:lnTo>
                    <a:pt x="9707" y="32458"/>
                  </a:lnTo>
                  <a:lnTo>
                    <a:pt x="12910" y="32458"/>
                  </a:lnTo>
                  <a:lnTo>
                    <a:pt x="12910" y="36327"/>
                  </a:lnTo>
                  <a:lnTo>
                    <a:pt x="15979" y="36327"/>
                  </a:lnTo>
                  <a:lnTo>
                    <a:pt x="15979" y="32458"/>
                  </a:lnTo>
                  <a:cubicBezTo>
                    <a:pt x="19581" y="32424"/>
                    <a:pt x="22416" y="31657"/>
                    <a:pt x="24551" y="30223"/>
                  </a:cubicBezTo>
                  <a:cubicBezTo>
                    <a:pt x="26720" y="28722"/>
                    <a:pt x="27820" y="26653"/>
                    <a:pt x="27820" y="24052"/>
                  </a:cubicBezTo>
                  <a:cubicBezTo>
                    <a:pt x="27754" y="22317"/>
                    <a:pt x="27287" y="20883"/>
                    <a:pt x="26419" y="19782"/>
                  </a:cubicBezTo>
                  <a:cubicBezTo>
                    <a:pt x="25552" y="18714"/>
                    <a:pt x="24084" y="17914"/>
                    <a:pt x="22150" y="17413"/>
                  </a:cubicBezTo>
                  <a:lnTo>
                    <a:pt x="22150" y="17213"/>
                  </a:lnTo>
                  <a:cubicBezTo>
                    <a:pt x="23651" y="16880"/>
                    <a:pt x="24852" y="16112"/>
                    <a:pt x="25752" y="14978"/>
                  </a:cubicBezTo>
                  <a:cubicBezTo>
                    <a:pt x="26686" y="13878"/>
                    <a:pt x="27153" y="12477"/>
                    <a:pt x="27153" y="10875"/>
                  </a:cubicBezTo>
                  <a:cubicBezTo>
                    <a:pt x="27153" y="8407"/>
                    <a:pt x="26086" y="6606"/>
                    <a:pt x="24018" y="5438"/>
                  </a:cubicBezTo>
                  <a:cubicBezTo>
                    <a:pt x="23817" y="5305"/>
                    <a:pt x="23551" y="5205"/>
                    <a:pt x="23350" y="5105"/>
                  </a:cubicBezTo>
                  <a:cubicBezTo>
                    <a:pt x="21549" y="4304"/>
                    <a:pt x="19081" y="3870"/>
                    <a:pt x="15979" y="3737"/>
                  </a:cubicBezTo>
                  <a:lnTo>
                    <a:pt x="15979" y="1"/>
                  </a:lnTo>
                  <a:lnTo>
                    <a:pt x="12910" y="1"/>
                  </a:lnTo>
                  <a:lnTo>
                    <a:pt x="12910" y="3737"/>
                  </a:lnTo>
                  <a:lnTo>
                    <a:pt x="9707" y="3737"/>
                  </a:lnTo>
                  <a:lnTo>
                    <a:pt x="97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26"/>
          <p:cNvGrpSpPr/>
          <p:nvPr/>
        </p:nvGrpSpPr>
        <p:grpSpPr>
          <a:xfrm>
            <a:off x="318425" y="445019"/>
            <a:ext cx="1297450" cy="477875"/>
            <a:chOff x="318425" y="357163"/>
            <a:chExt cx="1297450" cy="477875"/>
          </a:xfrm>
        </p:grpSpPr>
        <p:grpSp>
          <p:nvGrpSpPr>
            <p:cNvPr id="202" name="Google Shape;202;p26"/>
            <p:cNvGrpSpPr/>
            <p:nvPr/>
          </p:nvGrpSpPr>
          <p:grpSpPr>
            <a:xfrm rot="10800000" flipH="1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203" name="Google Shape;203;p26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6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205;p26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206" name="Google Shape;206;p26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6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6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" name="Google Shape;209;p26"/>
          <p:cNvGrpSpPr/>
          <p:nvPr/>
        </p:nvGrpSpPr>
        <p:grpSpPr>
          <a:xfrm flipH="1">
            <a:off x="7999403" y="3316264"/>
            <a:ext cx="716780" cy="716104"/>
            <a:chOff x="889282" y="2874625"/>
            <a:chExt cx="1356253" cy="1355487"/>
          </a:xfrm>
        </p:grpSpPr>
        <p:sp>
          <p:nvSpPr>
            <p:cNvPr id="210" name="Google Shape;210;p26"/>
            <p:cNvSpPr/>
            <p:nvPr/>
          </p:nvSpPr>
          <p:spPr>
            <a:xfrm>
              <a:off x="889282" y="2874625"/>
              <a:ext cx="1356253" cy="1355487"/>
            </a:xfrm>
            <a:custGeom>
              <a:avLst/>
              <a:gdLst/>
              <a:ahLst/>
              <a:cxnLst/>
              <a:rect l="l" t="t" r="r" b="b"/>
              <a:pathLst>
                <a:path w="60211" h="60177" extrusionOk="0">
                  <a:moveTo>
                    <a:pt x="30056" y="0"/>
                  </a:moveTo>
                  <a:cubicBezTo>
                    <a:pt x="18347" y="0"/>
                    <a:pt x="8207" y="6672"/>
                    <a:pt x="3270" y="16479"/>
                  </a:cubicBezTo>
                  <a:cubicBezTo>
                    <a:pt x="1168" y="20548"/>
                    <a:pt x="1" y="25185"/>
                    <a:pt x="1" y="30089"/>
                  </a:cubicBezTo>
                  <a:cubicBezTo>
                    <a:pt x="1" y="32557"/>
                    <a:pt x="301" y="34925"/>
                    <a:pt x="868" y="37227"/>
                  </a:cubicBezTo>
                  <a:cubicBezTo>
                    <a:pt x="1335" y="39195"/>
                    <a:pt x="2036" y="41097"/>
                    <a:pt x="2869" y="42898"/>
                  </a:cubicBezTo>
                  <a:cubicBezTo>
                    <a:pt x="4104" y="45400"/>
                    <a:pt x="5638" y="47735"/>
                    <a:pt x="7439" y="49836"/>
                  </a:cubicBezTo>
                  <a:cubicBezTo>
                    <a:pt x="12943" y="56174"/>
                    <a:pt x="21049" y="60177"/>
                    <a:pt x="30122" y="60177"/>
                  </a:cubicBezTo>
                  <a:cubicBezTo>
                    <a:pt x="42164" y="60177"/>
                    <a:pt x="52538" y="53138"/>
                    <a:pt x="57342" y="42898"/>
                  </a:cubicBezTo>
                  <a:cubicBezTo>
                    <a:pt x="59176" y="39028"/>
                    <a:pt x="60210" y="34692"/>
                    <a:pt x="60210" y="30122"/>
                  </a:cubicBezTo>
                  <a:cubicBezTo>
                    <a:pt x="60210" y="26519"/>
                    <a:pt x="59577" y="23117"/>
                    <a:pt x="58376" y="19881"/>
                  </a:cubicBezTo>
                  <a:cubicBezTo>
                    <a:pt x="57909" y="18714"/>
                    <a:pt x="57475" y="17580"/>
                    <a:pt x="56875" y="16479"/>
                  </a:cubicBezTo>
                  <a:cubicBezTo>
                    <a:pt x="55707" y="14177"/>
                    <a:pt x="54306" y="12042"/>
                    <a:pt x="52572" y="10141"/>
                  </a:cubicBezTo>
                  <a:cubicBezTo>
                    <a:pt x="47068" y="3903"/>
                    <a:pt x="39029" y="0"/>
                    <a:pt x="300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992992" y="2979078"/>
              <a:ext cx="1149608" cy="1148865"/>
            </a:xfrm>
            <a:custGeom>
              <a:avLst/>
              <a:gdLst/>
              <a:ahLst/>
              <a:cxnLst/>
              <a:rect l="l" t="t" r="r" b="b"/>
              <a:pathLst>
                <a:path w="51037" h="51004" extrusionOk="0">
                  <a:moveTo>
                    <a:pt x="25518" y="0"/>
                  </a:moveTo>
                  <a:cubicBezTo>
                    <a:pt x="11408" y="0"/>
                    <a:pt x="0" y="11408"/>
                    <a:pt x="0" y="25518"/>
                  </a:cubicBezTo>
                  <a:cubicBezTo>
                    <a:pt x="0" y="28687"/>
                    <a:pt x="567" y="31756"/>
                    <a:pt x="1668" y="34558"/>
                  </a:cubicBezTo>
                  <a:cubicBezTo>
                    <a:pt x="3336" y="38895"/>
                    <a:pt x="6104" y="42697"/>
                    <a:pt x="9707" y="45533"/>
                  </a:cubicBezTo>
                  <a:cubicBezTo>
                    <a:pt x="10441" y="46100"/>
                    <a:pt x="11241" y="46700"/>
                    <a:pt x="12075" y="47201"/>
                  </a:cubicBezTo>
                  <a:cubicBezTo>
                    <a:pt x="14544" y="48735"/>
                    <a:pt x="17279" y="49802"/>
                    <a:pt x="20248" y="50436"/>
                  </a:cubicBezTo>
                  <a:cubicBezTo>
                    <a:pt x="20681" y="50536"/>
                    <a:pt x="21048" y="50603"/>
                    <a:pt x="21449" y="50636"/>
                  </a:cubicBezTo>
                  <a:cubicBezTo>
                    <a:pt x="22783" y="50870"/>
                    <a:pt x="24117" y="51003"/>
                    <a:pt x="25518" y="51003"/>
                  </a:cubicBezTo>
                  <a:cubicBezTo>
                    <a:pt x="39595" y="51003"/>
                    <a:pt x="51036" y="39562"/>
                    <a:pt x="51036" y="25485"/>
                  </a:cubicBezTo>
                  <a:cubicBezTo>
                    <a:pt x="51036" y="22583"/>
                    <a:pt x="50569" y="19848"/>
                    <a:pt x="49635" y="17346"/>
                  </a:cubicBezTo>
                  <a:cubicBezTo>
                    <a:pt x="48568" y="14110"/>
                    <a:pt x="46867" y="11208"/>
                    <a:pt x="44632" y="8706"/>
                  </a:cubicBezTo>
                  <a:cubicBezTo>
                    <a:pt x="44031" y="7939"/>
                    <a:pt x="43298" y="7272"/>
                    <a:pt x="42597" y="6605"/>
                  </a:cubicBezTo>
                  <a:cubicBezTo>
                    <a:pt x="39261" y="3569"/>
                    <a:pt x="35092" y="1401"/>
                    <a:pt x="30455" y="500"/>
                  </a:cubicBezTo>
                  <a:cubicBezTo>
                    <a:pt x="28854" y="167"/>
                    <a:pt x="27219" y="0"/>
                    <a:pt x="255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 flipH="1">
              <a:off x="1246192" y="3142865"/>
              <a:ext cx="626668" cy="818266"/>
            </a:xfrm>
            <a:custGeom>
              <a:avLst/>
              <a:gdLst/>
              <a:ahLst/>
              <a:cxnLst/>
              <a:rect l="l" t="t" r="r" b="b"/>
              <a:pathLst>
                <a:path w="27821" h="36327" extrusionOk="0">
                  <a:moveTo>
                    <a:pt x="14311" y="9608"/>
                  </a:moveTo>
                  <a:cubicBezTo>
                    <a:pt x="16512" y="9608"/>
                    <a:pt x="17847" y="10142"/>
                    <a:pt x="18213" y="11276"/>
                  </a:cubicBezTo>
                  <a:cubicBezTo>
                    <a:pt x="18280" y="11543"/>
                    <a:pt x="18347" y="11776"/>
                    <a:pt x="18347" y="12076"/>
                  </a:cubicBezTo>
                  <a:cubicBezTo>
                    <a:pt x="18347" y="12977"/>
                    <a:pt x="18013" y="13644"/>
                    <a:pt x="17346" y="14111"/>
                  </a:cubicBezTo>
                  <a:cubicBezTo>
                    <a:pt x="16679" y="14578"/>
                    <a:pt x="15712" y="14778"/>
                    <a:pt x="14511" y="14778"/>
                  </a:cubicBezTo>
                  <a:lnTo>
                    <a:pt x="11909" y="14778"/>
                  </a:lnTo>
                  <a:lnTo>
                    <a:pt x="11909" y="9608"/>
                  </a:lnTo>
                  <a:close/>
                  <a:moveTo>
                    <a:pt x="14711" y="20449"/>
                  </a:moveTo>
                  <a:cubicBezTo>
                    <a:pt x="16079" y="20449"/>
                    <a:pt x="17146" y="20682"/>
                    <a:pt x="17847" y="21216"/>
                  </a:cubicBezTo>
                  <a:cubicBezTo>
                    <a:pt x="18547" y="21683"/>
                    <a:pt x="18914" y="22450"/>
                    <a:pt x="18914" y="23418"/>
                  </a:cubicBezTo>
                  <a:cubicBezTo>
                    <a:pt x="18914" y="25453"/>
                    <a:pt x="17580" y="26487"/>
                    <a:pt x="14878" y="26487"/>
                  </a:cubicBezTo>
                  <a:lnTo>
                    <a:pt x="11876" y="26487"/>
                  </a:lnTo>
                  <a:lnTo>
                    <a:pt x="11876" y="20449"/>
                  </a:lnTo>
                  <a:close/>
                  <a:moveTo>
                    <a:pt x="6639" y="1"/>
                  </a:moveTo>
                  <a:lnTo>
                    <a:pt x="6639" y="3704"/>
                  </a:lnTo>
                  <a:lnTo>
                    <a:pt x="0" y="3704"/>
                  </a:lnTo>
                  <a:lnTo>
                    <a:pt x="0" y="9174"/>
                  </a:lnTo>
                  <a:lnTo>
                    <a:pt x="3336" y="9174"/>
                  </a:lnTo>
                  <a:lnTo>
                    <a:pt x="3336" y="26954"/>
                  </a:lnTo>
                  <a:lnTo>
                    <a:pt x="0" y="26954"/>
                  </a:lnTo>
                  <a:lnTo>
                    <a:pt x="0" y="32458"/>
                  </a:lnTo>
                  <a:lnTo>
                    <a:pt x="6639" y="32458"/>
                  </a:lnTo>
                  <a:lnTo>
                    <a:pt x="6639" y="36327"/>
                  </a:lnTo>
                  <a:lnTo>
                    <a:pt x="9707" y="36327"/>
                  </a:lnTo>
                  <a:lnTo>
                    <a:pt x="9707" y="32458"/>
                  </a:lnTo>
                  <a:lnTo>
                    <a:pt x="12910" y="32458"/>
                  </a:lnTo>
                  <a:lnTo>
                    <a:pt x="12910" y="36327"/>
                  </a:lnTo>
                  <a:lnTo>
                    <a:pt x="15979" y="36327"/>
                  </a:lnTo>
                  <a:lnTo>
                    <a:pt x="15979" y="32458"/>
                  </a:lnTo>
                  <a:cubicBezTo>
                    <a:pt x="19581" y="32424"/>
                    <a:pt x="22416" y="31657"/>
                    <a:pt x="24551" y="30223"/>
                  </a:cubicBezTo>
                  <a:cubicBezTo>
                    <a:pt x="26720" y="28722"/>
                    <a:pt x="27820" y="26653"/>
                    <a:pt x="27820" y="24052"/>
                  </a:cubicBezTo>
                  <a:cubicBezTo>
                    <a:pt x="27754" y="22317"/>
                    <a:pt x="27287" y="20883"/>
                    <a:pt x="26419" y="19782"/>
                  </a:cubicBezTo>
                  <a:cubicBezTo>
                    <a:pt x="25552" y="18714"/>
                    <a:pt x="24084" y="17914"/>
                    <a:pt x="22150" y="17413"/>
                  </a:cubicBezTo>
                  <a:lnTo>
                    <a:pt x="22150" y="17213"/>
                  </a:lnTo>
                  <a:cubicBezTo>
                    <a:pt x="23651" y="16880"/>
                    <a:pt x="24852" y="16112"/>
                    <a:pt x="25752" y="14978"/>
                  </a:cubicBezTo>
                  <a:cubicBezTo>
                    <a:pt x="26686" y="13878"/>
                    <a:pt x="27153" y="12477"/>
                    <a:pt x="27153" y="10875"/>
                  </a:cubicBezTo>
                  <a:cubicBezTo>
                    <a:pt x="27153" y="8407"/>
                    <a:pt x="26086" y="6606"/>
                    <a:pt x="24018" y="5438"/>
                  </a:cubicBezTo>
                  <a:cubicBezTo>
                    <a:pt x="23817" y="5305"/>
                    <a:pt x="23551" y="5205"/>
                    <a:pt x="23350" y="5105"/>
                  </a:cubicBezTo>
                  <a:cubicBezTo>
                    <a:pt x="21549" y="4304"/>
                    <a:pt x="19081" y="3870"/>
                    <a:pt x="15979" y="3737"/>
                  </a:cubicBezTo>
                  <a:lnTo>
                    <a:pt x="15979" y="1"/>
                  </a:lnTo>
                  <a:lnTo>
                    <a:pt x="12910" y="1"/>
                  </a:lnTo>
                  <a:lnTo>
                    <a:pt x="12910" y="3737"/>
                  </a:lnTo>
                  <a:lnTo>
                    <a:pt x="9707" y="3737"/>
                  </a:lnTo>
                  <a:lnTo>
                    <a:pt x="97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26"/>
          <p:cNvGrpSpPr/>
          <p:nvPr/>
        </p:nvGrpSpPr>
        <p:grpSpPr>
          <a:xfrm rot="990869" flipH="1">
            <a:off x="7720911" y="4105438"/>
            <a:ext cx="600218" cy="599749"/>
            <a:chOff x="889282" y="2874625"/>
            <a:chExt cx="1356253" cy="1355487"/>
          </a:xfrm>
        </p:grpSpPr>
        <p:sp>
          <p:nvSpPr>
            <p:cNvPr id="214" name="Google Shape;214;p26"/>
            <p:cNvSpPr/>
            <p:nvPr/>
          </p:nvSpPr>
          <p:spPr>
            <a:xfrm>
              <a:off x="889282" y="2874625"/>
              <a:ext cx="1356253" cy="1355487"/>
            </a:xfrm>
            <a:custGeom>
              <a:avLst/>
              <a:gdLst/>
              <a:ahLst/>
              <a:cxnLst/>
              <a:rect l="l" t="t" r="r" b="b"/>
              <a:pathLst>
                <a:path w="60211" h="60177" extrusionOk="0">
                  <a:moveTo>
                    <a:pt x="30056" y="0"/>
                  </a:moveTo>
                  <a:cubicBezTo>
                    <a:pt x="18347" y="0"/>
                    <a:pt x="8207" y="6672"/>
                    <a:pt x="3270" y="16479"/>
                  </a:cubicBezTo>
                  <a:cubicBezTo>
                    <a:pt x="1168" y="20548"/>
                    <a:pt x="1" y="25185"/>
                    <a:pt x="1" y="30089"/>
                  </a:cubicBezTo>
                  <a:cubicBezTo>
                    <a:pt x="1" y="32557"/>
                    <a:pt x="301" y="34925"/>
                    <a:pt x="868" y="37227"/>
                  </a:cubicBezTo>
                  <a:cubicBezTo>
                    <a:pt x="1335" y="39195"/>
                    <a:pt x="2036" y="41097"/>
                    <a:pt x="2869" y="42898"/>
                  </a:cubicBezTo>
                  <a:cubicBezTo>
                    <a:pt x="4104" y="45400"/>
                    <a:pt x="5638" y="47735"/>
                    <a:pt x="7439" y="49836"/>
                  </a:cubicBezTo>
                  <a:cubicBezTo>
                    <a:pt x="12943" y="56174"/>
                    <a:pt x="21049" y="60177"/>
                    <a:pt x="30122" y="60177"/>
                  </a:cubicBezTo>
                  <a:cubicBezTo>
                    <a:pt x="42164" y="60177"/>
                    <a:pt x="52538" y="53138"/>
                    <a:pt x="57342" y="42898"/>
                  </a:cubicBezTo>
                  <a:cubicBezTo>
                    <a:pt x="59176" y="39028"/>
                    <a:pt x="60210" y="34692"/>
                    <a:pt x="60210" y="30122"/>
                  </a:cubicBezTo>
                  <a:cubicBezTo>
                    <a:pt x="60210" y="26519"/>
                    <a:pt x="59577" y="23117"/>
                    <a:pt x="58376" y="19881"/>
                  </a:cubicBezTo>
                  <a:cubicBezTo>
                    <a:pt x="57909" y="18714"/>
                    <a:pt x="57475" y="17580"/>
                    <a:pt x="56875" y="16479"/>
                  </a:cubicBezTo>
                  <a:cubicBezTo>
                    <a:pt x="55707" y="14177"/>
                    <a:pt x="54306" y="12042"/>
                    <a:pt x="52572" y="10141"/>
                  </a:cubicBezTo>
                  <a:cubicBezTo>
                    <a:pt x="47068" y="3903"/>
                    <a:pt x="39029" y="0"/>
                    <a:pt x="300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992992" y="2979078"/>
              <a:ext cx="1149608" cy="1148865"/>
            </a:xfrm>
            <a:custGeom>
              <a:avLst/>
              <a:gdLst/>
              <a:ahLst/>
              <a:cxnLst/>
              <a:rect l="l" t="t" r="r" b="b"/>
              <a:pathLst>
                <a:path w="51037" h="51004" extrusionOk="0">
                  <a:moveTo>
                    <a:pt x="25518" y="0"/>
                  </a:moveTo>
                  <a:cubicBezTo>
                    <a:pt x="11408" y="0"/>
                    <a:pt x="0" y="11408"/>
                    <a:pt x="0" y="25518"/>
                  </a:cubicBezTo>
                  <a:cubicBezTo>
                    <a:pt x="0" y="28687"/>
                    <a:pt x="567" y="31756"/>
                    <a:pt x="1668" y="34558"/>
                  </a:cubicBezTo>
                  <a:cubicBezTo>
                    <a:pt x="3336" y="38895"/>
                    <a:pt x="6104" y="42697"/>
                    <a:pt x="9707" y="45533"/>
                  </a:cubicBezTo>
                  <a:cubicBezTo>
                    <a:pt x="10441" y="46100"/>
                    <a:pt x="11241" y="46700"/>
                    <a:pt x="12075" y="47201"/>
                  </a:cubicBezTo>
                  <a:cubicBezTo>
                    <a:pt x="14544" y="48735"/>
                    <a:pt x="17279" y="49802"/>
                    <a:pt x="20248" y="50436"/>
                  </a:cubicBezTo>
                  <a:cubicBezTo>
                    <a:pt x="20681" y="50536"/>
                    <a:pt x="21048" y="50603"/>
                    <a:pt x="21449" y="50636"/>
                  </a:cubicBezTo>
                  <a:cubicBezTo>
                    <a:pt x="22783" y="50870"/>
                    <a:pt x="24117" y="51003"/>
                    <a:pt x="25518" y="51003"/>
                  </a:cubicBezTo>
                  <a:cubicBezTo>
                    <a:pt x="39595" y="51003"/>
                    <a:pt x="51036" y="39562"/>
                    <a:pt x="51036" y="25485"/>
                  </a:cubicBezTo>
                  <a:cubicBezTo>
                    <a:pt x="51036" y="22583"/>
                    <a:pt x="50569" y="19848"/>
                    <a:pt x="49635" y="17346"/>
                  </a:cubicBezTo>
                  <a:cubicBezTo>
                    <a:pt x="48568" y="14110"/>
                    <a:pt x="46867" y="11208"/>
                    <a:pt x="44632" y="8706"/>
                  </a:cubicBezTo>
                  <a:cubicBezTo>
                    <a:pt x="44031" y="7939"/>
                    <a:pt x="43298" y="7272"/>
                    <a:pt x="42597" y="6605"/>
                  </a:cubicBezTo>
                  <a:cubicBezTo>
                    <a:pt x="39261" y="3569"/>
                    <a:pt x="35092" y="1401"/>
                    <a:pt x="30455" y="500"/>
                  </a:cubicBezTo>
                  <a:cubicBezTo>
                    <a:pt x="28854" y="167"/>
                    <a:pt x="27219" y="0"/>
                    <a:pt x="255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 flipH="1">
              <a:off x="1246192" y="3142865"/>
              <a:ext cx="626668" cy="818266"/>
            </a:xfrm>
            <a:custGeom>
              <a:avLst/>
              <a:gdLst/>
              <a:ahLst/>
              <a:cxnLst/>
              <a:rect l="l" t="t" r="r" b="b"/>
              <a:pathLst>
                <a:path w="27821" h="36327" extrusionOk="0">
                  <a:moveTo>
                    <a:pt x="14311" y="9608"/>
                  </a:moveTo>
                  <a:cubicBezTo>
                    <a:pt x="16512" y="9608"/>
                    <a:pt x="17847" y="10142"/>
                    <a:pt x="18213" y="11276"/>
                  </a:cubicBezTo>
                  <a:cubicBezTo>
                    <a:pt x="18280" y="11543"/>
                    <a:pt x="18347" y="11776"/>
                    <a:pt x="18347" y="12076"/>
                  </a:cubicBezTo>
                  <a:cubicBezTo>
                    <a:pt x="18347" y="12977"/>
                    <a:pt x="18013" y="13644"/>
                    <a:pt x="17346" y="14111"/>
                  </a:cubicBezTo>
                  <a:cubicBezTo>
                    <a:pt x="16679" y="14578"/>
                    <a:pt x="15712" y="14778"/>
                    <a:pt x="14511" y="14778"/>
                  </a:cubicBezTo>
                  <a:lnTo>
                    <a:pt x="11909" y="14778"/>
                  </a:lnTo>
                  <a:lnTo>
                    <a:pt x="11909" y="9608"/>
                  </a:lnTo>
                  <a:close/>
                  <a:moveTo>
                    <a:pt x="14711" y="20449"/>
                  </a:moveTo>
                  <a:cubicBezTo>
                    <a:pt x="16079" y="20449"/>
                    <a:pt x="17146" y="20682"/>
                    <a:pt x="17847" y="21216"/>
                  </a:cubicBezTo>
                  <a:cubicBezTo>
                    <a:pt x="18547" y="21683"/>
                    <a:pt x="18914" y="22450"/>
                    <a:pt x="18914" y="23418"/>
                  </a:cubicBezTo>
                  <a:cubicBezTo>
                    <a:pt x="18914" y="25453"/>
                    <a:pt x="17580" y="26487"/>
                    <a:pt x="14878" y="26487"/>
                  </a:cubicBezTo>
                  <a:lnTo>
                    <a:pt x="11876" y="26487"/>
                  </a:lnTo>
                  <a:lnTo>
                    <a:pt x="11876" y="20449"/>
                  </a:lnTo>
                  <a:close/>
                  <a:moveTo>
                    <a:pt x="6639" y="1"/>
                  </a:moveTo>
                  <a:lnTo>
                    <a:pt x="6639" y="3704"/>
                  </a:lnTo>
                  <a:lnTo>
                    <a:pt x="0" y="3704"/>
                  </a:lnTo>
                  <a:lnTo>
                    <a:pt x="0" y="9174"/>
                  </a:lnTo>
                  <a:lnTo>
                    <a:pt x="3336" y="9174"/>
                  </a:lnTo>
                  <a:lnTo>
                    <a:pt x="3336" y="26954"/>
                  </a:lnTo>
                  <a:lnTo>
                    <a:pt x="0" y="26954"/>
                  </a:lnTo>
                  <a:lnTo>
                    <a:pt x="0" y="32458"/>
                  </a:lnTo>
                  <a:lnTo>
                    <a:pt x="6639" y="32458"/>
                  </a:lnTo>
                  <a:lnTo>
                    <a:pt x="6639" y="36327"/>
                  </a:lnTo>
                  <a:lnTo>
                    <a:pt x="9707" y="36327"/>
                  </a:lnTo>
                  <a:lnTo>
                    <a:pt x="9707" y="32458"/>
                  </a:lnTo>
                  <a:lnTo>
                    <a:pt x="12910" y="32458"/>
                  </a:lnTo>
                  <a:lnTo>
                    <a:pt x="12910" y="36327"/>
                  </a:lnTo>
                  <a:lnTo>
                    <a:pt x="15979" y="36327"/>
                  </a:lnTo>
                  <a:lnTo>
                    <a:pt x="15979" y="32458"/>
                  </a:lnTo>
                  <a:cubicBezTo>
                    <a:pt x="19581" y="32424"/>
                    <a:pt x="22416" y="31657"/>
                    <a:pt x="24551" y="30223"/>
                  </a:cubicBezTo>
                  <a:cubicBezTo>
                    <a:pt x="26720" y="28722"/>
                    <a:pt x="27820" y="26653"/>
                    <a:pt x="27820" y="24052"/>
                  </a:cubicBezTo>
                  <a:cubicBezTo>
                    <a:pt x="27754" y="22317"/>
                    <a:pt x="27287" y="20883"/>
                    <a:pt x="26419" y="19782"/>
                  </a:cubicBezTo>
                  <a:cubicBezTo>
                    <a:pt x="25552" y="18714"/>
                    <a:pt x="24084" y="17914"/>
                    <a:pt x="22150" y="17413"/>
                  </a:cubicBezTo>
                  <a:lnTo>
                    <a:pt x="22150" y="17213"/>
                  </a:lnTo>
                  <a:cubicBezTo>
                    <a:pt x="23651" y="16880"/>
                    <a:pt x="24852" y="16112"/>
                    <a:pt x="25752" y="14978"/>
                  </a:cubicBezTo>
                  <a:cubicBezTo>
                    <a:pt x="26686" y="13878"/>
                    <a:pt x="27153" y="12477"/>
                    <a:pt x="27153" y="10875"/>
                  </a:cubicBezTo>
                  <a:cubicBezTo>
                    <a:pt x="27153" y="8407"/>
                    <a:pt x="26086" y="6606"/>
                    <a:pt x="24018" y="5438"/>
                  </a:cubicBezTo>
                  <a:cubicBezTo>
                    <a:pt x="23817" y="5305"/>
                    <a:pt x="23551" y="5205"/>
                    <a:pt x="23350" y="5105"/>
                  </a:cubicBezTo>
                  <a:cubicBezTo>
                    <a:pt x="21549" y="4304"/>
                    <a:pt x="19081" y="3870"/>
                    <a:pt x="15979" y="3737"/>
                  </a:cubicBezTo>
                  <a:lnTo>
                    <a:pt x="15979" y="1"/>
                  </a:lnTo>
                  <a:lnTo>
                    <a:pt x="12910" y="1"/>
                  </a:lnTo>
                  <a:lnTo>
                    <a:pt x="12910" y="3737"/>
                  </a:lnTo>
                  <a:lnTo>
                    <a:pt x="9707" y="3737"/>
                  </a:lnTo>
                  <a:lnTo>
                    <a:pt x="97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26"/>
          <p:cNvGrpSpPr/>
          <p:nvPr/>
        </p:nvGrpSpPr>
        <p:grpSpPr>
          <a:xfrm rot="-1190095" flipH="1">
            <a:off x="7315066" y="3552473"/>
            <a:ext cx="600361" cy="599639"/>
            <a:chOff x="889282" y="2874625"/>
            <a:chExt cx="1356253" cy="1355487"/>
          </a:xfrm>
        </p:grpSpPr>
        <p:sp>
          <p:nvSpPr>
            <p:cNvPr id="218" name="Google Shape;218;p26"/>
            <p:cNvSpPr/>
            <p:nvPr/>
          </p:nvSpPr>
          <p:spPr>
            <a:xfrm>
              <a:off x="889282" y="2874625"/>
              <a:ext cx="1356253" cy="1355487"/>
            </a:xfrm>
            <a:custGeom>
              <a:avLst/>
              <a:gdLst/>
              <a:ahLst/>
              <a:cxnLst/>
              <a:rect l="l" t="t" r="r" b="b"/>
              <a:pathLst>
                <a:path w="60211" h="60177" extrusionOk="0">
                  <a:moveTo>
                    <a:pt x="30056" y="0"/>
                  </a:moveTo>
                  <a:cubicBezTo>
                    <a:pt x="18347" y="0"/>
                    <a:pt x="8207" y="6672"/>
                    <a:pt x="3270" y="16479"/>
                  </a:cubicBezTo>
                  <a:cubicBezTo>
                    <a:pt x="1168" y="20548"/>
                    <a:pt x="1" y="25185"/>
                    <a:pt x="1" y="30089"/>
                  </a:cubicBezTo>
                  <a:cubicBezTo>
                    <a:pt x="1" y="32557"/>
                    <a:pt x="301" y="34925"/>
                    <a:pt x="868" y="37227"/>
                  </a:cubicBezTo>
                  <a:cubicBezTo>
                    <a:pt x="1335" y="39195"/>
                    <a:pt x="2036" y="41097"/>
                    <a:pt x="2869" y="42898"/>
                  </a:cubicBezTo>
                  <a:cubicBezTo>
                    <a:pt x="4104" y="45400"/>
                    <a:pt x="5638" y="47735"/>
                    <a:pt x="7439" y="49836"/>
                  </a:cubicBezTo>
                  <a:cubicBezTo>
                    <a:pt x="12943" y="56174"/>
                    <a:pt x="21049" y="60177"/>
                    <a:pt x="30122" y="60177"/>
                  </a:cubicBezTo>
                  <a:cubicBezTo>
                    <a:pt x="42164" y="60177"/>
                    <a:pt x="52538" y="53138"/>
                    <a:pt x="57342" y="42898"/>
                  </a:cubicBezTo>
                  <a:cubicBezTo>
                    <a:pt x="59176" y="39028"/>
                    <a:pt x="60210" y="34692"/>
                    <a:pt x="60210" y="30122"/>
                  </a:cubicBezTo>
                  <a:cubicBezTo>
                    <a:pt x="60210" y="26519"/>
                    <a:pt x="59577" y="23117"/>
                    <a:pt x="58376" y="19881"/>
                  </a:cubicBezTo>
                  <a:cubicBezTo>
                    <a:pt x="57909" y="18714"/>
                    <a:pt x="57475" y="17580"/>
                    <a:pt x="56875" y="16479"/>
                  </a:cubicBezTo>
                  <a:cubicBezTo>
                    <a:pt x="55707" y="14177"/>
                    <a:pt x="54306" y="12042"/>
                    <a:pt x="52572" y="10141"/>
                  </a:cubicBezTo>
                  <a:cubicBezTo>
                    <a:pt x="47068" y="3903"/>
                    <a:pt x="39029" y="0"/>
                    <a:pt x="300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992992" y="2979078"/>
              <a:ext cx="1149608" cy="1148865"/>
            </a:xfrm>
            <a:custGeom>
              <a:avLst/>
              <a:gdLst/>
              <a:ahLst/>
              <a:cxnLst/>
              <a:rect l="l" t="t" r="r" b="b"/>
              <a:pathLst>
                <a:path w="51037" h="51004" extrusionOk="0">
                  <a:moveTo>
                    <a:pt x="25518" y="0"/>
                  </a:moveTo>
                  <a:cubicBezTo>
                    <a:pt x="11408" y="0"/>
                    <a:pt x="0" y="11408"/>
                    <a:pt x="0" y="25518"/>
                  </a:cubicBezTo>
                  <a:cubicBezTo>
                    <a:pt x="0" y="28687"/>
                    <a:pt x="567" y="31756"/>
                    <a:pt x="1668" y="34558"/>
                  </a:cubicBezTo>
                  <a:cubicBezTo>
                    <a:pt x="3336" y="38895"/>
                    <a:pt x="6104" y="42697"/>
                    <a:pt x="9707" y="45533"/>
                  </a:cubicBezTo>
                  <a:cubicBezTo>
                    <a:pt x="10441" y="46100"/>
                    <a:pt x="11241" y="46700"/>
                    <a:pt x="12075" y="47201"/>
                  </a:cubicBezTo>
                  <a:cubicBezTo>
                    <a:pt x="14544" y="48735"/>
                    <a:pt x="17279" y="49802"/>
                    <a:pt x="20248" y="50436"/>
                  </a:cubicBezTo>
                  <a:cubicBezTo>
                    <a:pt x="20681" y="50536"/>
                    <a:pt x="21048" y="50603"/>
                    <a:pt x="21449" y="50636"/>
                  </a:cubicBezTo>
                  <a:cubicBezTo>
                    <a:pt x="22783" y="50870"/>
                    <a:pt x="24117" y="51003"/>
                    <a:pt x="25518" y="51003"/>
                  </a:cubicBezTo>
                  <a:cubicBezTo>
                    <a:pt x="39595" y="51003"/>
                    <a:pt x="51036" y="39562"/>
                    <a:pt x="51036" y="25485"/>
                  </a:cubicBezTo>
                  <a:cubicBezTo>
                    <a:pt x="51036" y="22583"/>
                    <a:pt x="50569" y="19848"/>
                    <a:pt x="49635" y="17346"/>
                  </a:cubicBezTo>
                  <a:cubicBezTo>
                    <a:pt x="48568" y="14110"/>
                    <a:pt x="46867" y="11208"/>
                    <a:pt x="44632" y="8706"/>
                  </a:cubicBezTo>
                  <a:cubicBezTo>
                    <a:pt x="44031" y="7939"/>
                    <a:pt x="43298" y="7272"/>
                    <a:pt x="42597" y="6605"/>
                  </a:cubicBezTo>
                  <a:cubicBezTo>
                    <a:pt x="39261" y="3569"/>
                    <a:pt x="35092" y="1401"/>
                    <a:pt x="30455" y="500"/>
                  </a:cubicBezTo>
                  <a:cubicBezTo>
                    <a:pt x="28854" y="167"/>
                    <a:pt x="27219" y="0"/>
                    <a:pt x="255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 flipH="1">
              <a:off x="1246192" y="3142865"/>
              <a:ext cx="626668" cy="818266"/>
            </a:xfrm>
            <a:custGeom>
              <a:avLst/>
              <a:gdLst/>
              <a:ahLst/>
              <a:cxnLst/>
              <a:rect l="l" t="t" r="r" b="b"/>
              <a:pathLst>
                <a:path w="27821" h="36327" extrusionOk="0">
                  <a:moveTo>
                    <a:pt x="14311" y="9608"/>
                  </a:moveTo>
                  <a:cubicBezTo>
                    <a:pt x="16512" y="9608"/>
                    <a:pt x="17847" y="10142"/>
                    <a:pt x="18213" y="11276"/>
                  </a:cubicBezTo>
                  <a:cubicBezTo>
                    <a:pt x="18280" y="11543"/>
                    <a:pt x="18347" y="11776"/>
                    <a:pt x="18347" y="12076"/>
                  </a:cubicBezTo>
                  <a:cubicBezTo>
                    <a:pt x="18347" y="12977"/>
                    <a:pt x="18013" y="13644"/>
                    <a:pt x="17346" y="14111"/>
                  </a:cubicBezTo>
                  <a:cubicBezTo>
                    <a:pt x="16679" y="14578"/>
                    <a:pt x="15712" y="14778"/>
                    <a:pt x="14511" y="14778"/>
                  </a:cubicBezTo>
                  <a:lnTo>
                    <a:pt x="11909" y="14778"/>
                  </a:lnTo>
                  <a:lnTo>
                    <a:pt x="11909" y="9608"/>
                  </a:lnTo>
                  <a:close/>
                  <a:moveTo>
                    <a:pt x="14711" y="20449"/>
                  </a:moveTo>
                  <a:cubicBezTo>
                    <a:pt x="16079" y="20449"/>
                    <a:pt x="17146" y="20682"/>
                    <a:pt x="17847" y="21216"/>
                  </a:cubicBezTo>
                  <a:cubicBezTo>
                    <a:pt x="18547" y="21683"/>
                    <a:pt x="18914" y="22450"/>
                    <a:pt x="18914" y="23418"/>
                  </a:cubicBezTo>
                  <a:cubicBezTo>
                    <a:pt x="18914" y="25453"/>
                    <a:pt x="17580" y="26487"/>
                    <a:pt x="14878" y="26487"/>
                  </a:cubicBezTo>
                  <a:lnTo>
                    <a:pt x="11876" y="26487"/>
                  </a:lnTo>
                  <a:lnTo>
                    <a:pt x="11876" y="20449"/>
                  </a:lnTo>
                  <a:close/>
                  <a:moveTo>
                    <a:pt x="6639" y="1"/>
                  </a:moveTo>
                  <a:lnTo>
                    <a:pt x="6639" y="3704"/>
                  </a:lnTo>
                  <a:lnTo>
                    <a:pt x="0" y="3704"/>
                  </a:lnTo>
                  <a:lnTo>
                    <a:pt x="0" y="9174"/>
                  </a:lnTo>
                  <a:lnTo>
                    <a:pt x="3336" y="9174"/>
                  </a:lnTo>
                  <a:lnTo>
                    <a:pt x="3336" y="26954"/>
                  </a:lnTo>
                  <a:lnTo>
                    <a:pt x="0" y="26954"/>
                  </a:lnTo>
                  <a:lnTo>
                    <a:pt x="0" y="32458"/>
                  </a:lnTo>
                  <a:lnTo>
                    <a:pt x="6639" y="32458"/>
                  </a:lnTo>
                  <a:lnTo>
                    <a:pt x="6639" y="36327"/>
                  </a:lnTo>
                  <a:lnTo>
                    <a:pt x="9707" y="36327"/>
                  </a:lnTo>
                  <a:lnTo>
                    <a:pt x="9707" y="32458"/>
                  </a:lnTo>
                  <a:lnTo>
                    <a:pt x="12910" y="32458"/>
                  </a:lnTo>
                  <a:lnTo>
                    <a:pt x="12910" y="36327"/>
                  </a:lnTo>
                  <a:lnTo>
                    <a:pt x="15979" y="36327"/>
                  </a:lnTo>
                  <a:lnTo>
                    <a:pt x="15979" y="32458"/>
                  </a:lnTo>
                  <a:cubicBezTo>
                    <a:pt x="19581" y="32424"/>
                    <a:pt x="22416" y="31657"/>
                    <a:pt x="24551" y="30223"/>
                  </a:cubicBezTo>
                  <a:cubicBezTo>
                    <a:pt x="26720" y="28722"/>
                    <a:pt x="27820" y="26653"/>
                    <a:pt x="27820" y="24052"/>
                  </a:cubicBezTo>
                  <a:cubicBezTo>
                    <a:pt x="27754" y="22317"/>
                    <a:pt x="27287" y="20883"/>
                    <a:pt x="26419" y="19782"/>
                  </a:cubicBezTo>
                  <a:cubicBezTo>
                    <a:pt x="25552" y="18714"/>
                    <a:pt x="24084" y="17914"/>
                    <a:pt x="22150" y="17413"/>
                  </a:cubicBezTo>
                  <a:lnTo>
                    <a:pt x="22150" y="17213"/>
                  </a:lnTo>
                  <a:cubicBezTo>
                    <a:pt x="23651" y="16880"/>
                    <a:pt x="24852" y="16112"/>
                    <a:pt x="25752" y="14978"/>
                  </a:cubicBezTo>
                  <a:cubicBezTo>
                    <a:pt x="26686" y="13878"/>
                    <a:pt x="27153" y="12477"/>
                    <a:pt x="27153" y="10875"/>
                  </a:cubicBezTo>
                  <a:cubicBezTo>
                    <a:pt x="27153" y="8407"/>
                    <a:pt x="26086" y="6606"/>
                    <a:pt x="24018" y="5438"/>
                  </a:cubicBezTo>
                  <a:cubicBezTo>
                    <a:pt x="23817" y="5305"/>
                    <a:pt x="23551" y="5205"/>
                    <a:pt x="23350" y="5105"/>
                  </a:cubicBezTo>
                  <a:cubicBezTo>
                    <a:pt x="21549" y="4304"/>
                    <a:pt x="19081" y="3870"/>
                    <a:pt x="15979" y="3737"/>
                  </a:cubicBezTo>
                  <a:lnTo>
                    <a:pt x="15979" y="1"/>
                  </a:lnTo>
                  <a:lnTo>
                    <a:pt x="12910" y="1"/>
                  </a:lnTo>
                  <a:lnTo>
                    <a:pt x="12910" y="3737"/>
                  </a:lnTo>
                  <a:lnTo>
                    <a:pt x="9707" y="3737"/>
                  </a:lnTo>
                  <a:lnTo>
                    <a:pt x="97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26"/>
          <p:cNvGrpSpPr/>
          <p:nvPr/>
        </p:nvGrpSpPr>
        <p:grpSpPr>
          <a:xfrm>
            <a:off x="7336353" y="2571745"/>
            <a:ext cx="639809" cy="656126"/>
            <a:chOff x="5773427" y="1017736"/>
            <a:chExt cx="480951" cy="493217"/>
          </a:xfrm>
        </p:grpSpPr>
        <p:sp>
          <p:nvSpPr>
            <p:cNvPr id="222" name="Google Shape;222;p26"/>
            <p:cNvSpPr/>
            <p:nvPr/>
          </p:nvSpPr>
          <p:spPr>
            <a:xfrm rot="798727">
              <a:off x="5802944" y="1042270"/>
              <a:ext cx="246378" cy="285136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 rot="798727">
              <a:off x="6079512" y="1314680"/>
              <a:ext cx="156157" cy="180723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26"/>
          <p:cNvGrpSpPr/>
          <p:nvPr/>
        </p:nvGrpSpPr>
        <p:grpSpPr>
          <a:xfrm flipH="1">
            <a:off x="1167856" y="2625367"/>
            <a:ext cx="639775" cy="548882"/>
            <a:chOff x="4971638" y="2191152"/>
            <a:chExt cx="542964" cy="465786"/>
          </a:xfrm>
        </p:grpSpPr>
        <p:sp>
          <p:nvSpPr>
            <p:cNvPr id="225" name="Google Shape;225;p26"/>
            <p:cNvSpPr/>
            <p:nvPr/>
          </p:nvSpPr>
          <p:spPr>
            <a:xfrm>
              <a:off x="4971638" y="21911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5358446" y="24762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26"/>
          <p:cNvGrpSpPr/>
          <p:nvPr/>
        </p:nvGrpSpPr>
        <p:grpSpPr>
          <a:xfrm>
            <a:off x="7545300" y="445019"/>
            <a:ext cx="1297450" cy="477875"/>
            <a:chOff x="7164300" y="445025"/>
            <a:chExt cx="1297450" cy="477875"/>
          </a:xfrm>
        </p:grpSpPr>
        <p:grpSp>
          <p:nvGrpSpPr>
            <p:cNvPr id="228" name="Google Shape;228;p26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229" name="Google Shape;229;p26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6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" name="Google Shape;231;p26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232" name="Google Shape;232;p26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6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6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4" descr="Unifranz Postgrado | Bienvenid@ a la Universidad Franz Tamayo">
            <a:extLst>
              <a:ext uri="{FF2B5EF4-FFF2-40B4-BE49-F238E27FC236}">
                <a16:creationId xmlns:a16="http://schemas.microsoft.com/office/drawing/2014/main" id="{2C637DEA-33CB-D7F8-6D12-CEE40523A2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1" t="-9575" r="50261" b="9575"/>
          <a:stretch/>
        </p:blipFill>
        <p:spPr bwMode="auto">
          <a:xfrm>
            <a:off x="5401282" y="3715762"/>
            <a:ext cx="3659720" cy="13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28"/>
          <p:cNvGrpSpPr/>
          <p:nvPr/>
        </p:nvGrpSpPr>
        <p:grpSpPr>
          <a:xfrm rot="10800000">
            <a:off x="7887770" y="929709"/>
            <a:ext cx="542964" cy="465786"/>
            <a:chOff x="5863675" y="3789852"/>
            <a:chExt cx="542964" cy="465786"/>
          </a:xfrm>
        </p:grpSpPr>
        <p:sp>
          <p:nvSpPr>
            <p:cNvPr id="298" name="Google Shape;298;p28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8"/>
          <p:cNvGrpSpPr/>
          <p:nvPr/>
        </p:nvGrpSpPr>
        <p:grpSpPr>
          <a:xfrm>
            <a:off x="713245" y="929709"/>
            <a:ext cx="542964" cy="465786"/>
            <a:chOff x="5863675" y="3789852"/>
            <a:chExt cx="542964" cy="465786"/>
          </a:xfrm>
        </p:grpSpPr>
        <p:sp>
          <p:nvSpPr>
            <p:cNvPr id="301" name="Google Shape;301;p28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AutoShape 2" descr="Ver las imágenes de origen">
            <a:extLst>
              <a:ext uri="{FF2B5EF4-FFF2-40B4-BE49-F238E27FC236}">
                <a16:creationId xmlns:a16="http://schemas.microsoft.com/office/drawing/2014/main" id="{AC50114C-488F-247F-D6B2-5DF300042689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419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8D0A5FD-E81B-4BE8-F767-D1E83CAA84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95"/>
          <a:stretch/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30"/>
          <p:cNvGrpSpPr/>
          <p:nvPr/>
        </p:nvGrpSpPr>
        <p:grpSpPr>
          <a:xfrm>
            <a:off x="844952" y="335666"/>
            <a:ext cx="796079" cy="766853"/>
            <a:chOff x="1140606" y="639619"/>
            <a:chExt cx="462900" cy="462900"/>
          </a:xfrm>
        </p:grpSpPr>
        <p:sp>
          <p:nvSpPr>
            <p:cNvPr id="350" name="Google Shape;350;p30"/>
            <p:cNvSpPr/>
            <p:nvPr/>
          </p:nvSpPr>
          <p:spPr>
            <a:xfrm>
              <a:off x="1140606" y="639619"/>
              <a:ext cx="462900" cy="46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 txBox="1"/>
            <p:nvPr/>
          </p:nvSpPr>
          <p:spPr>
            <a:xfrm>
              <a:off x="1140606" y="693619"/>
              <a:ext cx="46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chemeClr val="lt1"/>
                  </a:solidFill>
                  <a:latin typeface="Chewy"/>
                  <a:ea typeface="Chewy"/>
                  <a:cs typeface="Chewy"/>
                  <a:sym typeface="Chewy"/>
                </a:rPr>
                <a:t>11</a:t>
              </a:r>
              <a:endParaRPr sz="3200" dirty="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</p:grpSp>
      <p:sp>
        <p:nvSpPr>
          <p:cNvPr id="352" name="Google Shape;352;p30"/>
          <p:cNvSpPr txBox="1">
            <a:spLocks noGrp="1"/>
          </p:cNvSpPr>
          <p:nvPr>
            <p:ph type="title"/>
          </p:nvPr>
        </p:nvSpPr>
        <p:spPr>
          <a:xfrm>
            <a:off x="1328515" y="739696"/>
            <a:ext cx="6789694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Crear las siguiente Base de datos y sus registros</a:t>
            </a:r>
            <a:endParaRPr dirty="0"/>
          </a:p>
        </p:txBody>
      </p:sp>
      <p:sp>
        <p:nvSpPr>
          <p:cNvPr id="353" name="Google Shape;353;p30"/>
          <p:cNvSpPr txBox="1"/>
          <p:nvPr/>
        </p:nvSpPr>
        <p:spPr>
          <a:xfrm>
            <a:off x="713250" y="1083237"/>
            <a:ext cx="77175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grpSp>
        <p:nvGrpSpPr>
          <p:cNvPr id="354" name="Google Shape;354;p30"/>
          <p:cNvGrpSpPr/>
          <p:nvPr/>
        </p:nvGrpSpPr>
        <p:grpSpPr>
          <a:xfrm rot="10800000">
            <a:off x="8211657" y="868508"/>
            <a:ext cx="542964" cy="465786"/>
            <a:chOff x="5863675" y="3789852"/>
            <a:chExt cx="542964" cy="465786"/>
          </a:xfrm>
        </p:grpSpPr>
        <p:sp>
          <p:nvSpPr>
            <p:cNvPr id="355" name="Google Shape;355;p30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30"/>
          <p:cNvGrpSpPr/>
          <p:nvPr/>
        </p:nvGrpSpPr>
        <p:grpSpPr>
          <a:xfrm>
            <a:off x="557110" y="959084"/>
            <a:ext cx="542964" cy="465786"/>
            <a:chOff x="5863675" y="3789852"/>
            <a:chExt cx="542964" cy="465786"/>
          </a:xfrm>
        </p:grpSpPr>
        <p:sp>
          <p:nvSpPr>
            <p:cNvPr id="358" name="Google Shape;358;p30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8505A49C-54C9-69F9-D069-FD97E2F5CB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05"/>
          <a:stretch/>
        </p:blipFill>
        <p:spPr>
          <a:xfrm>
            <a:off x="2369644" y="1492137"/>
            <a:ext cx="4707436" cy="3530819"/>
          </a:xfrm>
          <a:prstGeom prst="rect">
            <a:avLst/>
          </a:prstGeom>
          <a:effectLst>
            <a:glow rad="101600">
              <a:schemeClr val="bg2">
                <a:lumMod val="75000"/>
                <a:alpha val="60000"/>
              </a:schemeClr>
            </a:glow>
            <a:softEdge rad="3175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30"/>
          <p:cNvGrpSpPr/>
          <p:nvPr/>
        </p:nvGrpSpPr>
        <p:grpSpPr>
          <a:xfrm>
            <a:off x="844952" y="335666"/>
            <a:ext cx="796079" cy="766853"/>
            <a:chOff x="1140606" y="639619"/>
            <a:chExt cx="462900" cy="462900"/>
          </a:xfrm>
        </p:grpSpPr>
        <p:sp>
          <p:nvSpPr>
            <p:cNvPr id="350" name="Google Shape;350;p30"/>
            <p:cNvSpPr/>
            <p:nvPr/>
          </p:nvSpPr>
          <p:spPr>
            <a:xfrm>
              <a:off x="1140606" y="639619"/>
              <a:ext cx="462900" cy="46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 txBox="1"/>
            <p:nvPr/>
          </p:nvSpPr>
          <p:spPr>
            <a:xfrm>
              <a:off x="1140606" y="693619"/>
              <a:ext cx="46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chemeClr val="lt1"/>
                  </a:solidFill>
                  <a:latin typeface="Chewy"/>
                  <a:ea typeface="Chewy"/>
                  <a:cs typeface="Chewy"/>
                  <a:sym typeface="Chewy"/>
                </a:rPr>
                <a:t>11</a:t>
              </a:r>
              <a:endParaRPr sz="3200" dirty="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</p:grpSp>
      <p:sp>
        <p:nvSpPr>
          <p:cNvPr id="352" name="Google Shape;352;p30"/>
          <p:cNvSpPr txBox="1">
            <a:spLocks noGrp="1"/>
          </p:cNvSpPr>
          <p:nvPr>
            <p:ph type="title"/>
          </p:nvPr>
        </p:nvSpPr>
        <p:spPr>
          <a:xfrm>
            <a:off x="1328515" y="739696"/>
            <a:ext cx="6789694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Crear las siguiente Base de datos y sus registros</a:t>
            </a:r>
            <a:endParaRPr dirty="0"/>
          </a:p>
        </p:txBody>
      </p:sp>
      <p:sp>
        <p:nvSpPr>
          <p:cNvPr id="353" name="Google Shape;353;p30"/>
          <p:cNvSpPr txBox="1"/>
          <p:nvPr/>
        </p:nvSpPr>
        <p:spPr>
          <a:xfrm>
            <a:off x="713250" y="1083237"/>
            <a:ext cx="77175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grpSp>
        <p:nvGrpSpPr>
          <p:cNvPr id="354" name="Google Shape;354;p30"/>
          <p:cNvGrpSpPr/>
          <p:nvPr/>
        </p:nvGrpSpPr>
        <p:grpSpPr>
          <a:xfrm rot="10800000">
            <a:off x="8211657" y="868508"/>
            <a:ext cx="542964" cy="465786"/>
            <a:chOff x="5863675" y="3789852"/>
            <a:chExt cx="542964" cy="465786"/>
          </a:xfrm>
        </p:grpSpPr>
        <p:sp>
          <p:nvSpPr>
            <p:cNvPr id="355" name="Google Shape;355;p30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30"/>
          <p:cNvGrpSpPr/>
          <p:nvPr/>
        </p:nvGrpSpPr>
        <p:grpSpPr>
          <a:xfrm>
            <a:off x="557110" y="959084"/>
            <a:ext cx="542964" cy="465786"/>
            <a:chOff x="5863675" y="3789852"/>
            <a:chExt cx="542964" cy="465786"/>
          </a:xfrm>
        </p:grpSpPr>
        <p:sp>
          <p:nvSpPr>
            <p:cNvPr id="358" name="Google Shape;358;p30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799F767C-6C8A-10A0-DB71-784FC7636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50" y="1662804"/>
            <a:ext cx="3472327" cy="582685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A11A9ED4-E116-BF98-6752-2E9F2455FF25}"/>
              </a:ext>
            </a:extLst>
          </p:cNvPr>
          <p:cNvSpPr/>
          <p:nvPr/>
        </p:nvSpPr>
        <p:spPr>
          <a:xfrm flipH="1">
            <a:off x="4035949" y="1804506"/>
            <a:ext cx="1006997" cy="27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42EA3C-2D59-63F5-B0A3-1FDA2321A9D0}"/>
              </a:ext>
            </a:extLst>
          </p:cNvPr>
          <p:cNvSpPr txBox="1"/>
          <p:nvPr/>
        </p:nvSpPr>
        <p:spPr>
          <a:xfrm>
            <a:off x="5069130" y="1552626"/>
            <a:ext cx="3142527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rPr>
              <a:t>CREATE TABLE es un commando que genera la  base de Datos</a:t>
            </a:r>
            <a:endParaRPr lang="en-US" dirty="0">
              <a:solidFill>
                <a:schemeClr val="accent6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rPr>
              <a:t>USE es un commando para trabajar en el mism</a:t>
            </a:r>
            <a:r>
              <a:rPr lang="en-US" dirty="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rPr>
              <a:t>o.</a:t>
            </a:r>
            <a:endParaRPr lang="en-US" sz="1400" dirty="0">
              <a:solidFill>
                <a:schemeClr val="accent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7CF345A-5F3C-F819-0B0D-5F0CE5BE2B4C}"/>
              </a:ext>
            </a:extLst>
          </p:cNvPr>
          <p:cNvSpPr txBox="1"/>
          <p:nvPr/>
        </p:nvSpPr>
        <p:spPr>
          <a:xfrm>
            <a:off x="1021995" y="2966758"/>
            <a:ext cx="6640445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rPr>
              <a:t>Para crear tablas  se necesita los comandos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rPr>
              <a:t>Definimos a los PRYMARY KEY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rPr>
              <a:t>El commando FOREING KEY es utilizando para relacinar las tablas mediante los PRIMARY KEY.</a:t>
            </a:r>
          </a:p>
        </p:txBody>
      </p:sp>
      <p:sp>
        <p:nvSpPr>
          <p:cNvPr id="12" name="Google Shape;512;p34">
            <a:extLst>
              <a:ext uri="{FF2B5EF4-FFF2-40B4-BE49-F238E27FC236}">
                <a16:creationId xmlns:a16="http://schemas.microsoft.com/office/drawing/2014/main" id="{1521355B-26FA-DB45-F769-03D324ADAC26}"/>
              </a:ext>
            </a:extLst>
          </p:cNvPr>
          <p:cNvSpPr txBox="1"/>
          <p:nvPr/>
        </p:nvSpPr>
        <p:spPr>
          <a:xfrm>
            <a:off x="868987" y="2622012"/>
            <a:ext cx="2518051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rPr>
              <a:t>CREACION DE TABLAS</a:t>
            </a:r>
            <a:endParaRPr sz="2200" dirty="0">
              <a:solidFill>
                <a:schemeClr val="accent2"/>
              </a:solidFill>
              <a:latin typeface="Chewy"/>
              <a:ea typeface="Chewy"/>
              <a:cs typeface="Chewy"/>
              <a:sym typeface="Chewy"/>
            </a:endParaRPr>
          </a:p>
        </p:txBody>
      </p:sp>
    </p:spTree>
    <p:extLst>
      <p:ext uri="{BB962C8B-B14F-4D97-AF65-F5344CB8AC3E}">
        <p14:creationId xmlns:p14="http://schemas.microsoft.com/office/powerpoint/2010/main" val="278592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"/>
          <p:cNvSpPr txBox="1">
            <a:spLocks noGrp="1"/>
          </p:cNvSpPr>
          <p:nvPr>
            <p:ph type="title"/>
          </p:nvPr>
        </p:nvSpPr>
        <p:spPr>
          <a:xfrm>
            <a:off x="803486" y="250978"/>
            <a:ext cx="6789694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CREACION DE LAS TABLAS</a:t>
            </a:r>
            <a:endParaRPr dirty="0"/>
          </a:p>
        </p:txBody>
      </p:sp>
      <p:sp>
        <p:nvSpPr>
          <p:cNvPr id="353" name="Google Shape;353;p30"/>
          <p:cNvSpPr txBox="1"/>
          <p:nvPr/>
        </p:nvSpPr>
        <p:spPr>
          <a:xfrm>
            <a:off x="713250" y="1083237"/>
            <a:ext cx="77175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grpSp>
        <p:nvGrpSpPr>
          <p:cNvPr id="354" name="Google Shape;354;p30"/>
          <p:cNvGrpSpPr/>
          <p:nvPr/>
        </p:nvGrpSpPr>
        <p:grpSpPr>
          <a:xfrm rot="10800000">
            <a:off x="8069032" y="368207"/>
            <a:ext cx="542964" cy="465786"/>
            <a:chOff x="5863675" y="3789852"/>
            <a:chExt cx="542964" cy="465786"/>
          </a:xfrm>
        </p:grpSpPr>
        <p:sp>
          <p:nvSpPr>
            <p:cNvPr id="355" name="Google Shape;355;p30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30"/>
          <p:cNvGrpSpPr/>
          <p:nvPr/>
        </p:nvGrpSpPr>
        <p:grpSpPr>
          <a:xfrm>
            <a:off x="300079" y="266516"/>
            <a:ext cx="542964" cy="465786"/>
            <a:chOff x="5863675" y="3789852"/>
            <a:chExt cx="542964" cy="465786"/>
          </a:xfrm>
        </p:grpSpPr>
        <p:sp>
          <p:nvSpPr>
            <p:cNvPr id="358" name="Google Shape;358;p30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B1BDB202-D604-66C6-D751-70E42581E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50" y="1417826"/>
            <a:ext cx="3935099" cy="2366438"/>
          </a:xfrm>
          <a:prstGeom prst="rect">
            <a:avLst/>
          </a:prstGeom>
          <a:effectLst>
            <a:glow rad="101600">
              <a:schemeClr val="bg2">
                <a:lumMod val="75000"/>
                <a:alpha val="60000"/>
              </a:schemeClr>
            </a:glow>
            <a:softEdge rad="31750"/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C0D3149-6828-1E57-1D96-C5EB1D472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473" y="1771650"/>
            <a:ext cx="3609975" cy="1600200"/>
          </a:xfrm>
          <a:prstGeom prst="rect">
            <a:avLst/>
          </a:prstGeom>
          <a:effectLst>
            <a:glow rad="101600">
              <a:schemeClr val="bg2">
                <a:alpha val="6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9024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"/>
          <p:cNvSpPr txBox="1">
            <a:spLocks noGrp="1"/>
          </p:cNvSpPr>
          <p:nvPr>
            <p:ph type="title"/>
          </p:nvPr>
        </p:nvSpPr>
        <p:spPr>
          <a:xfrm>
            <a:off x="983475" y="550316"/>
            <a:ext cx="6789694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CREACION DE LAS TABLAS</a:t>
            </a:r>
            <a:endParaRPr dirty="0"/>
          </a:p>
        </p:txBody>
      </p:sp>
      <p:sp>
        <p:nvSpPr>
          <p:cNvPr id="353" name="Google Shape;353;p30"/>
          <p:cNvSpPr txBox="1"/>
          <p:nvPr/>
        </p:nvSpPr>
        <p:spPr>
          <a:xfrm>
            <a:off x="713250" y="1083237"/>
            <a:ext cx="77175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grpSp>
        <p:nvGrpSpPr>
          <p:cNvPr id="354" name="Google Shape;354;p30"/>
          <p:cNvGrpSpPr/>
          <p:nvPr/>
        </p:nvGrpSpPr>
        <p:grpSpPr>
          <a:xfrm rot="10800000">
            <a:off x="8118791" y="692269"/>
            <a:ext cx="542964" cy="465786"/>
            <a:chOff x="5863675" y="3789852"/>
            <a:chExt cx="542964" cy="465786"/>
          </a:xfrm>
        </p:grpSpPr>
        <p:sp>
          <p:nvSpPr>
            <p:cNvPr id="355" name="Google Shape;355;p30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30"/>
          <p:cNvGrpSpPr/>
          <p:nvPr/>
        </p:nvGrpSpPr>
        <p:grpSpPr>
          <a:xfrm>
            <a:off x="461751" y="1202218"/>
            <a:ext cx="542964" cy="465786"/>
            <a:chOff x="5863675" y="3789852"/>
            <a:chExt cx="542964" cy="465786"/>
          </a:xfrm>
        </p:grpSpPr>
        <p:sp>
          <p:nvSpPr>
            <p:cNvPr id="358" name="Google Shape;358;p30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27868E32-8AC4-0A99-948F-42F695B5B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880" y="1262062"/>
            <a:ext cx="5829300" cy="2619375"/>
          </a:xfrm>
          <a:prstGeom prst="rect">
            <a:avLst/>
          </a:prstGeom>
          <a:effectLst>
            <a:glow rad="101600">
              <a:schemeClr val="accent2">
                <a:lumMod val="7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91902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"/>
          <p:cNvSpPr txBox="1">
            <a:spLocks noGrp="1"/>
          </p:cNvSpPr>
          <p:nvPr>
            <p:ph type="title"/>
          </p:nvPr>
        </p:nvSpPr>
        <p:spPr>
          <a:xfrm>
            <a:off x="803486" y="250978"/>
            <a:ext cx="6789694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LLENADO DE LAS TABLAS </a:t>
            </a:r>
            <a:endParaRPr dirty="0"/>
          </a:p>
        </p:txBody>
      </p:sp>
      <p:sp>
        <p:nvSpPr>
          <p:cNvPr id="353" name="Google Shape;353;p30"/>
          <p:cNvSpPr txBox="1"/>
          <p:nvPr/>
        </p:nvSpPr>
        <p:spPr>
          <a:xfrm>
            <a:off x="713250" y="1083237"/>
            <a:ext cx="77175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grpSp>
        <p:nvGrpSpPr>
          <p:cNvPr id="354" name="Google Shape;354;p30"/>
          <p:cNvGrpSpPr/>
          <p:nvPr/>
        </p:nvGrpSpPr>
        <p:grpSpPr>
          <a:xfrm rot="10800000">
            <a:off x="8069032" y="368207"/>
            <a:ext cx="542964" cy="465786"/>
            <a:chOff x="5863675" y="3789852"/>
            <a:chExt cx="542964" cy="465786"/>
          </a:xfrm>
        </p:grpSpPr>
        <p:sp>
          <p:nvSpPr>
            <p:cNvPr id="355" name="Google Shape;355;p30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30"/>
          <p:cNvGrpSpPr/>
          <p:nvPr/>
        </p:nvGrpSpPr>
        <p:grpSpPr>
          <a:xfrm>
            <a:off x="300079" y="266516"/>
            <a:ext cx="542964" cy="465786"/>
            <a:chOff x="5863675" y="3789852"/>
            <a:chExt cx="542964" cy="465786"/>
          </a:xfrm>
        </p:grpSpPr>
        <p:sp>
          <p:nvSpPr>
            <p:cNvPr id="358" name="Google Shape;358;p30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26AD0B24-7156-FD2D-F2BE-D7593B266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50" y="920482"/>
            <a:ext cx="6757076" cy="142778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AE81786-9FE0-6DA2-229A-E59497B57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87" y="2601710"/>
            <a:ext cx="66103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78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"/>
          <p:cNvSpPr txBox="1">
            <a:spLocks noGrp="1"/>
          </p:cNvSpPr>
          <p:nvPr>
            <p:ph type="title"/>
          </p:nvPr>
        </p:nvSpPr>
        <p:spPr>
          <a:xfrm>
            <a:off x="803486" y="250978"/>
            <a:ext cx="6789694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LLENADO DE LAS TABLAS </a:t>
            </a:r>
            <a:endParaRPr dirty="0"/>
          </a:p>
        </p:txBody>
      </p:sp>
      <p:sp>
        <p:nvSpPr>
          <p:cNvPr id="353" name="Google Shape;353;p30"/>
          <p:cNvSpPr txBox="1"/>
          <p:nvPr/>
        </p:nvSpPr>
        <p:spPr>
          <a:xfrm>
            <a:off x="713250" y="1083237"/>
            <a:ext cx="77175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grpSp>
        <p:nvGrpSpPr>
          <p:cNvPr id="354" name="Google Shape;354;p30"/>
          <p:cNvGrpSpPr/>
          <p:nvPr/>
        </p:nvGrpSpPr>
        <p:grpSpPr>
          <a:xfrm rot="10800000">
            <a:off x="8069032" y="368207"/>
            <a:ext cx="542964" cy="465786"/>
            <a:chOff x="5863675" y="3789852"/>
            <a:chExt cx="542964" cy="465786"/>
          </a:xfrm>
        </p:grpSpPr>
        <p:sp>
          <p:nvSpPr>
            <p:cNvPr id="355" name="Google Shape;355;p30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30"/>
          <p:cNvGrpSpPr/>
          <p:nvPr/>
        </p:nvGrpSpPr>
        <p:grpSpPr>
          <a:xfrm>
            <a:off x="300079" y="266516"/>
            <a:ext cx="542964" cy="465786"/>
            <a:chOff x="5863675" y="3789852"/>
            <a:chExt cx="542964" cy="465786"/>
          </a:xfrm>
        </p:grpSpPr>
        <p:sp>
          <p:nvSpPr>
            <p:cNvPr id="358" name="Google Shape;358;p30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DA34CD0E-D489-1DAE-90E0-3A1500CA13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119"/>
          <a:stretch/>
        </p:blipFill>
        <p:spPr>
          <a:xfrm>
            <a:off x="843043" y="1450452"/>
            <a:ext cx="6985322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20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30"/>
          <p:cNvGrpSpPr/>
          <p:nvPr/>
        </p:nvGrpSpPr>
        <p:grpSpPr>
          <a:xfrm>
            <a:off x="818699" y="197696"/>
            <a:ext cx="796079" cy="766853"/>
            <a:chOff x="1140606" y="639619"/>
            <a:chExt cx="462900" cy="462900"/>
          </a:xfrm>
        </p:grpSpPr>
        <p:sp>
          <p:nvSpPr>
            <p:cNvPr id="350" name="Google Shape;350;p30"/>
            <p:cNvSpPr/>
            <p:nvPr/>
          </p:nvSpPr>
          <p:spPr>
            <a:xfrm>
              <a:off x="1140606" y="639619"/>
              <a:ext cx="462900" cy="46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 txBox="1"/>
            <p:nvPr/>
          </p:nvSpPr>
          <p:spPr>
            <a:xfrm>
              <a:off x="1140606" y="693619"/>
              <a:ext cx="46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chemeClr val="lt1"/>
                  </a:solidFill>
                  <a:latin typeface="Chewy"/>
                  <a:ea typeface="Chewy"/>
                  <a:cs typeface="Chewy"/>
                  <a:sym typeface="Chewy"/>
                </a:rPr>
                <a:t>12</a:t>
              </a:r>
              <a:endParaRPr sz="3200" dirty="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</p:grpSp>
      <p:sp>
        <p:nvSpPr>
          <p:cNvPr id="352" name="Google Shape;352;p30"/>
          <p:cNvSpPr txBox="1">
            <a:spLocks noGrp="1"/>
          </p:cNvSpPr>
          <p:nvPr>
            <p:ph type="title"/>
          </p:nvPr>
        </p:nvSpPr>
        <p:spPr>
          <a:xfrm>
            <a:off x="1177152" y="646756"/>
            <a:ext cx="7253597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Crear una funcion que genere la serie Fibonacci</a:t>
            </a:r>
            <a:endParaRPr dirty="0"/>
          </a:p>
        </p:txBody>
      </p:sp>
      <p:sp>
        <p:nvSpPr>
          <p:cNvPr id="353" name="Google Shape;353;p30"/>
          <p:cNvSpPr txBox="1"/>
          <p:nvPr/>
        </p:nvSpPr>
        <p:spPr>
          <a:xfrm>
            <a:off x="713250" y="1083237"/>
            <a:ext cx="77175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grpSp>
        <p:nvGrpSpPr>
          <p:cNvPr id="354" name="Google Shape;354;p30"/>
          <p:cNvGrpSpPr/>
          <p:nvPr/>
        </p:nvGrpSpPr>
        <p:grpSpPr>
          <a:xfrm rot="10800000">
            <a:off x="8211657" y="868508"/>
            <a:ext cx="542964" cy="465786"/>
            <a:chOff x="5863675" y="3789852"/>
            <a:chExt cx="542964" cy="465786"/>
          </a:xfrm>
        </p:grpSpPr>
        <p:sp>
          <p:nvSpPr>
            <p:cNvPr id="355" name="Google Shape;355;p30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30"/>
          <p:cNvGrpSpPr/>
          <p:nvPr/>
        </p:nvGrpSpPr>
        <p:grpSpPr>
          <a:xfrm>
            <a:off x="557110" y="959084"/>
            <a:ext cx="542964" cy="465786"/>
            <a:chOff x="5863675" y="3789852"/>
            <a:chExt cx="542964" cy="465786"/>
          </a:xfrm>
        </p:grpSpPr>
        <p:sp>
          <p:nvSpPr>
            <p:cNvPr id="358" name="Google Shape;358;p30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4CFF3B4D-FB06-C2B0-462D-E0D56DFCC5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02"/>
          <a:stretch/>
        </p:blipFill>
        <p:spPr>
          <a:xfrm>
            <a:off x="1330742" y="1474858"/>
            <a:ext cx="2755367" cy="338148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BAB91B4-6CF3-D6A7-1A9D-85442F8AC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620" y="2485301"/>
            <a:ext cx="3857625" cy="5715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F43A0FD-4DA4-CC94-8837-00366BD09491}"/>
              </a:ext>
            </a:extLst>
          </p:cNvPr>
          <p:cNvSpPr txBox="1"/>
          <p:nvPr/>
        </p:nvSpPr>
        <p:spPr>
          <a:xfrm>
            <a:off x="5316077" y="206862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1800" dirty="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rPr>
              <a:t>Función Ejecución</a:t>
            </a:r>
            <a:endParaRPr lang="es-419" sz="1800" dirty="0">
              <a:solidFill>
                <a:schemeClr val="accent2"/>
              </a:solidFill>
              <a:latin typeface="Chewy"/>
              <a:ea typeface="Chewy"/>
              <a:cs typeface="Chewy"/>
              <a:sym typeface="Chewy"/>
            </a:endParaRPr>
          </a:p>
        </p:txBody>
      </p:sp>
    </p:spTree>
    <p:extLst>
      <p:ext uri="{BB962C8B-B14F-4D97-AF65-F5344CB8AC3E}">
        <p14:creationId xmlns:p14="http://schemas.microsoft.com/office/powerpoint/2010/main" val="4170746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30"/>
          <p:cNvGrpSpPr/>
          <p:nvPr/>
        </p:nvGrpSpPr>
        <p:grpSpPr>
          <a:xfrm>
            <a:off x="844952" y="335666"/>
            <a:ext cx="796079" cy="766853"/>
            <a:chOff x="1140606" y="639619"/>
            <a:chExt cx="462900" cy="462900"/>
          </a:xfrm>
        </p:grpSpPr>
        <p:sp>
          <p:nvSpPr>
            <p:cNvPr id="350" name="Google Shape;350;p30"/>
            <p:cNvSpPr/>
            <p:nvPr/>
          </p:nvSpPr>
          <p:spPr>
            <a:xfrm>
              <a:off x="1140606" y="639619"/>
              <a:ext cx="462900" cy="46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 txBox="1"/>
            <p:nvPr/>
          </p:nvSpPr>
          <p:spPr>
            <a:xfrm>
              <a:off x="1140606" y="693619"/>
              <a:ext cx="46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chemeClr val="lt1"/>
                  </a:solidFill>
                  <a:latin typeface="Chewy"/>
                  <a:ea typeface="Chewy"/>
                  <a:cs typeface="Chewy"/>
                  <a:sym typeface="Chewy"/>
                </a:rPr>
                <a:t>13</a:t>
              </a:r>
              <a:endParaRPr sz="3200" dirty="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</p:grpSp>
      <p:sp>
        <p:nvSpPr>
          <p:cNvPr id="352" name="Google Shape;352;p30"/>
          <p:cNvSpPr txBox="1">
            <a:spLocks noGrp="1"/>
          </p:cNvSpPr>
          <p:nvPr>
            <p:ph type="title"/>
          </p:nvPr>
        </p:nvSpPr>
        <p:spPr>
          <a:xfrm>
            <a:off x="1531497" y="640260"/>
            <a:ext cx="6789694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Crear una variable global a nivel BASE DE DATOS</a:t>
            </a:r>
            <a:endParaRPr dirty="0"/>
          </a:p>
        </p:txBody>
      </p:sp>
      <p:sp>
        <p:nvSpPr>
          <p:cNvPr id="353" name="Google Shape;353;p30"/>
          <p:cNvSpPr txBox="1"/>
          <p:nvPr/>
        </p:nvSpPr>
        <p:spPr>
          <a:xfrm>
            <a:off x="713250" y="1083237"/>
            <a:ext cx="77175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grpSp>
        <p:nvGrpSpPr>
          <p:cNvPr id="354" name="Google Shape;354;p30"/>
          <p:cNvGrpSpPr/>
          <p:nvPr/>
        </p:nvGrpSpPr>
        <p:grpSpPr>
          <a:xfrm rot="10800000">
            <a:off x="8211657" y="868508"/>
            <a:ext cx="542964" cy="465786"/>
            <a:chOff x="5863675" y="3789852"/>
            <a:chExt cx="542964" cy="465786"/>
          </a:xfrm>
        </p:grpSpPr>
        <p:sp>
          <p:nvSpPr>
            <p:cNvPr id="355" name="Google Shape;355;p30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30"/>
          <p:cNvGrpSpPr/>
          <p:nvPr/>
        </p:nvGrpSpPr>
        <p:grpSpPr>
          <a:xfrm>
            <a:off x="557110" y="959084"/>
            <a:ext cx="542964" cy="465786"/>
            <a:chOff x="5863675" y="3789852"/>
            <a:chExt cx="542964" cy="465786"/>
          </a:xfrm>
        </p:grpSpPr>
        <p:sp>
          <p:nvSpPr>
            <p:cNvPr id="358" name="Google Shape;358;p30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DCE56CAB-03BA-F8D3-4677-F384D7F45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34" y="1736777"/>
            <a:ext cx="4591485" cy="257349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C70C9F9-F0A1-9736-395F-ADCEBE582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393" y="3329201"/>
            <a:ext cx="2390775" cy="981075"/>
          </a:xfrm>
          <a:prstGeom prst="rect">
            <a:avLst/>
          </a:prstGeom>
        </p:spPr>
      </p:pic>
      <p:sp>
        <p:nvSpPr>
          <p:cNvPr id="7" name="Google Shape;512;p34">
            <a:extLst>
              <a:ext uri="{FF2B5EF4-FFF2-40B4-BE49-F238E27FC236}">
                <a16:creationId xmlns:a16="http://schemas.microsoft.com/office/drawing/2014/main" id="{83EC667D-727B-B3FA-96A2-895840178CE9}"/>
              </a:ext>
            </a:extLst>
          </p:cNvPr>
          <p:cNvSpPr txBox="1"/>
          <p:nvPr/>
        </p:nvSpPr>
        <p:spPr>
          <a:xfrm>
            <a:off x="5623688" y="2881124"/>
            <a:ext cx="2518051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2200" dirty="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rPr>
              <a:t>FUNCION EJECUTADA</a:t>
            </a:r>
            <a:endParaRPr sz="2200" dirty="0">
              <a:solidFill>
                <a:schemeClr val="accent2"/>
              </a:solidFill>
              <a:latin typeface="Chewy"/>
              <a:ea typeface="Chewy"/>
              <a:cs typeface="Chewy"/>
              <a:sym typeface="Chewy"/>
            </a:endParaRPr>
          </a:p>
        </p:txBody>
      </p:sp>
    </p:spTree>
    <p:extLst>
      <p:ext uri="{BB962C8B-B14F-4D97-AF65-F5344CB8AC3E}">
        <p14:creationId xmlns:p14="http://schemas.microsoft.com/office/powerpoint/2010/main" val="2960641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30"/>
          <p:cNvGrpSpPr/>
          <p:nvPr/>
        </p:nvGrpSpPr>
        <p:grpSpPr>
          <a:xfrm>
            <a:off x="844952" y="335666"/>
            <a:ext cx="796079" cy="766853"/>
            <a:chOff x="1140606" y="639619"/>
            <a:chExt cx="462900" cy="462900"/>
          </a:xfrm>
        </p:grpSpPr>
        <p:sp>
          <p:nvSpPr>
            <p:cNvPr id="350" name="Google Shape;350;p30"/>
            <p:cNvSpPr/>
            <p:nvPr/>
          </p:nvSpPr>
          <p:spPr>
            <a:xfrm>
              <a:off x="1140606" y="639619"/>
              <a:ext cx="462900" cy="46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 txBox="1"/>
            <p:nvPr/>
          </p:nvSpPr>
          <p:spPr>
            <a:xfrm>
              <a:off x="1140606" y="693619"/>
              <a:ext cx="46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chemeClr val="lt1"/>
                  </a:solidFill>
                  <a:latin typeface="Chewy"/>
                  <a:ea typeface="Chewy"/>
                  <a:cs typeface="Chewy"/>
                  <a:sym typeface="Chewy"/>
                </a:rPr>
                <a:t>14</a:t>
              </a:r>
              <a:endParaRPr sz="3200" dirty="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</p:grpSp>
      <p:sp>
        <p:nvSpPr>
          <p:cNvPr id="352" name="Google Shape;352;p30"/>
          <p:cNvSpPr txBox="1">
            <a:spLocks noGrp="1"/>
          </p:cNvSpPr>
          <p:nvPr>
            <p:ph type="title"/>
          </p:nvPr>
        </p:nvSpPr>
        <p:spPr>
          <a:xfrm>
            <a:off x="1531497" y="640260"/>
            <a:ext cx="6789694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Crear una funcion no recibe parametro    </a:t>
            </a:r>
            <a:br>
              <a:rPr lang="en" dirty="0"/>
            </a:br>
            <a:r>
              <a:rPr lang="en" dirty="0"/>
              <a:t>(Utilizar WHILE, REPEAT o LOOP)</a:t>
            </a:r>
            <a:endParaRPr dirty="0"/>
          </a:p>
        </p:txBody>
      </p:sp>
      <p:sp>
        <p:nvSpPr>
          <p:cNvPr id="353" name="Google Shape;353;p30"/>
          <p:cNvSpPr txBox="1"/>
          <p:nvPr/>
        </p:nvSpPr>
        <p:spPr>
          <a:xfrm>
            <a:off x="713250" y="1083237"/>
            <a:ext cx="77175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grpSp>
        <p:nvGrpSpPr>
          <p:cNvPr id="354" name="Google Shape;354;p30"/>
          <p:cNvGrpSpPr/>
          <p:nvPr/>
        </p:nvGrpSpPr>
        <p:grpSpPr>
          <a:xfrm rot="10800000">
            <a:off x="8211657" y="868508"/>
            <a:ext cx="542964" cy="465786"/>
            <a:chOff x="5863675" y="3789852"/>
            <a:chExt cx="542964" cy="465786"/>
          </a:xfrm>
        </p:grpSpPr>
        <p:sp>
          <p:nvSpPr>
            <p:cNvPr id="355" name="Google Shape;355;p30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30"/>
          <p:cNvGrpSpPr/>
          <p:nvPr/>
        </p:nvGrpSpPr>
        <p:grpSpPr>
          <a:xfrm>
            <a:off x="557110" y="959084"/>
            <a:ext cx="542964" cy="465786"/>
            <a:chOff x="5863675" y="3789852"/>
            <a:chExt cx="542964" cy="465786"/>
          </a:xfrm>
        </p:grpSpPr>
        <p:sp>
          <p:nvSpPr>
            <p:cNvPr id="358" name="Google Shape;358;p30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BCA95DDA-82B9-F006-80E1-3D8247E7E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97" y="1500866"/>
            <a:ext cx="2390775" cy="370814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C0F4D0-1C15-3219-4580-E316DA6BA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448" y="1681812"/>
            <a:ext cx="2828526" cy="334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/>
          <p:nvPr/>
        </p:nvSpPr>
        <p:spPr>
          <a:xfrm>
            <a:off x="4154552" y="1785241"/>
            <a:ext cx="834900" cy="834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Manejo de Conceptos</a:t>
            </a:r>
            <a:endParaRPr dirty="0"/>
          </a:p>
        </p:txBody>
      </p:sp>
      <p:sp>
        <p:nvSpPr>
          <p:cNvPr id="309" name="Google Shape;309;p29"/>
          <p:cNvSpPr txBox="1"/>
          <p:nvPr/>
        </p:nvSpPr>
        <p:spPr>
          <a:xfrm>
            <a:off x="713250" y="1024600"/>
            <a:ext cx="77175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grpSp>
        <p:nvGrpSpPr>
          <p:cNvPr id="310" name="Google Shape;310;p29"/>
          <p:cNvGrpSpPr/>
          <p:nvPr/>
        </p:nvGrpSpPr>
        <p:grpSpPr>
          <a:xfrm rot="10800000">
            <a:off x="7887770" y="929709"/>
            <a:ext cx="542964" cy="465786"/>
            <a:chOff x="5863675" y="3789852"/>
            <a:chExt cx="542964" cy="465786"/>
          </a:xfrm>
        </p:grpSpPr>
        <p:sp>
          <p:nvSpPr>
            <p:cNvPr id="311" name="Google Shape;311;p29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29"/>
          <p:cNvGrpSpPr/>
          <p:nvPr/>
        </p:nvGrpSpPr>
        <p:grpSpPr>
          <a:xfrm rot="10800000" flipH="1">
            <a:off x="713219" y="929828"/>
            <a:ext cx="542964" cy="465786"/>
            <a:chOff x="5863675" y="3789852"/>
            <a:chExt cx="542964" cy="465786"/>
          </a:xfrm>
        </p:grpSpPr>
        <p:sp>
          <p:nvSpPr>
            <p:cNvPr id="314" name="Google Shape;314;p29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29"/>
          <p:cNvGrpSpPr/>
          <p:nvPr/>
        </p:nvGrpSpPr>
        <p:grpSpPr>
          <a:xfrm>
            <a:off x="3062649" y="2849631"/>
            <a:ext cx="2711601" cy="1015798"/>
            <a:chOff x="3062649" y="2849631"/>
            <a:chExt cx="2711601" cy="1015798"/>
          </a:xfrm>
        </p:grpSpPr>
        <p:sp>
          <p:nvSpPr>
            <p:cNvPr id="317" name="Google Shape;317;p29"/>
            <p:cNvSpPr txBox="1"/>
            <p:nvPr/>
          </p:nvSpPr>
          <p:spPr>
            <a:xfrm>
              <a:off x="3369750" y="2849631"/>
              <a:ext cx="24045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4"/>
                  </a:solidFill>
                  <a:latin typeface="Chewy"/>
                  <a:ea typeface="Chewy"/>
                  <a:cs typeface="Chewy"/>
                  <a:sym typeface="Chewy"/>
                </a:rPr>
                <a:t>Defilne que es una funcion en MySQL</a:t>
              </a:r>
              <a:endParaRPr sz="2200" dirty="0">
                <a:solidFill>
                  <a:schemeClr val="accent4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  <p:sp>
          <p:nvSpPr>
            <p:cNvPr id="318" name="Google Shape;318;p29"/>
            <p:cNvSpPr txBox="1"/>
            <p:nvPr/>
          </p:nvSpPr>
          <p:spPr>
            <a:xfrm>
              <a:off x="3062649" y="3302693"/>
              <a:ext cx="2683163" cy="562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accent5"/>
                  </a:solidFill>
                  <a:latin typeface="Ubuntu"/>
                  <a:ea typeface="Ubuntu"/>
                  <a:cs typeface="Ubuntu"/>
                  <a:sym typeface="Ubuntu"/>
                </a:rPr>
                <a:t>Es un proceso usando o creado para tomar parametro y transformalos en salidas; el proceso es rutinario.</a:t>
              </a:r>
              <a:endParaRPr sz="1600" dirty="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19" name="Google Shape;319;p29"/>
          <p:cNvGrpSpPr/>
          <p:nvPr/>
        </p:nvGrpSpPr>
        <p:grpSpPr>
          <a:xfrm>
            <a:off x="379485" y="1993966"/>
            <a:ext cx="2683165" cy="1252784"/>
            <a:chOff x="377371" y="1993966"/>
            <a:chExt cx="2685279" cy="1252784"/>
          </a:xfrm>
        </p:grpSpPr>
        <p:sp>
          <p:nvSpPr>
            <p:cNvPr id="320" name="Google Shape;320;p29"/>
            <p:cNvSpPr txBox="1"/>
            <p:nvPr/>
          </p:nvSpPr>
          <p:spPr>
            <a:xfrm>
              <a:off x="377371" y="1993966"/>
              <a:ext cx="2685278" cy="356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4"/>
                  </a:solidFill>
                  <a:latin typeface="Chewy"/>
                  <a:ea typeface="Chewy"/>
                  <a:cs typeface="Chewy"/>
                  <a:sym typeface="Chewy"/>
                </a:rPr>
                <a:t>Defina que es lenguaje  procedural en My SQL </a:t>
              </a:r>
              <a:endParaRPr sz="2200" dirty="0">
                <a:solidFill>
                  <a:schemeClr val="accent4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  <p:sp>
          <p:nvSpPr>
            <p:cNvPr id="321" name="Google Shape;321;p29"/>
            <p:cNvSpPr txBox="1"/>
            <p:nvPr/>
          </p:nvSpPr>
          <p:spPr>
            <a:xfrm>
              <a:off x="377372" y="2571750"/>
              <a:ext cx="2685278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accent5"/>
                  </a:solidFill>
                  <a:latin typeface="Ubuntu"/>
                  <a:ea typeface="Ubuntu"/>
                  <a:cs typeface="Ubuntu"/>
                  <a:sym typeface="Ubuntu"/>
                </a:rPr>
                <a:t>Es en sintesis la programacion a nivel de DBA, en donde generamos distintas estructuras de control dentro de funciones almacenadas</a:t>
              </a:r>
              <a:endParaRPr sz="1600" dirty="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22" name="Google Shape;322;p29"/>
          <p:cNvGrpSpPr/>
          <p:nvPr/>
        </p:nvGrpSpPr>
        <p:grpSpPr>
          <a:xfrm>
            <a:off x="5497185" y="1961659"/>
            <a:ext cx="3232060" cy="1137916"/>
            <a:chOff x="5497185" y="1961659"/>
            <a:chExt cx="3232060" cy="1137916"/>
          </a:xfrm>
        </p:grpSpPr>
        <p:sp>
          <p:nvSpPr>
            <p:cNvPr id="323" name="Google Shape;323;p29"/>
            <p:cNvSpPr txBox="1"/>
            <p:nvPr/>
          </p:nvSpPr>
          <p:spPr>
            <a:xfrm>
              <a:off x="5497185" y="1961659"/>
              <a:ext cx="3232060" cy="37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4"/>
                  </a:solidFill>
                  <a:latin typeface="Chewy"/>
                  <a:ea typeface="Chewy"/>
                  <a:cs typeface="Chewy"/>
                  <a:sym typeface="Chewy"/>
                </a:rPr>
                <a:t>¿</a:t>
              </a:r>
              <a:r>
                <a:rPr lang="es-419" sz="2200" dirty="0">
                  <a:solidFill>
                    <a:schemeClr val="accent4"/>
                  </a:solidFill>
                  <a:latin typeface="Chewy"/>
                  <a:ea typeface="Chewy"/>
                  <a:cs typeface="Chewy"/>
                  <a:sym typeface="Chewy"/>
                </a:rPr>
                <a:t>Que</a:t>
              </a:r>
              <a:r>
                <a:rPr lang="en" sz="2200" dirty="0">
                  <a:solidFill>
                    <a:schemeClr val="accent4"/>
                  </a:solidFill>
                  <a:latin typeface="Chewy"/>
                  <a:ea typeface="Chewy"/>
                  <a:cs typeface="Chewy"/>
                  <a:sym typeface="Chewy"/>
                </a:rPr>
                <a:t> cosas caracteristicas debe tener una funcion?</a:t>
              </a:r>
              <a:endParaRPr sz="2200" dirty="0">
                <a:solidFill>
                  <a:schemeClr val="accent4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  <p:sp>
          <p:nvSpPr>
            <p:cNvPr id="324" name="Google Shape;324;p29"/>
            <p:cNvSpPr txBox="1"/>
            <p:nvPr/>
          </p:nvSpPr>
          <p:spPr>
            <a:xfrm>
              <a:off x="5602513" y="2424575"/>
              <a:ext cx="3126731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BO" sz="1600" dirty="0">
                  <a:solidFill>
                    <a:schemeClr val="accent6"/>
                  </a:solidFill>
                  <a:latin typeface="Ubuntu"/>
                  <a:ea typeface="Ubuntu"/>
                  <a:cs typeface="Ubuntu"/>
                  <a:sym typeface="Ubuntu"/>
                </a:rPr>
                <a:t>La creación de la función.</a:t>
              </a:r>
            </a:p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BO" sz="1600" dirty="0">
                  <a:solidFill>
                    <a:schemeClr val="accent6"/>
                  </a:solidFill>
                  <a:latin typeface="Ubuntu"/>
                  <a:ea typeface="Ubuntu"/>
                  <a:cs typeface="Ubuntu"/>
                  <a:sym typeface="Ubuntu"/>
                </a:rPr>
                <a:t>Asignación de un nombre y si es requerido, parámetro de entrada.</a:t>
              </a:r>
            </a:p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BO" sz="1600" dirty="0">
                  <a:solidFill>
                    <a:schemeClr val="accent6"/>
                  </a:solidFill>
                  <a:latin typeface="Ubuntu"/>
                  <a:ea typeface="Ubuntu"/>
                  <a:cs typeface="Ubuntu"/>
                  <a:sym typeface="Ubuntu"/>
                </a:rPr>
                <a:t>Define del tipo de dato que se retorna.</a:t>
              </a:r>
            </a:p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BO" sz="1600" dirty="0">
                  <a:solidFill>
                    <a:schemeClr val="accent6"/>
                  </a:solidFill>
                  <a:latin typeface="Ubuntu"/>
                  <a:ea typeface="Ubuntu"/>
                  <a:cs typeface="Ubuntu"/>
                  <a:sym typeface="Ubuntu"/>
                </a:rPr>
                <a:t>La selección de la función.</a:t>
              </a:r>
            </a:p>
          </p:txBody>
        </p:sp>
      </p:grpSp>
      <p:cxnSp>
        <p:nvCxnSpPr>
          <p:cNvPr id="325" name="Google Shape;325;p29"/>
          <p:cNvCxnSpPr>
            <a:cxnSpLocks/>
          </p:cNvCxnSpPr>
          <p:nvPr/>
        </p:nvCxnSpPr>
        <p:spPr>
          <a:xfrm flipH="1">
            <a:off x="1860399" y="1505408"/>
            <a:ext cx="2239200" cy="335400"/>
          </a:xfrm>
          <a:prstGeom prst="bentConnector2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6" name="Google Shape;326;p29"/>
          <p:cNvCxnSpPr>
            <a:cxnSpLocks/>
          </p:cNvCxnSpPr>
          <p:nvPr/>
        </p:nvCxnSpPr>
        <p:spPr>
          <a:xfrm>
            <a:off x="4874990" y="1489125"/>
            <a:ext cx="2239200" cy="335400"/>
          </a:xfrm>
          <a:prstGeom prst="bentConnector2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7" name="Google Shape;327;p29"/>
          <p:cNvCxnSpPr>
            <a:cxnSpLocks/>
          </p:cNvCxnSpPr>
          <p:nvPr/>
        </p:nvCxnSpPr>
        <p:spPr>
          <a:xfrm rot="-5400000" flipH="1">
            <a:off x="4159862" y="2377775"/>
            <a:ext cx="768000" cy="600"/>
          </a:xfrm>
          <a:prstGeom prst="bentConnector3">
            <a:avLst>
              <a:gd name="adj1" fmla="val 50007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28" name="Google Shape;328;p29"/>
          <p:cNvGrpSpPr/>
          <p:nvPr/>
        </p:nvGrpSpPr>
        <p:grpSpPr>
          <a:xfrm flipH="1">
            <a:off x="4060803" y="972471"/>
            <a:ext cx="1022343" cy="1021495"/>
            <a:chOff x="889282" y="2874625"/>
            <a:chExt cx="1356253" cy="1355487"/>
          </a:xfrm>
        </p:grpSpPr>
        <p:sp>
          <p:nvSpPr>
            <p:cNvPr id="329" name="Google Shape;329;p29"/>
            <p:cNvSpPr/>
            <p:nvPr/>
          </p:nvSpPr>
          <p:spPr>
            <a:xfrm>
              <a:off x="889282" y="2874625"/>
              <a:ext cx="1356253" cy="1355487"/>
            </a:xfrm>
            <a:custGeom>
              <a:avLst/>
              <a:gdLst/>
              <a:ahLst/>
              <a:cxnLst/>
              <a:rect l="l" t="t" r="r" b="b"/>
              <a:pathLst>
                <a:path w="60211" h="60177" extrusionOk="0">
                  <a:moveTo>
                    <a:pt x="30056" y="0"/>
                  </a:moveTo>
                  <a:cubicBezTo>
                    <a:pt x="18347" y="0"/>
                    <a:pt x="8207" y="6672"/>
                    <a:pt x="3270" y="16479"/>
                  </a:cubicBezTo>
                  <a:cubicBezTo>
                    <a:pt x="1168" y="20548"/>
                    <a:pt x="1" y="25185"/>
                    <a:pt x="1" y="30089"/>
                  </a:cubicBezTo>
                  <a:cubicBezTo>
                    <a:pt x="1" y="32557"/>
                    <a:pt x="301" y="34925"/>
                    <a:pt x="868" y="37227"/>
                  </a:cubicBezTo>
                  <a:cubicBezTo>
                    <a:pt x="1335" y="39195"/>
                    <a:pt x="2036" y="41097"/>
                    <a:pt x="2869" y="42898"/>
                  </a:cubicBezTo>
                  <a:cubicBezTo>
                    <a:pt x="4104" y="45400"/>
                    <a:pt x="5638" y="47735"/>
                    <a:pt x="7439" y="49836"/>
                  </a:cubicBezTo>
                  <a:cubicBezTo>
                    <a:pt x="12943" y="56174"/>
                    <a:pt x="21049" y="60177"/>
                    <a:pt x="30122" y="60177"/>
                  </a:cubicBezTo>
                  <a:cubicBezTo>
                    <a:pt x="42164" y="60177"/>
                    <a:pt x="52538" y="53138"/>
                    <a:pt x="57342" y="42898"/>
                  </a:cubicBezTo>
                  <a:cubicBezTo>
                    <a:pt x="59176" y="39028"/>
                    <a:pt x="60210" y="34692"/>
                    <a:pt x="60210" y="30122"/>
                  </a:cubicBezTo>
                  <a:cubicBezTo>
                    <a:pt x="60210" y="26519"/>
                    <a:pt x="59577" y="23117"/>
                    <a:pt x="58376" y="19881"/>
                  </a:cubicBezTo>
                  <a:cubicBezTo>
                    <a:pt x="57909" y="18714"/>
                    <a:pt x="57475" y="17580"/>
                    <a:pt x="56875" y="16479"/>
                  </a:cubicBezTo>
                  <a:cubicBezTo>
                    <a:pt x="55707" y="14177"/>
                    <a:pt x="54306" y="12042"/>
                    <a:pt x="52572" y="10141"/>
                  </a:cubicBezTo>
                  <a:cubicBezTo>
                    <a:pt x="47068" y="3903"/>
                    <a:pt x="39029" y="0"/>
                    <a:pt x="300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992992" y="2979078"/>
              <a:ext cx="1149608" cy="1148865"/>
            </a:xfrm>
            <a:custGeom>
              <a:avLst/>
              <a:gdLst/>
              <a:ahLst/>
              <a:cxnLst/>
              <a:rect l="l" t="t" r="r" b="b"/>
              <a:pathLst>
                <a:path w="51037" h="51004" extrusionOk="0">
                  <a:moveTo>
                    <a:pt x="25518" y="0"/>
                  </a:moveTo>
                  <a:cubicBezTo>
                    <a:pt x="11408" y="0"/>
                    <a:pt x="0" y="11408"/>
                    <a:pt x="0" y="25518"/>
                  </a:cubicBezTo>
                  <a:cubicBezTo>
                    <a:pt x="0" y="28687"/>
                    <a:pt x="567" y="31756"/>
                    <a:pt x="1668" y="34558"/>
                  </a:cubicBezTo>
                  <a:cubicBezTo>
                    <a:pt x="3336" y="38895"/>
                    <a:pt x="6104" y="42697"/>
                    <a:pt x="9707" y="45533"/>
                  </a:cubicBezTo>
                  <a:cubicBezTo>
                    <a:pt x="10441" y="46100"/>
                    <a:pt x="11241" y="46700"/>
                    <a:pt x="12075" y="47201"/>
                  </a:cubicBezTo>
                  <a:cubicBezTo>
                    <a:pt x="14544" y="48735"/>
                    <a:pt x="17279" y="49802"/>
                    <a:pt x="20248" y="50436"/>
                  </a:cubicBezTo>
                  <a:cubicBezTo>
                    <a:pt x="20681" y="50536"/>
                    <a:pt x="21048" y="50603"/>
                    <a:pt x="21449" y="50636"/>
                  </a:cubicBezTo>
                  <a:cubicBezTo>
                    <a:pt x="22783" y="50870"/>
                    <a:pt x="24117" y="51003"/>
                    <a:pt x="25518" y="51003"/>
                  </a:cubicBezTo>
                  <a:cubicBezTo>
                    <a:pt x="39595" y="51003"/>
                    <a:pt x="51036" y="39562"/>
                    <a:pt x="51036" y="25485"/>
                  </a:cubicBezTo>
                  <a:cubicBezTo>
                    <a:pt x="51036" y="22583"/>
                    <a:pt x="50569" y="19848"/>
                    <a:pt x="49635" y="17346"/>
                  </a:cubicBezTo>
                  <a:cubicBezTo>
                    <a:pt x="48568" y="14110"/>
                    <a:pt x="46867" y="11208"/>
                    <a:pt x="44632" y="8706"/>
                  </a:cubicBezTo>
                  <a:cubicBezTo>
                    <a:pt x="44031" y="7939"/>
                    <a:pt x="43298" y="7272"/>
                    <a:pt x="42597" y="6605"/>
                  </a:cubicBezTo>
                  <a:cubicBezTo>
                    <a:pt x="39261" y="3569"/>
                    <a:pt x="35092" y="1401"/>
                    <a:pt x="30455" y="500"/>
                  </a:cubicBezTo>
                  <a:cubicBezTo>
                    <a:pt x="28854" y="167"/>
                    <a:pt x="27219" y="0"/>
                    <a:pt x="255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 flipH="1">
              <a:off x="1246192" y="3142865"/>
              <a:ext cx="626668" cy="818266"/>
            </a:xfrm>
            <a:custGeom>
              <a:avLst/>
              <a:gdLst/>
              <a:ahLst/>
              <a:cxnLst/>
              <a:rect l="l" t="t" r="r" b="b"/>
              <a:pathLst>
                <a:path w="27821" h="36327" extrusionOk="0">
                  <a:moveTo>
                    <a:pt x="14311" y="9608"/>
                  </a:moveTo>
                  <a:cubicBezTo>
                    <a:pt x="16512" y="9608"/>
                    <a:pt x="17847" y="10142"/>
                    <a:pt x="18213" y="11276"/>
                  </a:cubicBezTo>
                  <a:cubicBezTo>
                    <a:pt x="18280" y="11543"/>
                    <a:pt x="18347" y="11776"/>
                    <a:pt x="18347" y="12076"/>
                  </a:cubicBezTo>
                  <a:cubicBezTo>
                    <a:pt x="18347" y="12977"/>
                    <a:pt x="18013" y="13644"/>
                    <a:pt x="17346" y="14111"/>
                  </a:cubicBezTo>
                  <a:cubicBezTo>
                    <a:pt x="16679" y="14578"/>
                    <a:pt x="15712" y="14778"/>
                    <a:pt x="14511" y="14778"/>
                  </a:cubicBezTo>
                  <a:lnTo>
                    <a:pt x="11909" y="14778"/>
                  </a:lnTo>
                  <a:lnTo>
                    <a:pt x="11909" y="9608"/>
                  </a:lnTo>
                  <a:close/>
                  <a:moveTo>
                    <a:pt x="14711" y="20449"/>
                  </a:moveTo>
                  <a:cubicBezTo>
                    <a:pt x="16079" y="20449"/>
                    <a:pt x="17146" y="20682"/>
                    <a:pt x="17847" y="21216"/>
                  </a:cubicBezTo>
                  <a:cubicBezTo>
                    <a:pt x="18547" y="21683"/>
                    <a:pt x="18914" y="22450"/>
                    <a:pt x="18914" y="23418"/>
                  </a:cubicBezTo>
                  <a:cubicBezTo>
                    <a:pt x="18914" y="25453"/>
                    <a:pt x="17580" y="26487"/>
                    <a:pt x="14878" y="26487"/>
                  </a:cubicBezTo>
                  <a:lnTo>
                    <a:pt x="11876" y="26487"/>
                  </a:lnTo>
                  <a:lnTo>
                    <a:pt x="11876" y="20449"/>
                  </a:lnTo>
                  <a:close/>
                  <a:moveTo>
                    <a:pt x="6639" y="1"/>
                  </a:moveTo>
                  <a:lnTo>
                    <a:pt x="6639" y="3704"/>
                  </a:lnTo>
                  <a:lnTo>
                    <a:pt x="0" y="3704"/>
                  </a:lnTo>
                  <a:lnTo>
                    <a:pt x="0" y="9174"/>
                  </a:lnTo>
                  <a:lnTo>
                    <a:pt x="3336" y="9174"/>
                  </a:lnTo>
                  <a:lnTo>
                    <a:pt x="3336" y="26954"/>
                  </a:lnTo>
                  <a:lnTo>
                    <a:pt x="0" y="26954"/>
                  </a:lnTo>
                  <a:lnTo>
                    <a:pt x="0" y="32458"/>
                  </a:lnTo>
                  <a:lnTo>
                    <a:pt x="6639" y="32458"/>
                  </a:lnTo>
                  <a:lnTo>
                    <a:pt x="6639" y="36327"/>
                  </a:lnTo>
                  <a:lnTo>
                    <a:pt x="9707" y="36327"/>
                  </a:lnTo>
                  <a:lnTo>
                    <a:pt x="9707" y="32458"/>
                  </a:lnTo>
                  <a:lnTo>
                    <a:pt x="12910" y="32458"/>
                  </a:lnTo>
                  <a:lnTo>
                    <a:pt x="12910" y="36327"/>
                  </a:lnTo>
                  <a:lnTo>
                    <a:pt x="15979" y="36327"/>
                  </a:lnTo>
                  <a:lnTo>
                    <a:pt x="15979" y="32458"/>
                  </a:lnTo>
                  <a:cubicBezTo>
                    <a:pt x="19581" y="32424"/>
                    <a:pt x="22416" y="31657"/>
                    <a:pt x="24551" y="30223"/>
                  </a:cubicBezTo>
                  <a:cubicBezTo>
                    <a:pt x="26720" y="28722"/>
                    <a:pt x="27820" y="26653"/>
                    <a:pt x="27820" y="24052"/>
                  </a:cubicBezTo>
                  <a:cubicBezTo>
                    <a:pt x="27754" y="22317"/>
                    <a:pt x="27287" y="20883"/>
                    <a:pt x="26419" y="19782"/>
                  </a:cubicBezTo>
                  <a:cubicBezTo>
                    <a:pt x="25552" y="18714"/>
                    <a:pt x="24084" y="17914"/>
                    <a:pt x="22150" y="17413"/>
                  </a:cubicBezTo>
                  <a:lnTo>
                    <a:pt x="22150" y="17213"/>
                  </a:lnTo>
                  <a:cubicBezTo>
                    <a:pt x="23651" y="16880"/>
                    <a:pt x="24852" y="16112"/>
                    <a:pt x="25752" y="14978"/>
                  </a:cubicBezTo>
                  <a:cubicBezTo>
                    <a:pt x="26686" y="13878"/>
                    <a:pt x="27153" y="12477"/>
                    <a:pt x="27153" y="10875"/>
                  </a:cubicBezTo>
                  <a:cubicBezTo>
                    <a:pt x="27153" y="8407"/>
                    <a:pt x="26086" y="6606"/>
                    <a:pt x="24018" y="5438"/>
                  </a:cubicBezTo>
                  <a:cubicBezTo>
                    <a:pt x="23817" y="5305"/>
                    <a:pt x="23551" y="5205"/>
                    <a:pt x="23350" y="5105"/>
                  </a:cubicBezTo>
                  <a:cubicBezTo>
                    <a:pt x="21549" y="4304"/>
                    <a:pt x="19081" y="3870"/>
                    <a:pt x="15979" y="3737"/>
                  </a:cubicBezTo>
                  <a:lnTo>
                    <a:pt x="15979" y="1"/>
                  </a:lnTo>
                  <a:lnTo>
                    <a:pt x="12910" y="1"/>
                  </a:lnTo>
                  <a:lnTo>
                    <a:pt x="12910" y="3737"/>
                  </a:lnTo>
                  <a:lnTo>
                    <a:pt x="9707" y="3737"/>
                  </a:lnTo>
                  <a:lnTo>
                    <a:pt x="97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30"/>
          <p:cNvGrpSpPr/>
          <p:nvPr/>
        </p:nvGrpSpPr>
        <p:grpSpPr>
          <a:xfrm>
            <a:off x="844952" y="335666"/>
            <a:ext cx="796079" cy="766853"/>
            <a:chOff x="1140606" y="639619"/>
            <a:chExt cx="462900" cy="462900"/>
          </a:xfrm>
        </p:grpSpPr>
        <p:sp>
          <p:nvSpPr>
            <p:cNvPr id="350" name="Google Shape;350;p30"/>
            <p:cNvSpPr/>
            <p:nvPr/>
          </p:nvSpPr>
          <p:spPr>
            <a:xfrm>
              <a:off x="1140606" y="639619"/>
              <a:ext cx="462900" cy="46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 txBox="1"/>
            <p:nvPr/>
          </p:nvSpPr>
          <p:spPr>
            <a:xfrm>
              <a:off x="1140606" y="693619"/>
              <a:ext cx="46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chemeClr val="lt1"/>
                  </a:solidFill>
                  <a:latin typeface="Chewy"/>
                  <a:ea typeface="Chewy"/>
                  <a:cs typeface="Chewy"/>
                  <a:sym typeface="Chewy"/>
                </a:rPr>
                <a:t>14</a:t>
              </a:r>
              <a:endParaRPr sz="3200" dirty="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</p:grpSp>
      <p:sp>
        <p:nvSpPr>
          <p:cNvPr id="352" name="Google Shape;352;p30"/>
          <p:cNvSpPr txBox="1">
            <a:spLocks noGrp="1"/>
          </p:cNvSpPr>
          <p:nvPr>
            <p:ph type="title"/>
          </p:nvPr>
        </p:nvSpPr>
        <p:spPr>
          <a:xfrm>
            <a:off x="1531497" y="640260"/>
            <a:ext cx="6789694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Crear una funcion no recibe parametro    </a:t>
            </a:r>
            <a:br>
              <a:rPr lang="en" dirty="0"/>
            </a:br>
            <a:r>
              <a:rPr lang="en" dirty="0"/>
              <a:t>(Utilizar WHILE, REPEAT o LOOP)</a:t>
            </a:r>
            <a:endParaRPr dirty="0"/>
          </a:p>
        </p:txBody>
      </p:sp>
      <p:sp>
        <p:nvSpPr>
          <p:cNvPr id="353" name="Google Shape;353;p30"/>
          <p:cNvSpPr txBox="1"/>
          <p:nvPr/>
        </p:nvSpPr>
        <p:spPr>
          <a:xfrm>
            <a:off x="713250" y="1083237"/>
            <a:ext cx="77175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grpSp>
        <p:nvGrpSpPr>
          <p:cNvPr id="354" name="Google Shape;354;p30"/>
          <p:cNvGrpSpPr/>
          <p:nvPr/>
        </p:nvGrpSpPr>
        <p:grpSpPr>
          <a:xfrm rot="10800000">
            <a:off x="8211657" y="868508"/>
            <a:ext cx="542964" cy="465786"/>
            <a:chOff x="5863675" y="3789852"/>
            <a:chExt cx="542964" cy="465786"/>
          </a:xfrm>
        </p:grpSpPr>
        <p:sp>
          <p:nvSpPr>
            <p:cNvPr id="355" name="Google Shape;355;p30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30"/>
          <p:cNvGrpSpPr/>
          <p:nvPr/>
        </p:nvGrpSpPr>
        <p:grpSpPr>
          <a:xfrm>
            <a:off x="557110" y="959084"/>
            <a:ext cx="542964" cy="465786"/>
            <a:chOff x="5863675" y="3789852"/>
            <a:chExt cx="542964" cy="465786"/>
          </a:xfrm>
        </p:grpSpPr>
        <p:sp>
          <p:nvSpPr>
            <p:cNvPr id="358" name="Google Shape;358;p30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688B467A-EAFC-1948-778F-A9E16F3D7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86" y="1725261"/>
            <a:ext cx="2625975" cy="205900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F29CCAB-B512-E87D-780F-196360DB6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574" y="2310161"/>
            <a:ext cx="4589859" cy="149904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6A475F5-295C-868A-B7E0-BAC6751A54A1}"/>
              </a:ext>
            </a:extLst>
          </p:cNvPr>
          <p:cNvSpPr txBox="1"/>
          <p:nvPr/>
        </p:nvSpPr>
        <p:spPr>
          <a:xfrm>
            <a:off x="4572000" y="173847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2800" dirty="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rPr>
              <a:t>FUNCION EJECUTADA</a:t>
            </a:r>
          </a:p>
        </p:txBody>
      </p:sp>
    </p:spTree>
    <p:extLst>
      <p:ext uri="{BB962C8B-B14F-4D97-AF65-F5344CB8AC3E}">
        <p14:creationId xmlns:p14="http://schemas.microsoft.com/office/powerpoint/2010/main" val="3219889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30"/>
          <p:cNvGrpSpPr/>
          <p:nvPr/>
        </p:nvGrpSpPr>
        <p:grpSpPr>
          <a:xfrm>
            <a:off x="844952" y="335666"/>
            <a:ext cx="796079" cy="766853"/>
            <a:chOff x="1140606" y="639619"/>
            <a:chExt cx="462900" cy="462900"/>
          </a:xfrm>
        </p:grpSpPr>
        <p:sp>
          <p:nvSpPr>
            <p:cNvPr id="350" name="Google Shape;350;p30"/>
            <p:cNvSpPr/>
            <p:nvPr/>
          </p:nvSpPr>
          <p:spPr>
            <a:xfrm>
              <a:off x="1140606" y="639619"/>
              <a:ext cx="462900" cy="46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 txBox="1"/>
            <p:nvPr/>
          </p:nvSpPr>
          <p:spPr>
            <a:xfrm>
              <a:off x="1140606" y="693619"/>
              <a:ext cx="46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chemeClr val="lt1"/>
                  </a:solidFill>
                  <a:latin typeface="Chewy"/>
                  <a:ea typeface="Chewy"/>
                  <a:cs typeface="Chewy"/>
                  <a:sym typeface="Chewy"/>
                </a:rPr>
                <a:t>15</a:t>
              </a:r>
              <a:endParaRPr sz="3200" dirty="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</p:grpSp>
      <p:sp>
        <p:nvSpPr>
          <p:cNvPr id="352" name="Google Shape;352;p30"/>
          <p:cNvSpPr txBox="1">
            <a:spLocks noGrp="1"/>
          </p:cNvSpPr>
          <p:nvPr>
            <p:ph type="title"/>
          </p:nvPr>
        </p:nvSpPr>
        <p:spPr>
          <a:xfrm>
            <a:off x="1531497" y="640260"/>
            <a:ext cx="6789694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Crear una función que determina cuantas veces se repite las vocales.</a:t>
            </a:r>
            <a:endParaRPr dirty="0"/>
          </a:p>
        </p:txBody>
      </p:sp>
      <p:sp>
        <p:nvSpPr>
          <p:cNvPr id="353" name="Google Shape;353;p30"/>
          <p:cNvSpPr txBox="1"/>
          <p:nvPr/>
        </p:nvSpPr>
        <p:spPr>
          <a:xfrm>
            <a:off x="713250" y="1083237"/>
            <a:ext cx="77175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grpSp>
        <p:nvGrpSpPr>
          <p:cNvPr id="354" name="Google Shape;354;p30"/>
          <p:cNvGrpSpPr/>
          <p:nvPr/>
        </p:nvGrpSpPr>
        <p:grpSpPr>
          <a:xfrm rot="10800000">
            <a:off x="8211657" y="868508"/>
            <a:ext cx="542964" cy="465786"/>
            <a:chOff x="5863675" y="3789852"/>
            <a:chExt cx="542964" cy="465786"/>
          </a:xfrm>
        </p:grpSpPr>
        <p:sp>
          <p:nvSpPr>
            <p:cNvPr id="355" name="Google Shape;355;p30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30"/>
          <p:cNvGrpSpPr/>
          <p:nvPr/>
        </p:nvGrpSpPr>
        <p:grpSpPr>
          <a:xfrm>
            <a:off x="557110" y="959084"/>
            <a:ext cx="542964" cy="465786"/>
            <a:chOff x="5863675" y="3789852"/>
            <a:chExt cx="542964" cy="465786"/>
          </a:xfrm>
        </p:grpSpPr>
        <p:sp>
          <p:nvSpPr>
            <p:cNvPr id="358" name="Google Shape;358;p30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62747F12-DFB6-7157-F8F0-70645C4C9A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57" b="4029"/>
          <a:stretch/>
        </p:blipFill>
        <p:spPr>
          <a:xfrm>
            <a:off x="914645" y="2735142"/>
            <a:ext cx="3600450" cy="175013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0FD32EB-5980-3AB4-69AA-F8B3AB268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442" y="2081866"/>
            <a:ext cx="3629025" cy="131445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7F1305B-1AEB-1376-BA24-9A6168E82758}"/>
              </a:ext>
            </a:extLst>
          </p:cNvPr>
          <p:cNvSpPr txBox="1"/>
          <p:nvPr/>
        </p:nvSpPr>
        <p:spPr>
          <a:xfrm>
            <a:off x="5248656" y="155864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2800" dirty="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rPr>
              <a:t>FUNCION EJECUTADA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8B553D-BE86-2510-635E-5A21B1C6C0D3}"/>
              </a:ext>
            </a:extLst>
          </p:cNvPr>
          <p:cNvSpPr txBox="1"/>
          <p:nvPr/>
        </p:nvSpPr>
        <p:spPr>
          <a:xfrm>
            <a:off x="943918" y="221192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2800" dirty="0">
                <a:solidFill>
                  <a:srgbClr val="FCA422"/>
                </a:solidFill>
                <a:latin typeface="Chewy"/>
                <a:ea typeface="Chewy"/>
                <a:cs typeface="Chewy"/>
                <a:sym typeface="Chewy"/>
              </a:rPr>
              <a:t>Consigna de la practica</a:t>
            </a:r>
          </a:p>
        </p:txBody>
      </p:sp>
    </p:spTree>
    <p:extLst>
      <p:ext uri="{BB962C8B-B14F-4D97-AF65-F5344CB8AC3E}">
        <p14:creationId xmlns:p14="http://schemas.microsoft.com/office/powerpoint/2010/main" val="3914348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30"/>
          <p:cNvGrpSpPr/>
          <p:nvPr/>
        </p:nvGrpSpPr>
        <p:grpSpPr>
          <a:xfrm>
            <a:off x="844952" y="335666"/>
            <a:ext cx="796079" cy="766853"/>
            <a:chOff x="1140606" y="639619"/>
            <a:chExt cx="462900" cy="462900"/>
          </a:xfrm>
        </p:grpSpPr>
        <p:sp>
          <p:nvSpPr>
            <p:cNvPr id="350" name="Google Shape;350;p30"/>
            <p:cNvSpPr/>
            <p:nvPr/>
          </p:nvSpPr>
          <p:spPr>
            <a:xfrm>
              <a:off x="1140606" y="639619"/>
              <a:ext cx="462900" cy="46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 txBox="1"/>
            <p:nvPr/>
          </p:nvSpPr>
          <p:spPr>
            <a:xfrm>
              <a:off x="1140606" y="693619"/>
              <a:ext cx="46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chemeClr val="lt1"/>
                  </a:solidFill>
                  <a:latin typeface="Chewy"/>
                  <a:ea typeface="Chewy"/>
                  <a:cs typeface="Chewy"/>
                  <a:sym typeface="Chewy"/>
                </a:rPr>
                <a:t>16</a:t>
              </a:r>
              <a:endParaRPr sz="3200" dirty="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</p:grpSp>
      <p:sp>
        <p:nvSpPr>
          <p:cNvPr id="352" name="Google Shape;352;p30"/>
          <p:cNvSpPr txBox="1">
            <a:spLocks noGrp="1"/>
          </p:cNvSpPr>
          <p:nvPr>
            <p:ph type="title"/>
          </p:nvPr>
        </p:nvSpPr>
        <p:spPr>
          <a:xfrm>
            <a:off x="1531497" y="640260"/>
            <a:ext cx="6789694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Crear una función que recibe un parámetro INTEGER</a:t>
            </a:r>
            <a:endParaRPr dirty="0"/>
          </a:p>
        </p:txBody>
      </p:sp>
      <p:sp>
        <p:nvSpPr>
          <p:cNvPr id="353" name="Google Shape;353;p30"/>
          <p:cNvSpPr txBox="1"/>
          <p:nvPr/>
        </p:nvSpPr>
        <p:spPr>
          <a:xfrm>
            <a:off x="713250" y="1034110"/>
            <a:ext cx="77175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grpSp>
        <p:nvGrpSpPr>
          <p:cNvPr id="354" name="Google Shape;354;p30"/>
          <p:cNvGrpSpPr/>
          <p:nvPr/>
        </p:nvGrpSpPr>
        <p:grpSpPr>
          <a:xfrm rot="10800000">
            <a:off x="8321191" y="354008"/>
            <a:ext cx="542964" cy="465786"/>
            <a:chOff x="5863675" y="3789852"/>
            <a:chExt cx="542964" cy="465786"/>
          </a:xfrm>
        </p:grpSpPr>
        <p:sp>
          <p:nvSpPr>
            <p:cNvPr id="355" name="Google Shape;355;p30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30"/>
          <p:cNvGrpSpPr/>
          <p:nvPr/>
        </p:nvGrpSpPr>
        <p:grpSpPr>
          <a:xfrm>
            <a:off x="495975" y="777361"/>
            <a:ext cx="542964" cy="465786"/>
            <a:chOff x="5863675" y="3789852"/>
            <a:chExt cx="542964" cy="465786"/>
          </a:xfrm>
        </p:grpSpPr>
        <p:sp>
          <p:nvSpPr>
            <p:cNvPr id="358" name="Google Shape;358;p30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63CE112E-97C3-DBA1-2A4B-8FACFD1407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9" t="1519"/>
          <a:stretch/>
        </p:blipFill>
        <p:spPr>
          <a:xfrm>
            <a:off x="137719" y="1747604"/>
            <a:ext cx="3727145" cy="31543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E7FFFE1-D932-01BC-12E9-5B7C9C6E2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552" y="1353754"/>
            <a:ext cx="4742688" cy="224288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ACB887D-7F0F-75E4-566B-D9377C902C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48"/>
          <a:stretch/>
        </p:blipFill>
        <p:spPr>
          <a:xfrm>
            <a:off x="4608576" y="4267200"/>
            <a:ext cx="3038475" cy="502740"/>
          </a:xfrm>
          <a:prstGeom prst="rect">
            <a:avLst/>
          </a:prstGeom>
        </p:spPr>
      </p:pic>
      <p:sp>
        <p:nvSpPr>
          <p:cNvPr id="11" name="Google Shape;512;p34">
            <a:extLst>
              <a:ext uri="{FF2B5EF4-FFF2-40B4-BE49-F238E27FC236}">
                <a16:creationId xmlns:a16="http://schemas.microsoft.com/office/drawing/2014/main" id="{44DBE1C7-1320-7275-7D0E-C2A54A9B0EF6}"/>
              </a:ext>
            </a:extLst>
          </p:cNvPr>
          <p:cNvSpPr txBox="1"/>
          <p:nvPr/>
        </p:nvSpPr>
        <p:spPr>
          <a:xfrm>
            <a:off x="4926344" y="3833390"/>
            <a:ext cx="2518051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2200" dirty="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rPr>
              <a:t>FUNCION EJECUTADA</a:t>
            </a:r>
            <a:endParaRPr sz="2200" dirty="0">
              <a:solidFill>
                <a:schemeClr val="accent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2" name="Google Shape;512;p34">
            <a:extLst>
              <a:ext uri="{FF2B5EF4-FFF2-40B4-BE49-F238E27FC236}">
                <a16:creationId xmlns:a16="http://schemas.microsoft.com/office/drawing/2014/main" id="{1C314D9D-DB27-B2D2-6259-D60A3C3C6518}"/>
              </a:ext>
            </a:extLst>
          </p:cNvPr>
          <p:cNvSpPr txBox="1"/>
          <p:nvPr/>
        </p:nvSpPr>
        <p:spPr>
          <a:xfrm>
            <a:off x="844952" y="1272541"/>
            <a:ext cx="2518051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2200" dirty="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rPr>
              <a:t>Consigna de Practica</a:t>
            </a:r>
            <a:endParaRPr sz="2200" dirty="0">
              <a:solidFill>
                <a:schemeClr val="accent2"/>
              </a:solidFill>
              <a:latin typeface="Chewy"/>
              <a:ea typeface="Chewy"/>
              <a:cs typeface="Chewy"/>
              <a:sym typeface="Chewy"/>
            </a:endParaRPr>
          </a:p>
        </p:txBody>
      </p:sp>
    </p:spTree>
    <p:extLst>
      <p:ext uri="{BB962C8B-B14F-4D97-AF65-F5344CB8AC3E}">
        <p14:creationId xmlns:p14="http://schemas.microsoft.com/office/powerpoint/2010/main" val="2686242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30"/>
          <p:cNvGrpSpPr/>
          <p:nvPr/>
        </p:nvGrpSpPr>
        <p:grpSpPr>
          <a:xfrm>
            <a:off x="844952" y="335666"/>
            <a:ext cx="796079" cy="766853"/>
            <a:chOff x="1140606" y="639619"/>
            <a:chExt cx="462900" cy="462900"/>
          </a:xfrm>
        </p:grpSpPr>
        <p:sp>
          <p:nvSpPr>
            <p:cNvPr id="350" name="Google Shape;350;p30"/>
            <p:cNvSpPr/>
            <p:nvPr/>
          </p:nvSpPr>
          <p:spPr>
            <a:xfrm>
              <a:off x="1140606" y="639619"/>
              <a:ext cx="462900" cy="46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 txBox="1"/>
            <p:nvPr/>
          </p:nvSpPr>
          <p:spPr>
            <a:xfrm>
              <a:off x="1140606" y="693619"/>
              <a:ext cx="46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chemeClr val="lt1"/>
                  </a:solidFill>
                  <a:latin typeface="Chewy"/>
                  <a:ea typeface="Chewy"/>
                  <a:cs typeface="Chewy"/>
                  <a:sym typeface="Chewy"/>
                </a:rPr>
                <a:t>17</a:t>
              </a:r>
              <a:endParaRPr sz="3200" dirty="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</p:grpSp>
      <p:sp>
        <p:nvSpPr>
          <p:cNvPr id="352" name="Google Shape;352;p30"/>
          <p:cNvSpPr txBox="1">
            <a:spLocks noGrp="1"/>
          </p:cNvSpPr>
          <p:nvPr>
            <p:ph type="title"/>
          </p:nvPr>
        </p:nvSpPr>
        <p:spPr>
          <a:xfrm>
            <a:off x="1531497" y="640260"/>
            <a:ext cx="6789694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Crear una funcion que recibe un parametro</a:t>
            </a:r>
            <a:endParaRPr dirty="0"/>
          </a:p>
        </p:txBody>
      </p:sp>
      <p:sp>
        <p:nvSpPr>
          <p:cNvPr id="353" name="Google Shape;353;p30"/>
          <p:cNvSpPr txBox="1"/>
          <p:nvPr/>
        </p:nvSpPr>
        <p:spPr>
          <a:xfrm>
            <a:off x="713250" y="1083237"/>
            <a:ext cx="77175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grpSp>
        <p:nvGrpSpPr>
          <p:cNvPr id="354" name="Google Shape;354;p30"/>
          <p:cNvGrpSpPr/>
          <p:nvPr/>
        </p:nvGrpSpPr>
        <p:grpSpPr>
          <a:xfrm rot="10800000">
            <a:off x="8211657" y="868508"/>
            <a:ext cx="542964" cy="465786"/>
            <a:chOff x="5863675" y="3789852"/>
            <a:chExt cx="542964" cy="465786"/>
          </a:xfrm>
        </p:grpSpPr>
        <p:sp>
          <p:nvSpPr>
            <p:cNvPr id="355" name="Google Shape;355;p30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30"/>
          <p:cNvGrpSpPr/>
          <p:nvPr/>
        </p:nvGrpSpPr>
        <p:grpSpPr>
          <a:xfrm>
            <a:off x="557110" y="959084"/>
            <a:ext cx="542964" cy="465786"/>
            <a:chOff x="5863675" y="3789852"/>
            <a:chExt cx="542964" cy="465786"/>
          </a:xfrm>
        </p:grpSpPr>
        <p:sp>
          <p:nvSpPr>
            <p:cNvPr id="358" name="Google Shape;358;p30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512;p34">
            <a:extLst>
              <a:ext uri="{FF2B5EF4-FFF2-40B4-BE49-F238E27FC236}">
                <a16:creationId xmlns:a16="http://schemas.microsoft.com/office/drawing/2014/main" id="{83EC667D-727B-B3FA-96A2-895840178CE9}"/>
              </a:ext>
            </a:extLst>
          </p:cNvPr>
          <p:cNvSpPr txBox="1"/>
          <p:nvPr/>
        </p:nvSpPr>
        <p:spPr>
          <a:xfrm>
            <a:off x="5875647" y="2948929"/>
            <a:ext cx="2518051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2200" dirty="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rPr>
              <a:t>FUNCION EJECUTADA</a:t>
            </a:r>
            <a:endParaRPr sz="2200" dirty="0">
              <a:solidFill>
                <a:schemeClr val="accent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34C5B8A-AE77-C8AA-3C8A-4AFE3683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55" y="1358048"/>
            <a:ext cx="4624040" cy="336032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E41D336-7953-2FF3-DCF6-2E194F119A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912"/>
          <a:stretch/>
        </p:blipFill>
        <p:spPr>
          <a:xfrm>
            <a:off x="5391537" y="3445130"/>
            <a:ext cx="3239896" cy="57636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3EF8DC8-3955-CCA2-BC75-3DA4ACA327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88" t="1" r="1" b="9686"/>
          <a:stretch/>
        </p:blipFill>
        <p:spPr>
          <a:xfrm>
            <a:off x="5912699" y="2152367"/>
            <a:ext cx="2518051" cy="57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75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1"/>
          <p:cNvSpPr txBox="1"/>
          <p:nvPr/>
        </p:nvSpPr>
        <p:spPr>
          <a:xfrm>
            <a:off x="2254448" y="2888285"/>
            <a:ext cx="57114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hewy"/>
                <a:ea typeface="Chewy"/>
                <a:cs typeface="Chewy"/>
                <a:sym typeface="Chewy"/>
              </a:rPr>
              <a:t>eate.iliaaraceli.sarzo.la@unifranz.edu.bo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2200" dirty="0">
              <a:solidFill>
                <a:schemeClr val="accent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402" name="Google Shape;402;p31"/>
          <p:cNvSpPr txBox="1">
            <a:spLocks noGrp="1"/>
          </p:cNvSpPr>
          <p:nvPr>
            <p:ph type="title"/>
          </p:nvPr>
        </p:nvSpPr>
        <p:spPr>
          <a:xfrm>
            <a:off x="590046" y="1937500"/>
            <a:ext cx="77175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Gracias por su atencion </a:t>
            </a:r>
            <a:endParaRPr sz="6000" dirty="0"/>
          </a:p>
        </p:txBody>
      </p:sp>
      <p:grpSp>
        <p:nvGrpSpPr>
          <p:cNvPr id="422" name="Google Shape;422;p31"/>
          <p:cNvGrpSpPr/>
          <p:nvPr/>
        </p:nvGrpSpPr>
        <p:grpSpPr>
          <a:xfrm rot="10800000">
            <a:off x="7887770" y="929709"/>
            <a:ext cx="542964" cy="465786"/>
            <a:chOff x="5863675" y="3789852"/>
            <a:chExt cx="542964" cy="465786"/>
          </a:xfrm>
        </p:grpSpPr>
        <p:sp>
          <p:nvSpPr>
            <p:cNvPr id="423" name="Google Shape;423;p31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31"/>
          <p:cNvGrpSpPr/>
          <p:nvPr/>
        </p:nvGrpSpPr>
        <p:grpSpPr>
          <a:xfrm rot="10800000" flipH="1">
            <a:off x="713219" y="929828"/>
            <a:ext cx="542964" cy="465786"/>
            <a:chOff x="5863675" y="3789852"/>
            <a:chExt cx="542964" cy="465786"/>
          </a:xfrm>
        </p:grpSpPr>
        <p:sp>
          <p:nvSpPr>
            <p:cNvPr id="426" name="Google Shape;426;p31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/>
          <p:nvPr/>
        </p:nvSpPr>
        <p:spPr>
          <a:xfrm>
            <a:off x="4154552" y="1785241"/>
            <a:ext cx="834900" cy="834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¿Como crear, modificar y como eliminar una funcion?</a:t>
            </a:r>
            <a:endParaRPr dirty="0"/>
          </a:p>
        </p:txBody>
      </p:sp>
      <p:sp>
        <p:nvSpPr>
          <p:cNvPr id="309" name="Google Shape;309;p29"/>
          <p:cNvSpPr txBox="1"/>
          <p:nvPr/>
        </p:nvSpPr>
        <p:spPr>
          <a:xfrm>
            <a:off x="713250" y="1024600"/>
            <a:ext cx="77175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grpSp>
        <p:nvGrpSpPr>
          <p:cNvPr id="310" name="Google Shape;310;p29"/>
          <p:cNvGrpSpPr/>
          <p:nvPr/>
        </p:nvGrpSpPr>
        <p:grpSpPr>
          <a:xfrm rot="10800000">
            <a:off x="7887770" y="929709"/>
            <a:ext cx="542964" cy="465786"/>
            <a:chOff x="5863675" y="3789852"/>
            <a:chExt cx="542964" cy="465786"/>
          </a:xfrm>
        </p:grpSpPr>
        <p:sp>
          <p:nvSpPr>
            <p:cNvPr id="311" name="Google Shape;311;p29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29"/>
          <p:cNvGrpSpPr/>
          <p:nvPr/>
        </p:nvGrpSpPr>
        <p:grpSpPr>
          <a:xfrm rot="10800000" flipH="1">
            <a:off x="713219" y="929828"/>
            <a:ext cx="542964" cy="465786"/>
            <a:chOff x="5863675" y="3789852"/>
            <a:chExt cx="542964" cy="465786"/>
          </a:xfrm>
        </p:grpSpPr>
        <p:sp>
          <p:nvSpPr>
            <p:cNvPr id="314" name="Google Shape;314;p29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29"/>
          <p:cNvGrpSpPr/>
          <p:nvPr/>
        </p:nvGrpSpPr>
        <p:grpSpPr>
          <a:xfrm>
            <a:off x="3040625" y="3068201"/>
            <a:ext cx="3292898" cy="946474"/>
            <a:chOff x="2840896" y="2849631"/>
            <a:chExt cx="3292898" cy="946474"/>
          </a:xfrm>
        </p:grpSpPr>
        <p:sp>
          <p:nvSpPr>
            <p:cNvPr id="317" name="Google Shape;317;p29"/>
            <p:cNvSpPr txBox="1"/>
            <p:nvPr/>
          </p:nvSpPr>
          <p:spPr>
            <a:xfrm>
              <a:off x="3369750" y="2849631"/>
              <a:ext cx="2404500" cy="299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4"/>
                  </a:solidFill>
                  <a:latin typeface="Chewy"/>
                  <a:ea typeface="Chewy"/>
                  <a:cs typeface="Chewy"/>
                  <a:sym typeface="Chewy"/>
                </a:rPr>
                <a:t>Modificar</a:t>
              </a:r>
              <a:endParaRPr sz="2200" dirty="0">
                <a:solidFill>
                  <a:schemeClr val="accent4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  <p:sp>
          <p:nvSpPr>
            <p:cNvPr id="318" name="Google Shape;318;p29"/>
            <p:cNvSpPr txBox="1"/>
            <p:nvPr/>
          </p:nvSpPr>
          <p:spPr>
            <a:xfrm>
              <a:off x="2840896" y="3233369"/>
              <a:ext cx="3292898" cy="562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BO" sz="1600" dirty="0">
                  <a:solidFill>
                    <a:schemeClr val="accent6"/>
                  </a:solidFill>
                  <a:latin typeface="Ubuntu"/>
                  <a:ea typeface="Ubuntu"/>
                  <a:cs typeface="Ubuntu"/>
                  <a:sym typeface="Ubuntu"/>
                </a:rPr>
                <a:t>CREATE OR REPLACE FUNTION nombre()</a:t>
              </a:r>
              <a:endParaRPr sz="1600" dirty="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19" name="Google Shape;319;p29"/>
          <p:cNvGrpSpPr/>
          <p:nvPr/>
        </p:nvGrpSpPr>
        <p:grpSpPr>
          <a:xfrm>
            <a:off x="414756" y="1930605"/>
            <a:ext cx="2932021" cy="1231090"/>
            <a:chOff x="412670" y="1930605"/>
            <a:chExt cx="2934331" cy="1231090"/>
          </a:xfrm>
        </p:grpSpPr>
        <p:sp>
          <p:nvSpPr>
            <p:cNvPr id="320" name="Google Shape;320;p29"/>
            <p:cNvSpPr txBox="1"/>
            <p:nvPr/>
          </p:nvSpPr>
          <p:spPr>
            <a:xfrm>
              <a:off x="573606" y="1930605"/>
              <a:ext cx="2685278" cy="356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BO" sz="2200" dirty="0">
                  <a:solidFill>
                    <a:schemeClr val="accent4"/>
                  </a:solidFill>
                  <a:latin typeface="Chewy"/>
                  <a:ea typeface="Chewy"/>
                  <a:cs typeface="Chewy"/>
                  <a:sym typeface="Chewy"/>
                </a:rPr>
                <a:t>Crear</a:t>
              </a:r>
              <a:endParaRPr sz="2200" dirty="0">
                <a:solidFill>
                  <a:schemeClr val="accent4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  <p:sp>
          <p:nvSpPr>
            <p:cNvPr id="321" name="Google Shape;321;p29"/>
            <p:cNvSpPr txBox="1"/>
            <p:nvPr/>
          </p:nvSpPr>
          <p:spPr>
            <a:xfrm>
              <a:off x="412670" y="2486695"/>
              <a:ext cx="2934331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BO" sz="1600" dirty="0">
                  <a:solidFill>
                    <a:schemeClr val="accent6"/>
                  </a:solidFill>
                  <a:latin typeface="Ubuntu"/>
                  <a:ea typeface="Ubuntu"/>
                  <a:cs typeface="Ubuntu"/>
                  <a:sym typeface="Ubuntu"/>
                </a:rPr>
                <a:t>CREATE FUNTION nombre()</a:t>
              </a:r>
              <a:endParaRPr sz="1600" dirty="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22" name="Google Shape;322;p29"/>
          <p:cNvGrpSpPr/>
          <p:nvPr/>
        </p:nvGrpSpPr>
        <p:grpSpPr>
          <a:xfrm>
            <a:off x="5497185" y="1961659"/>
            <a:ext cx="3232060" cy="1137916"/>
            <a:chOff x="5497185" y="1961659"/>
            <a:chExt cx="3232060" cy="1137916"/>
          </a:xfrm>
        </p:grpSpPr>
        <p:sp>
          <p:nvSpPr>
            <p:cNvPr id="323" name="Google Shape;323;p29"/>
            <p:cNvSpPr txBox="1"/>
            <p:nvPr/>
          </p:nvSpPr>
          <p:spPr>
            <a:xfrm>
              <a:off x="5497185" y="1961659"/>
              <a:ext cx="3232060" cy="37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4"/>
                  </a:solidFill>
                  <a:latin typeface="Chewy"/>
                  <a:ea typeface="Chewy"/>
                  <a:cs typeface="Chewy"/>
                  <a:sym typeface="Chewy"/>
                </a:rPr>
                <a:t>Eliminar</a:t>
              </a:r>
              <a:endParaRPr sz="2200" dirty="0">
                <a:solidFill>
                  <a:schemeClr val="accent4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  <p:sp>
          <p:nvSpPr>
            <p:cNvPr id="324" name="Google Shape;324;p29"/>
            <p:cNvSpPr txBox="1"/>
            <p:nvPr/>
          </p:nvSpPr>
          <p:spPr>
            <a:xfrm>
              <a:off x="5602513" y="2424575"/>
              <a:ext cx="3126731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s-BO" sz="1600" dirty="0">
                  <a:solidFill>
                    <a:schemeClr val="accent6"/>
                  </a:solidFill>
                  <a:latin typeface="Ubuntu"/>
                  <a:ea typeface="Ubuntu"/>
                  <a:cs typeface="Ubuntu"/>
                  <a:sym typeface="Ubuntu"/>
                </a:rPr>
                <a:t>DROP FUNCTION  nombre();</a:t>
              </a:r>
            </a:p>
          </p:txBody>
        </p:sp>
      </p:grpSp>
      <p:cxnSp>
        <p:nvCxnSpPr>
          <p:cNvPr id="325" name="Google Shape;325;p29"/>
          <p:cNvCxnSpPr>
            <a:cxnSpLocks/>
          </p:cNvCxnSpPr>
          <p:nvPr/>
        </p:nvCxnSpPr>
        <p:spPr>
          <a:xfrm flipH="1">
            <a:off x="1860399" y="1505408"/>
            <a:ext cx="2239200" cy="335400"/>
          </a:xfrm>
          <a:prstGeom prst="bentConnector2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6" name="Google Shape;326;p29"/>
          <p:cNvCxnSpPr>
            <a:cxnSpLocks/>
          </p:cNvCxnSpPr>
          <p:nvPr/>
        </p:nvCxnSpPr>
        <p:spPr>
          <a:xfrm>
            <a:off x="4874990" y="1489125"/>
            <a:ext cx="2239200" cy="335400"/>
          </a:xfrm>
          <a:prstGeom prst="bentConnector2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7" name="Google Shape;327;p29"/>
          <p:cNvCxnSpPr>
            <a:cxnSpLocks/>
          </p:cNvCxnSpPr>
          <p:nvPr/>
        </p:nvCxnSpPr>
        <p:spPr>
          <a:xfrm rot="-5400000" flipH="1">
            <a:off x="4159862" y="2377775"/>
            <a:ext cx="768000" cy="600"/>
          </a:xfrm>
          <a:prstGeom prst="bentConnector3">
            <a:avLst>
              <a:gd name="adj1" fmla="val 50007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28" name="Google Shape;328;p29"/>
          <p:cNvGrpSpPr/>
          <p:nvPr/>
        </p:nvGrpSpPr>
        <p:grpSpPr>
          <a:xfrm flipH="1">
            <a:off x="4032390" y="1214908"/>
            <a:ext cx="1022343" cy="1021495"/>
            <a:chOff x="889282" y="2874625"/>
            <a:chExt cx="1356253" cy="1355487"/>
          </a:xfrm>
        </p:grpSpPr>
        <p:sp>
          <p:nvSpPr>
            <p:cNvPr id="329" name="Google Shape;329;p29"/>
            <p:cNvSpPr/>
            <p:nvPr/>
          </p:nvSpPr>
          <p:spPr>
            <a:xfrm>
              <a:off x="889282" y="2874625"/>
              <a:ext cx="1356253" cy="1355487"/>
            </a:xfrm>
            <a:custGeom>
              <a:avLst/>
              <a:gdLst/>
              <a:ahLst/>
              <a:cxnLst/>
              <a:rect l="l" t="t" r="r" b="b"/>
              <a:pathLst>
                <a:path w="60211" h="60177" extrusionOk="0">
                  <a:moveTo>
                    <a:pt x="30056" y="0"/>
                  </a:moveTo>
                  <a:cubicBezTo>
                    <a:pt x="18347" y="0"/>
                    <a:pt x="8207" y="6672"/>
                    <a:pt x="3270" y="16479"/>
                  </a:cubicBezTo>
                  <a:cubicBezTo>
                    <a:pt x="1168" y="20548"/>
                    <a:pt x="1" y="25185"/>
                    <a:pt x="1" y="30089"/>
                  </a:cubicBezTo>
                  <a:cubicBezTo>
                    <a:pt x="1" y="32557"/>
                    <a:pt x="301" y="34925"/>
                    <a:pt x="868" y="37227"/>
                  </a:cubicBezTo>
                  <a:cubicBezTo>
                    <a:pt x="1335" y="39195"/>
                    <a:pt x="2036" y="41097"/>
                    <a:pt x="2869" y="42898"/>
                  </a:cubicBezTo>
                  <a:cubicBezTo>
                    <a:pt x="4104" y="45400"/>
                    <a:pt x="5638" y="47735"/>
                    <a:pt x="7439" y="49836"/>
                  </a:cubicBezTo>
                  <a:cubicBezTo>
                    <a:pt x="12943" y="56174"/>
                    <a:pt x="21049" y="60177"/>
                    <a:pt x="30122" y="60177"/>
                  </a:cubicBezTo>
                  <a:cubicBezTo>
                    <a:pt x="42164" y="60177"/>
                    <a:pt x="52538" y="53138"/>
                    <a:pt x="57342" y="42898"/>
                  </a:cubicBezTo>
                  <a:cubicBezTo>
                    <a:pt x="59176" y="39028"/>
                    <a:pt x="60210" y="34692"/>
                    <a:pt x="60210" y="30122"/>
                  </a:cubicBezTo>
                  <a:cubicBezTo>
                    <a:pt x="60210" y="26519"/>
                    <a:pt x="59577" y="23117"/>
                    <a:pt x="58376" y="19881"/>
                  </a:cubicBezTo>
                  <a:cubicBezTo>
                    <a:pt x="57909" y="18714"/>
                    <a:pt x="57475" y="17580"/>
                    <a:pt x="56875" y="16479"/>
                  </a:cubicBezTo>
                  <a:cubicBezTo>
                    <a:pt x="55707" y="14177"/>
                    <a:pt x="54306" y="12042"/>
                    <a:pt x="52572" y="10141"/>
                  </a:cubicBezTo>
                  <a:cubicBezTo>
                    <a:pt x="47068" y="3903"/>
                    <a:pt x="39029" y="0"/>
                    <a:pt x="300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992992" y="2979078"/>
              <a:ext cx="1149608" cy="1148865"/>
            </a:xfrm>
            <a:custGeom>
              <a:avLst/>
              <a:gdLst/>
              <a:ahLst/>
              <a:cxnLst/>
              <a:rect l="l" t="t" r="r" b="b"/>
              <a:pathLst>
                <a:path w="51037" h="51004" extrusionOk="0">
                  <a:moveTo>
                    <a:pt x="25518" y="0"/>
                  </a:moveTo>
                  <a:cubicBezTo>
                    <a:pt x="11408" y="0"/>
                    <a:pt x="0" y="11408"/>
                    <a:pt x="0" y="25518"/>
                  </a:cubicBezTo>
                  <a:cubicBezTo>
                    <a:pt x="0" y="28687"/>
                    <a:pt x="567" y="31756"/>
                    <a:pt x="1668" y="34558"/>
                  </a:cubicBezTo>
                  <a:cubicBezTo>
                    <a:pt x="3336" y="38895"/>
                    <a:pt x="6104" y="42697"/>
                    <a:pt x="9707" y="45533"/>
                  </a:cubicBezTo>
                  <a:cubicBezTo>
                    <a:pt x="10441" y="46100"/>
                    <a:pt x="11241" y="46700"/>
                    <a:pt x="12075" y="47201"/>
                  </a:cubicBezTo>
                  <a:cubicBezTo>
                    <a:pt x="14544" y="48735"/>
                    <a:pt x="17279" y="49802"/>
                    <a:pt x="20248" y="50436"/>
                  </a:cubicBezTo>
                  <a:cubicBezTo>
                    <a:pt x="20681" y="50536"/>
                    <a:pt x="21048" y="50603"/>
                    <a:pt x="21449" y="50636"/>
                  </a:cubicBezTo>
                  <a:cubicBezTo>
                    <a:pt x="22783" y="50870"/>
                    <a:pt x="24117" y="51003"/>
                    <a:pt x="25518" y="51003"/>
                  </a:cubicBezTo>
                  <a:cubicBezTo>
                    <a:pt x="39595" y="51003"/>
                    <a:pt x="51036" y="39562"/>
                    <a:pt x="51036" y="25485"/>
                  </a:cubicBezTo>
                  <a:cubicBezTo>
                    <a:pt x="51036" y="22583"/>
                    <a:pt x="50569" y="19848"/>
                    <a:pt x="49635" y="17346"/>
                  </a:cubicBezTo>
                  <a:cubicBezTo>
                    <a:pt x="48568" y="14110"/>
                    <a:pt x="46867" y="11208"/>
                    <a:pt x="44632" y="8706"/>
                  </a:cubicBezTo>
                  <a:cubicBezTo>
                    <a:pt x="44031" y="7939"/>
                    <a:pt x="43298" y="7272"/>
                    <a:pt x="42597" y="6605"/>
                  </a:cubicBezTo>
                  <a:cubicBezTo>
                    <a:pt x="39261" y="3569"/>
                    <a:pt x="35092" y="1401"/>
                    <a:pt x="30455" y="500"/>
                  </a:cubicBezTo>
                  <a:cubicBezTo>
                    <a:pt x="28854" y="167"/>
                    <a:pt x="27219" y="0"/>
                    <a:pt x="255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 flipH="1">
              <a:off x="1246192" y="3142865"/>
              <a:ext cx="626668" cy="818266"/>
            </a:xfrm>
            <a:custGeom>
              <a:avLst/>
              <a:gdLst/>
              <a:ahLst/>
              <a:cxnLst/>
              <a:rect l="l" t="t" r="r" b="b"/>
              <a:pathLst>
                <a:path w="27821" h="36327" extrusionOk="0">
                  <a:moveTo>
                    <a:pt x="14311" y="9608"/>
                  </a:moveTo>
                  <a:cubicBezTo>
                    <a:pt x="16512" y="9608"/>
                    <a:pt x="17847" y="10142"/>
                    <a:pt x="18213" y="11276"/>
                  </a:cubicBezTo>
                  <a:cubicBezTo>
                    <a:pt x="18280" y="11543"/>
                    <a:pt x="18347" y="11776"/>
                    <a:pt x="18347" y="12076"/>
                  </a:cubicBezTo>
                  <a:cubicBezTo>
                    <a:pt x="18347" y="12977"/>
                    <a:pt x="18013" y="13644"/>
                    <a:pt x="17346" y="14111"/>
                  </a:cubicBezTo>
                  <a:cubicBezTo>
                    <a:pt x="16679" y="14578"/>
                    <a:pt x="15712" y="14778"/>
                    <a:pt x="14511" y="14778"/>
                  </a:cubicBezTo>
                  <a:lnTo>
                    <a:pt x="11909" y="14778"/>
                  </a:lnTo>
                  <a:lnTo>
                    <a:pt x="11909" y="9608"/>
                  </a:lnTo>
                  <a:close/>
                  <a:moveTo>
                    <a:pt x="14711" y="20449"/>
                  </a:moveTo>
                  <a:cubicBezTo>
                    <a:pt x="16079" y="20449"/>
                    <a:pt x="17146" y="20682"/>
                    <a:pt x="17847" y="21216"/>
                  </a:cubicBezTo>
                  <a:cubicBezTo>
                    <a:pt x="18547" y="21683"/>
                    <a:pt x="18914" y="22450"/>
                    <a:pt x="18914" y="23418"/>
                  </a:cubicBezTo>
                  <a:cubicBezTo>
                    <a:pt x="18914" y="25453"/>
                    <a:pt x="17580" y="26487"/>
                    <a:pt x="14878" y="26487"/>
                  </a:cubicBezTo>
                  <a:lnTo>
                    <a:pt x="11876" y="26487"/>
                  </a:lnTo>
                  <a:lnTo>
                    <a:pt x="11876" y="20449"/>
                  </a:lnTo>
                  <a:close/>
                  <a:moveTo>
                    <a:pt x="6639" y="1"/>
                  </a:moveTo>
                  <a:lnTo>
                    <a:pt x="6639" y="3704"/>
                  </a:lnTo>
                  <a:lnTo>
                    <a:pt x="0" y="3704"/>
                  </a:lnTo>
                  <a:lnTo>
                    <a:pt x="0" y="9174"/>
                  </a:lnTo>
                  <a:lnTo>
                    <a:pt x="3336" y="9174"/>
                  </a:lnTo>
                  <a:lnTo>
                    <a:pt x="3336" y="26954"/>
                  </a:lnTo>
                  <a:lnTo>
                    <a:pt x="0" y="26954"/>
                  </a:lnTo>
                  <a:lnTo>
                    <a:pt x="0" y="32458"/>
                  </a:lnTo>
                  <a:lnTo>
                    <a:pt x="6639" y="32458"/>
                  </a:lnTo>
                  <a:lnTo>
                    <a:pt x="6639" y="36327"/>
                  </a:lnTo>
                  <a:lnTo>
                    <a:pt x="9707" y="36327"/>
                  </a:lnTo>
                  <a:lnTo>
                    <a:pt x="9707" y="32458"/>
                  </a:lnTo>
                  <a:lnTo>
                    <a:pt x="12910" y="32458"/>
                  </a:lnTo>
                  <a:lnTo>
                    <a:pt x="12910" y="36327"/>
                  </a:lnTo>
                  <a:lnTo>
                    <a:pt x="15979" y="36327"/>
                  </a:lnTo>
                  <a:lnTo>
                    <a:pt x="15979" y="32458"/>
                  </a:lnTo>
                  <a:cubicBezTo>
                    <a:pt x="19581" y="32424"/>
                    <a:pt x="22416" y="31657"/>
                    <a:pt x="24551" y="30223"/>
                  </a:cubicBezTo>
                  <a:cubicBezTo>
                    <a:pt x="26720" y="28722"/>
                    <a:pt x="27820" y="26653"/>
                    <a:pt x="27820" y="24052"/>
                  </a:cubicBezTo>
                  <a:cubicBezTo>
                    <a:pt x="27754" y="22317"/>
                    <a:pt x="27287" y="20883"/>
                    <a:pt x="26419" y="19782"/>
                  </a:cubicBezTo>
                  <a:cubicBezTo>
                    <a:pt x="25552" y="18714"/>
                    <a:pt x="24084" y="17914"/>
                    <a:pt x="22150" y="17413"/>
                  </a:cubicBezTo>
                  <a:lnTo>
                    <a:pt x="22150" y="17213"/>
                  </a:lnTo>
                  <a:cubicBezTo>
                    <a:pt x="23651" y="16880"/>
                    <a:pt x="24852" y="16112"/>
                    <a:pt x="25752" y="14978"/>
                  </a:cubicBezTo>
                  <a:cubicBezTo>
                    <a:pt x="26686" y="13878"/>
                    <a:pt x="27153" y="12477"/>
                    <a:pt x="27153" y="10875"/>
                  </a:cubicBezTo>
                  <a:cubicBezTo>
                    <a:pt x="27153" y="8407"/>
                    <a:pt x="26086" y="6606"/>
                    <a:pt x="24018" y="5438"/>
                  </a:cubicBezTo>
                  <a:cubicBezTo>
                    <a:pt x="23817" y="5305"/>
                    <a:pt x="23551" y="5205"/>
                    <a:pt x="23350" y="5105"/>
                  </a:cubicBezTo>
                  <a:cubicBezTo>
                    <a:pt x="21549" y="4304"/>
                    <a:pt x="19081" y="3870"/>
                    <a:pt x="15979" y="3737"/>
                  </a:cubicBezTo>
                  <a:lnTo>
                    <a:pt x="15979" y="1"/>
                  </a:lnTo>
                  <a:lnTo>
                    <a:pt x="12910" y="1"/>
                  </a:lnTo>
                  <a:lnTo>
                    <a:pt x="12910" y="3737"/>
                  </a:lnTo>
                  <a:lnTo>
                    <a:pt x="9707" y="3737"/>
                  </a:lnTo>
                  <a:lnTo>
                    <a:pt x="97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176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M</a:t>
            </a:r>
            <a:r>
              <a:rPr lang="es-419" dirty="0"/>
              <a:t>anejo de Conceptos</a:t>
            </a:r>
            <a:endParaRPr dirty="0"/>
          </a:p>
        </p:txBody>
      </p:sp>
      <p:sp>
        <p:nvSpPr>
          <p:cNvPr id="240" name="Google Shape;240;p27"/>
          <p:cNvSpPr txBox="1"/>
          <p:nvPr/>
        </p:nvSpPr>
        <p:spPr>
          <a:xfrm>
            <a:off x="1117116" y="1687770"/>
            <a:ext cx="7009500" cy="2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</a:pPr>
            <a:r>
              <a:rPr lang="es-BO" sz="2400" dirty="0">
                <a:solidFill>
                  <a:schemeClr val="accent6"/>
                </a:solidFill>
                <a:latin typeface="Times New Roman" panose="02020603050405020304" pitchFamily="18" charset="0"/>
                <a:ea typeface="Ubuntu"/>
                <a:cs typeface="Times New Roman" panose="02020603050405020304" pitchFamily="18" charset="0"/>
                <a:sym typeface="Ubuntu"/>
              </a:rPr>
              <a:t>CONCAT es utilizado para unir todos de los datos de tipo  cadena.</a:t>
            </a:r>
            <a:endParaRPr sz="2400" dirty="0">
              <a:solidFill>
                <a:schemeClr val="accent6"/>
              </a:solidFill>
              <a:latin typeface="Times New Roman" panose="02020603050405020304" pitchFamily="18" charset="0"/>
              <a:ea typeface="Ubuntu"/>
              <a:cs typeface="Times New Roman" panose="02020603050405020304" pitchFamily="18" charset="0"/>
              <a:sym typeface="Ubuntu"/>
            </a:endParaRPr>
          </a:p>
        </p:txBody>
      </p:sp>
      <p:grpSp>
        <p:nvGrpSpPr>
          <p:cNvPr id="241" name="Google Shape;241;p27"/>
          <p:cNvGrpSpPr/>
          <p:nvPr/>
        </p:nvGrpSpPr>
        <p:grpSpPr>
          <a:xfrm rot="5400000" flipH="1">
            <a:off x="8187452" y="4360472"/>
            <a:ext cx="495375" cy="477875"/>
            <a:chOff x="3881575" y="2684100"/>
            <a:chExt cx="495375" cy="477875"/>
          </a:xfrm>
        </p:grpSpPr>
        <p:sp>
          <p:nvSpPr>
            <p:cNvPr id="242" name="Google Shape;242;p27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27"/>
          <p:cNvGrpSpPr/>
          <p:nvPr/>
        </p:nvGrpSpPr>
        <p:grpSpPr>
          <a:xfrm flipH="1">
            <a:off x="469902" y="4360472"/>
            <a:ext cx="495375" cy="477875"/>
            <a:chOff x="3881575" y="2684100"/>
            <a:chExt cx="495375" cy="477875"/>
          </a:xfrm>
        </p:grpSpPr>
        <p:sp>
          <p:nvSpPr>
            <p:cNvPr id="246" name="Google Shape;246;p27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27"/>
          <p:cNvGrpSpPr/>
          <p:nvPr/>
        </p:nvGrpSpPr>
        <p:grpSpPr>
          <a:xfrm rot="10800000">
            <a:off x="8048538" y="822683"/>
            <a:ext cx="542964" cy="465786"/>
            <a:chOff x="5863675" y="3789852"/>
            <a:chExt cx="542964" cy="465786"/>
          </a:xfrm>
        </p:grpSpPr>
        <p:sp>
          <p:nvSpPr>
            <p:cNvPr id="250" name="Google Shape;250;p27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27"/>
          <p:cNvGrpSpPr/>
          <p:nvPr/>
        </p:nvGrpSpPr>
        <p:grpSpPr>
          <a:xfrm rot="10800000" flipH="1">
            <a:off x="603307" y="874924"/>
            <a:ext cx="542964" cy="465786"/>
            <a:chOff x="5863675" y="3789852"/>
            <a:chExt cx="542964" cy="465786"/>
          </a:xfrm>
        </p:grpSpPr>
        <p:sp>
          <p:nvSpPr>
            <p:cNvPr id="253" name="Google Shape;253;p27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7"/>
          <p:cNvSpPr txBox="1"/>
          <p:nvPr/>
        </p:nvSpPr>
        <p:spPr>
          <a:xfrm>
            <a:off x="651727" y="1249469"/>
            <a:ext cx="77175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rPr>
              <a:t>Para que sirve la funcion CONCAT  y como funciona en MYSQL</a:t>
            </a:r>
            <a:endParaRPr sz="2400" dirty="0">
              <a:solidFill>
                <a:schemeClr val="dk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5012D87-7A5D-A0BC-9C70-738EB72B5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830" y="2412039"/>
            <a:ext cx="4730762" cy="24350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M</a:t>
            </a:r>
            <a:r>
              <a:rPr lang="es-419" dirty="0"/>
              <a:t>anejo de Conceptos</a:t>
            </a:r>
            <a:endParaRPr dirty="0"/>
          </a:p>
        </p:txBody>
      </p:sp>
      <p:sp>
        <p:nvSpPr>
          <p:cNvPr id="240" name="Google Shape;240;p27"/>
          <p:cNvSpPr txBox="1"/>
          <p:nvPr/>
        </p:nvSpPr>
        <p:spPr>
          <a:xfrm>
            <a:off x="1117116" y="1687770"/>
            <a:ext cx="7009500" cy="2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</a:pPr>
            <a:r>
              <a:rPr lang="es-BO" sz="2400" dirty="0">
                <a:solidFill>
                  <a:schemeClr val="accent6"/>
                </a:solidFill>
                <a:latin typeface="Times New Roman" panose="02020603050405020304" pitchFamily="18" charset="0"/>
                <a:ea typeface="Ubuntu"/>
                <a:cs typeface="Times New Roman" panose="02020603050405020304" pitchFamily="18" charset="0"/>
                <a:sym typeface="Ubuntu"/>
              </a:rPr>
              <a:t>SUBSTRING recupera los elemento que se le indican de una cadena principal(conteo).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</a:pPr>
            <a:endParaRPr sz="2400" dirty="0">
              <a:solidFill>
                <a:schemeClr val="accent6"/>
              </a:solidFill>
              <a:latin typeface="Times New Roman" panose="02020603050405020304" pitchFamily="18" charset="0"/>
              <a:ea typeface="Ubuntu"/>
              <a:cs typeface="Times New Roman" panose="02020603050405020304" pitchFamily="18" charset="0"/>
              <a:sym typeface="Ubuntu"/>
            </a:endParaRPr>
          </a:p>
        </p:txBody>
      </p:sp>
      <p:grpSp>
        <p:nvGrpSpPr>
          <p:cNvPr id="241" name="Google Shape;241;p27"/>
          <p:cNvGrpSpPr/>
          <p:nvPr/>
        </p:nvGrpSpPr>
        <p:grpSpPr>
          <a:xfrm rot="5400000" flipH="1">
            <a:off x="8187452" y="4360472"/>
            <a:ext cx="495375" cy="477875"/>
            <a:chOff x="3881575" y="2684100"/>
            <a:chExt cx="495375" cy="477875"/>
          </a:xfrm>
        </p:grpSpPr>
        <p:sp>
          <p:nvSpPr>
            <p:cNvPr id="242" name="Google Shape;242;p27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27"/>
          <p:cNvGrpSpPr/>
          <p:nvPr/>
        </p:nvGrpSpPr>
        <p:grpSpPr>
          <a:xfrm flipH="1">
            <a:off x="469902" y="4360472"/>
            <a:ext cx="495375" cy="477875"/>
            <a:chOff x="3881575" y="2684100"/>
            <a:chExt cx="495375" cy="477875"/>
          </a:xfrm>
        </p:grpSpPr>
        <p:sp>
          <p:nvSpPr>
            <p:cNvPr id="246" name="Google Shape;246;p27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27"/>
          <p:cNvGrpSpPr/>
          <p:nvPr/>
        </p:nvGrpSpPr>
        <p:grpSpPr>
          <a:xfrm rot="10800000">
            <a:off x="8048538" y="822683"/>
            <a:ext cx="542964" cy="465786"/>
            <a:chOff x="5863675" y="3789852"/>
            <a:chExt cx="542964" cy="465786"/>
          </a:xfrm>
        </p:grpSpPr>
        <p:sp>
          <p:nvSpPr>
            <p:cNvPr id="250" name="Google Shape;250;p27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27"/>
          <p:cNvGrpSpPr/>
          <p:nvPr/>
        </p:nvGrpSpPr>
        <p:grpSpPr>
          <a:xfrm rot="10800000" flipH="1">
            <a:off x="603307" y="874924"/>
            <a:ext cx="542964" cy="465786"/>
            <a:chOff x="5863675" y="3789852"/>
            <a:chExt cx="542964" cy="465786"/>
          </a:xfrm>
        </p:grpSpPr>
        <p:sp>
          <p:nvSpPr>
            <p:cNvPr id="253" name="Google Shape;253;p27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7"/>
          <p:cNvSpPr txBox="1"/>
          <p:nvPr/>
        </p:nvSpPr>
        <p:spPr>
          <a:xfrm>
            <a:off x="651727" y="1249469"/>
            <a:ext cx="77175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rPr>
              <a:t>Para que sirve la funcion SUBTRING y como funciona en MYSQL</a:t>
            </a:r>
            <a:endParaRPr sz="2400" dirty="0">
              <a:solidFill>
                <a:schemeClr val="dk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BA9738-62E6-D318-19E8-008D9A3AF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928" y="2707135"/>
            <a:ext cx="5101519" cy="213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3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M</a:t>
            </a:r>
            <a:r>
              <a:rPr lang="es-419" dirty="0"/>
              <a:t>anejo de Conceptos</a:t>
            </a:r>
            <a:endParaRPr dirty="0"/>
          </a:p>
        </p:txBody>
      </p:sp>
      <p:sp>
        <p:nvSpPr>
          <p:cNvPr id="240" name="Google Shape;240;p27"/>
          <p:cNvSpPr txBox="1"/>
          <p:nvPr/>
        </p:nvSpPr>
        <p:spPr>
          <a:xfrm>
            <a:off x="1067250" y="1525469"/>
            <a:ext cx="7009500" cy="2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</a:pPr>
            <a:r>
              <a:rPr lang="es-BO" sz="2400" dirty="0">
                <a:solidFill>
                  <a:schemeClr val="accent6"/>
                </a:solidFill>
                <a:latin typeface="Times New Roman" panose="02020603050405020304" pitchFamily="18" charset="0"/>
                <a:ea typeface="Ubuntu"/>
                <a:cs typeface="Times New Roman" panose="02020603050405020304" pitchFamily="18" charset="0"/>
                <a:sym typeface="Ubuntu"/>
              </a:rPr>
              <a:t>STRCMP es una función de tipo booleano que presenta dos respuestas:</a:t>
            </a: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 panose="020B0604020202020204" pitchFamily="34" charset="0"/>
              <a:buChar char="•"/>
            </a:pPr>
            <a:r>
              <a:rPr lang="es-BO" sz="2400" dirty="0">
                <a:solidFill>
                  <a:schemeClr val="accent6"/>
                </a:solidFill>
                <a:latin typeface="Times New Roman" panose="02020603050405020304" pitchFamily="18" charset="0"/>
                <a:ea typeface="Ubuntu"/>
                <a:cs typeface="Times New Roman" panose="02020603050405020304" pitchFamily="18" charset="0"/>
                <a:sym typeface="Ubuntu"/>
              </a:rPr>
              <a:t>0 en TRUE</a:t>
            </a: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 panose="020B0604020202020204" pitchFamily="34" charset="0"/>
              <a:buChar char="•"/>
            </a:pPr>
            <a:r>
              <a:rPr lang="es-BO" sz="2400" dirty="0">
                <a:solidFill>
                  <a:schemeClr val="accent6"/>
                </a:solidFill>
                <a:latin typeface="Times New Roman" panose="02020603050405020304" pitchFamily="18" charset="0"/>
                <a:ea typeface="Ubuntu"/>
                <a:cs typeface="Times New Roman" panose="02020603050405020304" pitchFamily="18" charset="0"/>
                <a:sym typeface="Ubuntu"/>
              </a:rPr>
              <a:t>1 o – 1 en FALSE.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</a:pPr>
            <a:endParaRPr sz="2400" dirty="0">
              <a:solidFill>
                <a:schemeClr val="accent6"/>
              </a:solidFill>
              <a:latin typeface="Times New Roman" panose="02020603050405020304" pitchFamily="18" charset="0"/>
              <a:ea typeface="Ubuntu"/>
              <a:cs typeface="Times New Roman" panose="02020603050405020304" pitchFamily="18" charset="0"/>
              <a:sym typeface="Ubuntu"/>
            </a:endParaRPr>
          </a:p>
        </p:txBody>
      </p:sp>
      <p:grpSp>
        <p:nvGrpSpPr>
          <p:cNvPr id="241" name="Google Shape;241;p27"/>
          <p:cNvGrpSpPr/>
          <p:nvPr/>
        </p:nvGrpSpPr>
        <p:grpSpPr>
          <a:xfrm rot="5400000" flipH="1">
            <a:off x="8551923" y="4599409"/>
            <a:ext cx="495375" cy="477875"/>
            <a:chOff x="3881575" y="2684100"/>
            <a:chExt cx="495375" cy="477875"/>
          </a:xfrm>
        </p:grpSpPr>
        <p:sp>
          <p:nvSpPr>
            <p:cNvPr id="242" name="Google Shape;242;p27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27"/>
          <p:cNvGrpSpPr/>
          <p:nvPr/>
        </p:nvGrpSpPr>
        <p:grpSpPr>
          <a:xfrm flipH="1">
            <a:off x="469902" y="4360472"/>
            <a:ext cx="495375" cy="477875"/>
            <a:chOff x="3881575" y="2684100"/>
            <a:chExt cx="495375" cy="477875"/>
          </a:xfrm>
        </p:grpSpPr>
        <p:sp>
          <p:nvSpPr>
            <p:cNvPr id="246" name="Google Shape;246;p27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27"/>
          <p:cNvGrpSpPr/>
          <p:nvPr/>
        </p:nvGrpSpPr>
        <p:grpSpPr>
          <a:xfrm rot="10800000">
            <a:off x="8196202" y="706216"/>
            <a:ext cx="542964" cy="465786"/>
            <a:chOff x="5863675" y="3789852"/>
            <a:chExt cx="542964" cy="465786"/>
          </a:xfrm>
        </p:grpSpPr>
        <p:sp>
          <p:nvSpPr>
            <p:cNvPr id="250" name="Google Shape;250;p27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27"/>
          <p:cNvGrpSpPr/>
          <p:nvPr/>
        </p:nvGrpSpPr>
        <p:grpSpPr>
          <a:xfrm rot="10800000" flipH="1">
            <a:off x="603307" y="710834"/>
            <a:ext cx="542964" cy="465786"/>
            <a:chOff x="5863675" y="3789852"/>
            <a:chExt cx="542964" cy="465786"/>
          </a:xfrm>
        </p:grpSpPr>
        <p:sp>
          <p:nvSpPr>
            <p:cNvPr id="253" name="Google Shape;253;p27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7"/>
          <p:cNvSpPr txBox="1"/>
          <p:nvPr/>
        </p:nvSpPr>
        <p:spPr>
          <a:xfrm>
            <a:off x="791427" y="1036586"/>
            <a:ext cx="77175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rPr>
              <a:t>Para que sirve </a:t>
            </a:r>
            <a:r>
              <a:rPr lang="es-419" sz="2400" dirty="0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rPr>
              <a:t>La</a:t>
            </a:r>
            <a:r>
              <a:rPr lang="en" sz="2400" dirty="0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rPr>
              <a:t> funcion STRCMP y como funciona en MYSQL</a:t>
            </a:r>
            <a:endParaRPr sz="2400" dirty="0">
              <a:solidFill>
                <a:schemeClr val="dk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5B56F69-3449-CDD3-3B45-A210B6654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479" y="2525115"/>
            <a:ext cx="4601344" cy="23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0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M</a:t>
            </a:r>
            <a:r>
              <a:rPr lang="es-419" dirty="0"/>
              <a:t>anejo de Conceptos</a:t>
            </a:r>
            <a:endParaRPr dirty="0"/>
          </a:p>
        </p:txBody>
      </p:sp>
      <p:sp>
        <p:nvSpPr>
          <p:cNvPr id="240" name="Google Shape;240;p27"/>
          <p:cNvSpPr txBox="1"/>
          <p:nvPr/>
        </p:nvSpPr>
        <p:spPr>
          <a:xfrm>
            <a:off x="1067250" y="1525469"/>
            <a:ext cx="7009500" cy="2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 panose="020B0604020202020204" pitchFamily="34" charset="0"/>
              <a:buChar char="•"/>
            </a:pPr>
            <a:r>
              <a:rPr lang="es-BO" sz="2400" dirty="0">
                <a:solidFill>
                  <a:schemeClr val="accent6"/>
                </a:solidFill>
                <a:latin typeface="Times New Roman" panose="02020603050405020304" pitchFamily="18" charset="0"/>
                <a:ea typeface="Ubuntu"/>
                <a:cs typeface="Times New Roman" panose="02020603050405020304" pitchFamily="18" charset="0"/>
                <a:sym typeface="Ubuntu"/>
              </a:rPr>
              <a:t>CHAR_LENGTH contabiliza los caracteres de una cadena, devuelve un INT.</a:t>
            </a: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 panose="020B0604020202020204" pitchFamily="34" charset="0"/>
              <a:buChar char="•"/>
            </a:pPr>
            <a:r>
              <a:rPr lang="es-BO" sz="2400" dirty="0">
                <a:solidFill>
                  <a:schemeClr val="accent6"/>
                </a:solidFill>
                <a:latin typeface="Times New Roman" panose="02020603050405020304" pitchFamily="18" charset="0"/>
                <a:ea typeface="Ubuntu"/>
                <a:cs typeface="Times New Roman" panose="02020603050405020304" pitchFamily="18" charset="0"/>
                <a:sym typeface="Ubuntu"/>
              </a:rPr>
              <a:t>LOCATE realiza la búsqueda de un dato dentro de otro.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</a:pPr>
            <a:endParaRPr sz="2400" dirty="0">
              <a:solidFill>
                <a:schemeClr val="accent6"/>
              </a:solidFill>
              <a:latin typeface="Times New Roman" panose="02020603050405020304" pitchFamily="18" charset="0"/>
              <a:ea typeface="Ubuntu"/>
              <a:cs typeface="Times New Roman" panose="02020603050405020304" pitchFamily="18" charset="0"/>
              <a:sym typeface="Ubuntu"/>
            </a:endParaRPr>
          </a:p>
        </p:txBody>
      </p:sp>
      <p:grpSp>
        <p:nvGrpSpPr>
          <p:cNvPr id="241" name="Google Shape;241;p27"/>
          <p:cNvGrpSpPr/>
          <p:nvPr/>
        </p:nvGrpSpPr>
        <p:grpSpPr>
          <a:xfrm rot="5400000" flipH="1">
            <a:off x="8551923" y="4599409"/>
            <a:ext cx="495375" cy="477875"/>
            <a:chOff x="3881575" y="2684100"/>
            <a:chExt cx="495375" cy="477875"/>
          </a:xfrm>
        </p:grpSpPr>
        <p:sp>
          <p:nvSpPr>
            <p:cNvPr id="242" name="Google Shape;242;p27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27"/>
          <p:cNvGrpSpPr/>
          <p:nvPr/>
        </p:nvGrpSpPr>
        <p:grpSpPr>
          <a:xfrm flipH="1">
            <a:off x="469902" y="4360472"/>
            <a:ext cx="495375" cy="477875"/>
            <a:chOff x="3881575" y="2684100"/>
            <a:chExt cx="495375" cy="477875"/>
          </a:xfrm>
        </p:grpSpPr>
        <p:sp>
          <p:nvSpPr>
            <p:cNvPr id="246" name="Google Shape;246;p27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27"/>
          <p:cNvGrpSpPr/>
          <p:nvPr/>
        </p:nvGrpSpPr>
        <p:grpSpPr>
          <a:xfrm rot="10800000">
            <a:off x="8196202" y="706216"/>
            <a:ext cx="542964" cy="465786"/>
            <a:chOff x="5863675" y="3789852"/>
            <a:chExt cx="542964" cy="465786"/>
          </a:xfrm>
        </p:grpSpPr>
        <p:sp>
          <p:nvSpPr>
            <p:cNvPr id="250" name="Google Shape;250;p27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27"/>
          <p:cNvGrpSpPr/>
          <p:nvPr/>
        </p:nvGrpSpPr>
        <p:grpSpPr>
          <a:xfrm rot="10800000" flipH="1">
            <a:off x="603307" y="710834"/>
            <a:ext cx="542964" cy="465786"/>
            <a:chOff x="5863675" y="3789852"/>
            <a:chExt cx="542964" cy="465786"/>
          </a:xfrm>
        </p:grpSpPr>
        <p:sp>
          <p:nvSpPr>
            <p:cNvPr id="253" name="Google Shape;253;p27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7"/>
          <p:cNvSpPr txBox="1"/>
          <p:nvPr/>
        </p:nvSpPr>
        <p:spPr>
          <a:xfrm>
            <a:off x="791427" y="1036586"/>
            <a:ext cx="77175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rPr>
              <a:t>Para que sirve la funcion CHAR_LENGTH y LOCATE y como funciona en MYSQL</a:t>
            </a:r>
            <a:endParaRPr sz="2400" dirty="0">
              <a:solidFill>
                <a:schemeClr val="dk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1A2F35-3059-1B41-029E-4A5B9118E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436" y="2859579"/>
            <a:ext cx="5938214" cy="213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M</a:t>
            </a:r>
            <a:r>
              <a:rPr lang="es-419" dirty="0"/>
              <a:t>anejo de Conceptos</a:t>
            </a:r>
            <a:endParaRPr dirty="0"/>
          </a:p>
        </p:txBody>
      </p:sp>
      <p:sp>
        <p:nvSpPr>
          <p:cNvPr id="240" name="Google Shape;240;p27"/>
          <p:cNvSpPr txBox="1"/>
          <p:nvPr/>
        </p:nvSpPr>
        <p:spPr>
          <a:xfrm>
            <a:off x="1067250" y="1525469"/>
            <a:ext cx="7009500" cy="2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 panose="020B0604020202020204" pitchFamily="34" charset="0"/>
              <a:buChar char="•"/>
            </a:pPr>
            <a:r>
              <a:rPr lang="es-BO" sz="2400" dirty="0">
                <a:solidFill>
                  <a:schemeClr val="accent6"/>
                </a:solidFill>
                <a:latin typeface="Times New Roman" panose="02020603050405020304" pitchFamily="18" charset="0"/>
                <a:ea typeface="Ubuntu"/>
                <a:cs typeface="Times New Roman" panose="02020603050405020304" pitchFamily="18" charset="0"/>
                <a:sym typeface="Ubuntu"/>
              </a:rPr>
              <a:t>AGREGACION son aquellos que funcionan bajo la clausula SELECT, aplicado a un grupo de registros y que devuelven un único valor.</a:t>
            </a: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 panose="020B0604020202020204" pitchFamily="34" charset="0"/>
              <a:buChar char="•"/>
            </a:pPr>
            <a:r>
              <a:rPr lang="es-BO" sz="2400" dirty="0">
                <a:solidFill>
                  <a:schemeClr val="accent6"/>
                </a:solidFill>
                <a:latin typeface="Times New Roman" panose="02020603050405020304" pitchFamily="18" charset="0"/>
                <a:ea typeface="Ubuntu"/>
                <a:cs typeface="Times New Roman" panose="02020603050405020304" pitchFamily="18" charset="0"/>
                <a:sym typeface="Ubuntu"/>
              </a:rPr>
              <a:t>CUSTOM esta definida por el comando CREATE FUNCTION, su sintaxis y uso esta completamente definida por el USER.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</a:pPr>
            <a:endParaRPr sz="2400" dirty="0">
              <a:solidFill>
                <a:schemeClr val="accent6"/>
              </a:solidFill>
              <a:latin typeface="Times New Roman" panose="02020603050405020304" pitchFamily="18" charset="0"/>
              <a:ea typeface="Ubuntu"/>
              <a:cs typeface="Times New Roman" panose="02020603050405020304" pitchFamily="18" charset="0"/>
              <a:sym typeface="Ubuntu"/>
            </a:endParaRPr>
          </a:p>
        </p:txBody>
      </p:sp>
      <p:grpSp>
        <p:nvGrpSpPr>
          <p:cNvPr id="241" name="Google Shape;241;p27"/>
          <p:cNvGrpSpPr/>
          <p:nvPr/>
        </p:nvGrpSpPr>
        <p:grpSpPr>
          <a:xfrm rot="5400000" flipH="1">
            <a:off x="8551923" y="4599409"/>
            <a:ext cx="495375" cy="477875"/>
            <a:chOff x="3881575" y="2684100"/>
            <a:chExt cx="495375" cy="477875"/>
          </a:xfrm>
        </p:grpSpPr>
        <p:sp>
          <p:nvSpPr>
            <p:cNvPr id="242" name="Google Shape;242;p27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27"/>
          <p:cNvGrpSpPr/>
          <p:nvPr/>
        </p:nvGrpSpPr>
        <p:grpSpPr>
          <a:xfrm flipH="1">
            <a:off x="469902" y="4360472"/>
            <a:ext cx="495375" cy="477875"/>
            <a:chOff x="3881575" y="2684100"/>
            <a:chExt cx="495375" cy="477875"/>
          </a:xfrm>
        </p:grpSpPr>
        <p:sp>
          <p:nvSpPr>
            <p:cNvPr id="246" name="Google Shape;246;p27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27"/>
          <p:cNvGrpSpPr/>
          <p:nvPr/>
        </p:nvGrpSpPr>
        <p:grpSpPr>
          <a:xfrm rot="10800000">
            <a:off x="8196202" y="706216"/>
            <a:ext cx="542964" cy="465786"/>
            <a:chOff x="5863675" y="3789852"/>
            <a:chExt cx="542964" cy="465786"/>
          </a:xfrm>
        </p:grpSpPr>
        <p:sp>
          <p:nvSpPr>
            <p:cNvPr id="250" name="Google Shape;250;p27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27"/>
          <p:cNvGrpSpPr/>
          <p:nvPr/>
        </p:nvGrpSpPr>
        <p:grpSpPr>
          <a:xfrm rot="10800000" flipH="1">
            <a:off x="603307" y="710834"/>
            <a:ext cx="542964" cy="465786"/>
            <a:chOff x="5863675" y="3789852"/>
            <a:chExt cx="542964" cy="465786"/>
          </a:xfrm>
        </p:grpSpPr>
        <p:sp>
          <p:nvSpPr>
            <p:cNvPr id="253" name="Google Shape;253;p27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7"/>
          <p:cNvSpPr txBox="1"/>
          <p:nvPr/>
        </p:nvSpPr>
        <p:spPr>
          <a:xfrm>
            <a:off x="791427" y="1036586"/>
            <a:ext cx="77175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rPr>
              <a:t>F</a:t>
            </a:r>
            <a:r>
              <a:rPr lang="en" sz="2400" dirty="0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rPr>
              <a:t>unciones de agregasion y funciones creados  por el DBA?</a:t>
            </a:r>
            <a:endParaRPr sz="2400" dirty="0">
              <a:solidFill>
                <a:schemeClr val="dk2"/>
              </a:solidFill>
              <a:latin typeface="Chewy"/>
              <a:ea typeface="Chewy"/>
              <a:cs typeface="Chewy"/>
              <a:sym typeface="Chewy"/>
            </a:endParaRPr>
          </a:p>
        </p:txBody>
      </p:sp>
    </p:spTree>
    <p:extLst>
      <p:ext uri="{BB962C8B-B14F-4D97-AF65-F5344CB8AC3E}">
        <p14:creationId xmlns:p14="http://schemas.microsoft.com/office/powerpoint/2010/main" val="3272713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M</a:t>
            </a:r>
            <a:r>
              <a:rPr lang="es-419" dirty="0"/>
              <a:t>anejo de Conceptos</a:t>
            </a:r>
            <a:endParaRPr dirty="0"/>
          </a:p>
        </p:txBody>
      </p:sp>
      <p:sp>
        <p:nvSpPr>
          <p:cNvPr id="240" name="Google Shape;240;p27"/>
          <p:cNvSpPr txBox="1"/>
          <p:nvPr/>
        </p:nvSpPr>
        <p:spPr>
          <a:xfrm>
            <a:off x="1067250" y="1525469"/>
            <a:ext cx="7009500" cy="2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 panose="020B0604020202020204" pitchFamily="34" charset="0"/>
              <a:buChar char="•"/>
            </a:pPr>
            <a:r>
              <a:rPr lang="es-BO" sz="2400" dirty="0">
                <a:solidFill>
                  <a:schemeClr val="accent6"/>
                </a:solidFill>
                <a:latin typeface="Times New Roman" panose="02020603050405020304" pitchFamily="18" charset="0"/>
                <a:ea typeface="Ubuntu"/>
                <a:cs typeface="Times New Roman" panose="02020603050405020304" pitchFamily="18" charset="0"/>
                <a:sym typeface="Ubuntu"/>
              </a:rPr>
              <a:t>ENTRADA O INPUT refiere a la introducción de datos.</a:t>
            </a: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 panose="020B0604020202020204" pitchFamily="34" charset="0"/>
              <a:buChar char="•"/>
            </a:pPr>
            <a:r>
              <a:rPr lang="es-BO" sz="2400" dirty="0">
                <a:solidFill>
                  <a:schemeClr val="accent6"/>
                </a:solidFill>
                <a:latin typeface="Times New Roman" panose="02020603050405020304" pitchFamily="18" charset="0"/>
                <a:ea typeface="Ubuntu"/>
                <a:cs typeface="Times New Roman" panose="02020603050405020304" pitchFamily="18" charset="0"/>
                <a:sym typeface="Ubuntu"/>
              </a:rPr>
              <a:t>SALIDA O OUTPUT refiere a la muestra de los mismos.</a:t>
            </a:r>
            <a:endParaRPr sz="2400" dirty="0">
              <a:solidFill>
                <a:schemeClr val="accent6"/>
              </a:solidFill>
              <a:latin typeface="Times New Roman" panose="02020603050405020304" pitchFamily="18" charset="0"/>
              <a:ea typeface="Ubuntu"/>
              <a:cs typeface="Times New Roman" panose="02020603050405020304" pitchFamily="18" charset="0"/>
              <a:sym typeface="Ubuntu"/>
            </a:endParaRPr>
          </a:p>
        </p:txBody>
      </p:sp>
      <p:grpSp>
        <p:nvGrpSpPr>
          <p:cNvPr id="241" name="Google Shape;241;p27"/>
          <p:cNvGrpSpPr/>
          <p:nvPr/>
        </p:nvGrpSpPr>
        <p:grpSpPr>
          <a:xfrm rot="5400000" flipH="1">
            <a:off x="8551923" y="4599409"/>
            <a:ext cx="495375" cy="477875"/>
            <a:chOff x="3881575" y="2684100"/>
            <a:chExt cx="495375" cy="477875"/>
          </a:xfrm>
        </p:grpSpPr>
        <p:sp>
          <p:nvSpPr>
            <p:cNvPr id="242" name="Google Shape;242;p27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27"/>
          <p:cNvGrpSpPr/>
          <p:nvPr/>
        </p:nvGrpSpPr>
        <p:grpSpPr>
          <a:xfrm flipH="1">
            <a:off x="469902" y="4360472"/>
            <a:ext cx="495375" cy="477875"/>
            <a:chOff x="3881575" y="2684100"/>
            <a:chExt cx="495375" cy="477875"/>
          </a:xfrm>
        </p:grpSpPr>
        <p:sp>
          <p:nvSpPr>
            <p:cNvPr id="246" name="Google Shape;246;p27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27"/>
          <p:cNvGrpSpPr/>
          <p:nvPr/>
        </p:nvGrpSpPr>
        <p:grpSpPr>
          <a:xfrm rot="10800000">
            <a:off x="8196202" y="706216"/>
            <a:ext cx="542964" cy="465786"/>
            <a:chOff x="5863675" y="3789852"/>
            <a:chExt cx="542964" cy="465786"/>
          </a:xfrm>
        </p:grpSpPr>
        <p:sp>
          <p:nvSpPr>
            <p:cNvPr id="250" name="Google Shape;250;p27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27"/>
          <p:cNvGrpSpPr/>
          <p:nvPr/>
        </p:nvGrpSpPr>
        <p:grpSpPr>
          <a:xfrm rot="10800000" flipH="1">
            <a:off x="603307" y="710834"/>
            <a:ext cx="542964" cy="465786"/>
            <a:chOff x="5863675" y="3789852"/>
            <a:chExt cx="542964" cy="465786"/>
          </a:xfrm>
        </p:grpSpPr>
        <p:sp>
          <p:nvSpPr>
            <p:cNvPr id="253" name="Google Shape;253;p27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7"/>
          <p:cNvSpPr txBox="1"/>
          <p:nvPr/>
        </p:nvSpPr>
        <p:spPr>
          <a:xfrm>
            <a:off x="791427" y="1036586"/>
            <a:ext cx="77175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rPr>
              <a:t>F</a:t>
            </a:r>
            <a:r>
              <a:rPr lang="en" sz="2400" dirty="0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rPr>
              <a:t>unciones de agregasion y funciones creados  por el DBA?</a:t>
            </a:r>
            <a:endParaRPr sz="2400" dirty="0">
              <a:solidFill>
                <a:schemeClr val="dk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9BE1F2B-D75F-FDAC-6764-EB875C789E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4" t="4321" r="3267" b="5998"/>
          <a:stretch/>
        </p:blipFill>
        <p:spPr>
          <a:xfrm>
            <a:off x="3025833" y="3059084"/>
            <a:ext cx="4852515" cy="191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607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urrency Today Infographics by Slidesgo">
  <a:themeElements>
    <a:clrScheme name="Simple Light">
      <a:dk1>
        <a:srgbClr val="F1E8DC"/>
      </a:dk1>
      <a:lt1>
        <a:srgbClr val="FFFFFF"/>
      </a:lt1>
      <a:dk2>
        <a:srgbClr val="FBBF60"/>
      </a:dk2>
      <a:lt2>
        <a:srgbClr val="D7A350"/>
      </a:lt2>
      <a:accent1>
        <a:srgbClr val="39B0D1"/>
      </a:accent1>
      <a:accent2>
        <a:srgbClr val="66B888"/>
      </a:accent2>
      <a:accent3>
        <a:srgbClr val="4B8E67"/>
      </a:accent3>
      <a:accent4>
        <a:srgbClr val="FE98B0"/>
      </a:accent4>
      <a:accent5>
        <a:srgbClr val="383838"/>
      </a:accent5>
      <a:accent6>
        <a:srgbClr val="383838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586</Words>
  <Application>Microsoft Office PowerPoint</Application>
  <PresentationFormat>Presentación en pantalla (16:9)</PresentationFormat>
  <Paragraphs>82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Ubuntu</vt:lpstr>
      <vt:lpstr>Times New Roman</vt:lpstr>
      <vt:lpstr>Arial</vt:lpstr>
      <vt:lpstr>Bebas Neue</vt:lpstr>
      <vt:lpstr>Chewy</vt:lpstr>
      <vt:lpstr>Josefin Slab SemiBold</vt:lpstr>
      <vt:lpstr>Cryptocurrency Today Infographics by Slidesgo</vt:lpstr>
      <vt:lpstr>BASE DE DATOS  Tarea hito 3</vt:lpstr>
      <vt:lpstr>Manejo de Conceptos</vt:lpstr>
      <vt:lpstr>¿Como crear, modificar y como eliminar una funcion?</vt:lpstr>
      <vt:lpstr>Manejo de Conceptos</vt:lpstr>
      <vt:lpstr>Manejo de Conceptos</vt:lpstr>
      <vt:lpstr>Manejo de Conceptos</vt:lpstr>
      <vt:lpstr>Manejo de Conceptos</vt:lpstr>
      <vt:lpstr>Manejo de Conceptos</vt:lpstr>
      <vt:lpstr>Manejo de Conceptos</vt:lpstr>
      <vt:lpstr>Presentación de PowerPoint</vt:lpstr>
      <vt:lpstr>Crear las siguiente Base de datos y sus registros</vt:lpstr>
      <vt:lpstr>Crear las siguiente Base de datos y sus registros</vt:lpstr>
      <vt:lpstr>CREACION DE LAS TABLAS</vt:lpstr>
      <vt:lpstr>CREACION DE LAS TABLAS</vt:lpstr>
      <vt:lpstr>LLENADO DE LAS TABLAS </vt:lpstr>
      <vt:lpstr>LLENADO DE LAS TABLAS </vt:lpstr>
      <vt:lpstr>Crear una funcion que genere la serie Fibonacci</vt:lpstr>
      <vt:lpstr>Crear una variable global a nivel BASE DE DATOS</vt:lpstr>
      <vt:lpstr>Crear una funcion no recibe parametro     (Utilizar WHILE, REPEAT o LOOP)</vt:lpstr>
      <vt:lpstr>Crear una funcion no recibe parametro     (Utilizar WHILE, REPEAT o LOOP)</vt:lpstr>
      <vt:lpstr>Crear una función que determina cuantas veces se repite las vocales.</vt:lpstr>
      <vt:lpstr>Crear una función que recibe un parámetro INTEGER</vt:lpstr>
      <vt:lpstr>Crear una funcion que recibe un parametro</vt:lpstr>
      <vt:lpstr>Gracias por su atencion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 INFOGRAPHICS</dc:title>
  <dc:creator>SARZO</dc:creator>
  <cp:lastModifiedBy>Ilia Araceli Sarzo Laura</cp:lastModifiedBy>
  <cp:revision>6</cp:revision>
  <dcterms:modified xsi:type="dcterms:W3CDTF">2022-10-24T21:04:01Z</dcterms:modified>
</cp:coreProperties>
</file>