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0"/>
  </p:notesMasterIdLst>
  <p:handoutMasterIdLst>
    <p:handoutMasterId r:id="rId11"/>
  </p:handoutMasterIdLst>
  <p:sldIdLst>
    <p:sldId id="283" r:id="rId2"/>
    <p:sldId id="284" r:id="rId3"/>
    <p:sldId id="285" r:id="rId4"/>
    <p:sldId id="286" r:id="rId5"/>
    <p:sldId id="288" r:id="rId6"/>
    <p:sldId id="282" r:id="rId7"/>
    <p:sldId id="289" r:id="rId8"/>
    <p:sldId id="290"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8" roundtripDataSignature="AMtx7mgcW9ILYHuO+M53hgQaaLzLMQE2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C4C7B7"/>
    <a:srgbClr val="FCD3BF"/>
    <a:srgbClr val="C9E2D3"/>
    <a:srgbClr val="64AE9E"/>
    <a:srgbClr val="F68763"/>
    <a:srgbClr val="5762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25"/>
    <p:restoredTop sz="96327"/>
  </p:normalViewPr>
  <p:slideViewPr>
    <p:cSldViewPr snapToGrid="0" snapToObjects="1">
      <p:cViewPr varScale="1">
        <p:scale>
          <a:sx n="127" d="100"/>
          <a:sy n="127" d="100"/>
        </p:scale>
        <p:origin x="744" y="19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32" Type="http://schemas.openxmlformats.org/officeDocument/2006/relationships/tableStyles" Target="tableStyles.xml"/><Relationship Id="rId5" Type="http://schemas.openxmlformats.org/officeDocument/2006/relationships/slide" Target="slides/slide4.xml"/><Relationship Id="rId28" Type="http://customschemas.google.com/relationships/presentationmetadata" Target="metadata"/><Relationship Id="rId10"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48A3E2-206C-7E13-F97D-C85334052F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CE7C28-38CC-0AAE-6C27-15591A2E07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8C6C00-8FB1-304F-88A1-C921AFACA09D}" type="datetime1">
              <a:rPr lang="en-US" smtClean="0"/>
              <a:t>8/20/24</a:t>
            </a:fld>
            <a:endParaRPr lang="en-US"/>
          </a:p>
        </p:txBody>
      </p:sp>
      <p:sp>
        <p:nvSpPr>
          <p:cNvPr id="4" name="Footer Placeholder 3">
            <a:extLst>
              <a:ext uri="{FF2B5EF4-FFF2-40B4-BE49-F238E27FC236}">
                <a16:creationId xmlns:a16="http://schemas.microsoft.com/office/drawing/2014/main" id="{2A771079-4F0C-0B51-96A9-C30F6EB978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Quickbase 2023 Private &amp; Confidential</a:t>
            </a:r>
          </a:p>
        </p:txBody>
      </p:sp>
      <p:sp>
        <p:nvSpPr>
          <p:cNvPr id="5" name="Slide Number Placeholder 4">
            <a:extLst>
              <a:ext uri="{FF2B5EF4-FFF2-40B4-BE49-F238E27FC236}">
                <a16:creationId xmlns:a16="http://schemas.microsoft.com/office/drawing/2014/main" id="{481E1ECA-C55C-2E85-3770-A594EDBAE3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56E3D2-40AD-CA48-95E2-E99AE33A5C6C}" type="slidenum">
              <a:rPr lang="en-US" smtClean="0"/>
              <a:t>‹#›</a:t>
            </a:fld>
            <a:endParaRPr lang="en-US"/>
          </a:p>
        </p:txBody>
      </p:sp>
    </p:spTree>
    <p:extLst>
      <p:ext uri="{BB962C8B-B14F-4D97-AF65-F5344CB8AC3E}">
        <p14:creationId xmlns:p14="http://schemas.microsoft.com/office/powerpoint/2010/main" val="40857963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0FB5A3E-AFDA-1C40-ADCF-E5D7114BAD75}" type="datetime1">
              <a:rPr lang="en-US" smtClean="0"/>
              <a:t>8/20/24</a:t>
            </a:fld>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 Quickbase 2023 Private &amp; Confidential</a:t>
            </a:r>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5858619F-F0AA-35D8-4FF9-EF9036C26CE6}"/>
              </a:ext>
            </a:extLst>
          </p:cNvPr>
          <p:cNvSpPr>
            <a:spLocks noGrp="1"/>
          </p:cNvSpPr>
          <p:nvPr>
            <p:ph type="dt" idx="10"/>
          </p:nvPr>
        </p:nvSpPr>
        <p:spPr/>
        <p:txBody>
          <a:bodyPr/>
          <a:lstStyle/>
          <a:p>
            <a:fld id="{F325EA4D-F93E-0445-9107-2B69675E31CE}" type="datetime1">
              <a:rPr lang="en-US" smtClean="0"/>
              <a:t>8/20/24</a:t>
            </a:fld>
            <a:endParaRPr lang="en-US"/>
          </a:p>
        </p:txBody>
      </p:sp>
      <p:sp>
        <p:nvSpPr>
          <p:cNvPr id="4" name="Footer Placeholder 3">
            <a:extLst>
              <a:ext uri="{FF2B5EF4-FFF2-40B4-BE49-F238E27FC236}">
                <a16:creationId xmlns:a16="http://schemas.microsoft.com/office/drawing/2014/main" id="{79D0D070-21BB-65F9-9CFA-D65E9ECB7711}"/>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3" name="Date Placeholder 2">
            <a:extLst>
              <a:ext uri="{FF2B5EF4-FFF2-40B4-BE49-F238E27FC236}">
                <a16:creationId xmlns:a16="http://schemas.microsoft.com/office/drawing/2014/main" id="{0AF5E753-4F68-4DC7-617B-620FAB447A88}"/>
              </a:ext>
            </a:extLst>
          </p:cNvPr>
          <p:cNvSpPr>
            <a:spLocks noGrp="1"/>
          </p:cNvSpPr>
          <p:nvPr>
            <p:ph type="dt" idx="10"/>
          </p:nvPr>
        </p:nvSpPr>
        <p:spPr/>
        <p:txBody>
          <a:bodyPr/>
          <a:lstStyle/>
          <a:p>
            <a:fld id="{406E9FB5-A019-DE40-B07C-986C688FC0AA}" type="datetime1">
              <a:rPr lang="en-US" smtClean="0"/>
              <a:t>8/20/24</a:t>
            </a:fld>
            <a:endParaRPr lang="en-US"/>
          </a:p>
        </p:txBody>
      </p:sp>
      <p:sp>
        <p:nvSpPr>
          <p:cNvPr id="4" name="Footer Placeholder 3">
            <a:extLst>
              <a:ext uri="{FF2B5EF4-FFF2-40B4-BE49-F238E27FC236}">
                <a16:creationId xmlns:a16="http://schemas.microsoft.com/office/drawing/2014/main" id="{C3C1D74C-F5C2-5F46-8C1E-5B879F6E174E}"/>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1827578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FB1CE18D-FE1A-0A1A-9DE0-082EBD68B9A2}"/>
              </a:ext>
            </a:extLst>
          </p:cNvPr>
          <p:cNvSpPr>
            <a:spLocks noGrp="1"/>
          </p:cNvSpPr>
          <p:nvPr>
            <p:ph type="dt" idx="10"/>
          </p:nvPr>
        </p:nvSpPr>
        <p:spPr/>
        <p:txBody>
          <a:bodyPr/>
          <a:lstStyle/>
          <a:p>
            <a:fld id="{AF2AC0BA-9FB0-6C48-A37C-B2F2B99541E9}" type="datetime1">
              <a:rPr lang="en-US" smtClean="0"/>
              <a:t>8/20/24</a:t>
            </a:fld>
            <a:endParaRPr lang="en-US"/>
          </a:p>
        </p:txBody>
      </p:sp>
      <p:sp>
        <p:nvSpPr>
          <p:cNvPr id="4" name="Footer Placeholder 3">
            <a:extLst>
              <a:ext uri="{FF2B5EF4-FFF2-40B4-BE49-F238E27FC236}">
                <a16:creationId xmlns:a16="http://schemas.microsoft.com/office/drawing/2014/main" id="{C6035C7B-0DA0-BD67-B351-8207A36B127E}"/>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3" name="Date Placeholder 2">
            <a:extLst>
              <a:ext uri="{FF2B5EF4-FFF2-40B4-BE49-F238E27FC236}">
                <a16:creationId xmlns:a16="http://schemas.microsoft.com/office/drawing/2014/main" id="{0AF5E753-4F68-4DC7-617B-620FAB447A88}"/>
              </a:ext>
            </a:extLst>
          </p:cNvPr>
          <p:cNvSpPr>
            <a:spLocks noGrp="1"/>
          </p:cNvSpPr>
          <p:nvPr>
            <p:ph type="dt" idx="10"/>
          </p:nvPr>
        </p:nvSpPr>
        <p:spPr/>
        <p:txBody>
          <a:bodyPr/>
          <a:lstStyle/>
          <a:p>
            <a:fld id="{406E9FB5-A019-DE40-B07C-986C688FC0AA}" type="datetime1">
              <a:rPr lang="en-US" smtClean="0"/>
              <a:t>8/20/24</a:t>
            </a:fld>
            <a:endParaRPr lang="en-US"/>
          </a:p>
        </p:txBody>
      </p:sp>
      <p:sp>
        <p:nvSpPr>
          <p:cNvPr id="4" name="Footer Placeholder 3">
            <a:extLst>
              <a:ext uri="{FF2B5EF4-FFF2-40B4-BE49-F238E27FC236}">
                <a16:creationId xmlns:a16="http://schemas.microsoft.com/office/drawing/2014/main" id="{C3C1D74C-F5C2-5F46-8C1E-5B879F6E174E}"/>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182757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DFB8B7FC-FE76-5ADB-30B7-E701456D0C84}"/>
              </a:ext>
            </a:extLst>
          </p:cNvPr>
          <p:cNvSpPr>
            <a:spLocks noGrp="1"/>
          </p:cNvSpPr>
          <p:nvPr>
            <p:ph type="dt" idx="10"/>
          </p:nvPr>
        </p:nvSpPr>
        <p:spPr/>
        <p:txBody>
          <a:bodyPr/>
          <a:lstStyle/>
          <a:p>
            <a:fld id="{CB4D2455-5212-A34A-99C0-AF7421EAC0DD}" type="datetime1">
              <a:rPr lang="en-US" smtClean="0"/>
              <a:t>8/20/24</a:t>
            </a:fld>
            <a:endParaRPr lang="en-US"/>
          </a:p>
        </p:txBody>
      </p:sp>
      <p:sp>
        <p:nvSpPr>
          <p:cNvPr id="4" name="Footer Placeholder 3">
            <a:extLst>
              <a:ext uri="{FF2B5EF4-FFF2-40B4-BE49-F238E27FC236}">
                <a16:creationId xmlns:a16="http://schemas.microsoft.com/office/drawing/2014/main" id="{8717F1D0-23BB-F959-633A-85FC611FB62B}"/>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7977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801CB7A5-2CD3-B8EE-F916-978BE8494D06}"/>
              </a:ext>
            </a:extLst>
          </p:cNvPr>
          <p:cNvSpPr>
            <a:spLocks noGrp="1"/>
          </p:cNvSpPr>
          <p:nvPr>
            <p:ph type="dt" idx="10"/>
          </p:nvPr>
        </p:nvSpPr>
        <p:spPr/>
        <p:txBody>
          <a:bodyPr/>
          <a:lstStyle/>
          <a:p>
            <a:fld id="{C8C689DA-C7E1-6D46-BB50-229BC7B07B82}" type="datetime1">
              <a:rPr lang="en-US" smtClean="0"/>
              <a:t>8/20/24</a:t>
            </a:fld>
            <a:endParaRPr lang="en-US"/>
          </a:p>
        </p:txBody>
      </p:sp>
      <p:sp>
        <p:nvSpPr>
          <p:cNvPr id="4" name="Footer Placeholder 3">
            <a:extLst>
              <a:ext uri="{FF2B5EF4-FFF2-40B4-BE49-F238E27FC236}">
                <a16:creationId xmlns:a16="http://schemas.microsoft.com/office/drawing/2014/main" id="{51A5930E-5C56-C6EA-310E-DD07270A8976}"/>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307382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EE02DAA5-4BC6-71E4-D4B0-151040BD4F0A}"/>
              </a:ext>
            </a:extLst>
          </p:cNvPr>
          <p:cNvSpPr>
            <a:spLocks noGrp="1"/>
          </p:cNvSpPr>
          <p:nvPr>
            <p:ph type="dt" idx="10"/>
          </p:nvPr>
        </p:nvSpPr>
        <p:spPr/>
        <p:txBody>
          <a:bodyPr/>
          <a:lstStyle/>
          <a:p>
            <a:fld id="{4D621427-724D-2C43-917B-D2EE2118DCE7}" type="datetime1">
              <a:rPr lang="en-US" smtClean="0"/>
              <a:t>8/20/24</a:t>
            </a:fld>
            <a:endParaRPr lang="en-US"/>
          </a:p>
        </p:txBody>
      </p:sp>
      <p:sp>
        <p:nvSpPr>
          <p:cNvPr id="4" name="Footer Placeholder 3">
            <a:extLst>
              <a:ext uri="{FF2B5EF4-FFF2-40B4-BE49-F238E27FC236}">
                <a16:creationId xmlns:a16="http://schemas.microsoft.com/office/drawing/2014/main" id="{0FC2B651-CF1E-0F3D-9FE7-BA2E08C48935}"/>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reserve="1" userDrawn="1">
  <p:cSld name="7_Title Slide">
    <p:bg>
      <p:bgPr>
        <a:solidFill>
          <a:srgbClr val="FFFFFF"/>
        </a:solidFill>
        <a:effectLst/>
      </p:bgPr>
    </p:bg>
    <p:spTree>
      <p:nvGrpSpPr>
        <p:cNvPr id="1" name="Shape 14"/>
        <p:cNvGrpSpPr/>
        <p:nvPr/>
      </p:nvGrpSpPr>
      <p:grpSpPr>
        <a:xfrm>
          <a:off x="0" y="0"/>
          <a:ext cx="0" cy="0"/>
          <a:chOff x="0" y="0"/>
          <a:chExt cx="0" cy="0"/>
        </a:xfrm>
      </p:grpSpPr>
      <p:sp>
        <p:nvSpPr>
          <p:cNvPr id="15" name="Google Shape;15;p17"/>
          <p:cNvSpPr/>
          <p:nvPr userDrawn="1"/>
        </p:nvSpPr>
        <p:spPr>
          <a:xfrm>
            <a:off x="0" y="-1"/>
            <a:ext cx="12192000" cy="6268752"/>
          </a:xfrm>
          <a:prstGeom prst="rect">
            <a:avLst/>
          </a:prstGeom>
          <a:solidFill>
            <a:schemeClr val="dk1"/>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7" name="Google Shape;17;p17"/>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 name="Google Shape;18;p17"/>
          <p:cNvSpPr txBox="1">
            <a:spLocks noGrp="1"/>
          </p:cNvSpPr>
          <p:nvPr>
            <p:ph type="subTitle" idx="1"/>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4" name="Google Shape;179;p39">
            <a:extLst>
              <a:ext uri="{FF2B5EF4-FFF2-40B4-BE49-F238E27FC236}">
                <a16:creationId xmlns:a16="http://schemas.microsoft.com/office/drawing/2014/main" id="{05C68AC6-46D1-0548-9231-D8F67AA75702}"/>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37" name="Google Shape;179;p39">
            <a:extLst>
              <a:ext uri="{FF2B5EF4-FFF2-40B4-BE49-F238E27FC236}">
                <a16:creationId xmlns:a16="http://schemas.microsoft.com/office/drawing/2014/main" id="{DA841393-2065-E943-B449-FA8B7CAEEAD2}"/>
              </a:ext>
            </a:extLst>
          </p:cNvPr>
          <p:cNvGrpSpPr/>
          <p:nvPr userDrawn="1"/>
        </p:nvGrpSpPr>
        <p:grpSpPr>
          <a:xfrm>
            <a:off x="652878" y="704555"/>
            <a:ext cx="501366" cy="664359"/>
            <a:chOff x="10094760" y="621204"/>
            <a:chExt cx="1354470" cy="1794807"/>
          </a:xfrm>
        </p:grpSpPr>
        <p:sp>
          <p:nvSpPr>
            <p:cNvPr id="38" name="Freeform 37">
              <a:extLst>
                <a:ext uri="{FF2B5EF4-FFF2-40B4-BE49-F238E27FC236}">
                  <a16:creationId xmlns:a16="http://schemas.microsoft.com/office/drawing/2014/main" id="{2F397671-CBC4-4F48-BD9E-AAD019077A6C}"/>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solidFill>
              <a:srgbClr val="2C9382"/>
            </a:solidFill>
            <a:ln w="12434"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D4B23100-2BC1-3348-8D26-723D0239A120}"/>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solidFill>
              <a:schemeClr val="tx2"/>
            </a:solidFill>
            <a:ln w="12434" cap="flat">
              <a:noFill/>
              <a:prstDash val="solid"/>
              <a:miter/>
            </a:ln>
          </p:spPr>
          <p:txBody>
            <a:bodyPr rtlCol="0" anchor="ctr"/>
            <a:lstStyle/>
            <a:p>
              <a:endParaRPr lang="en-US" dirty="0"/>
            </a:p>
          </p:txBody>
        </p:sp>
        <p:sp>
          <p:nvSpPr>
            <p:cNvPr id="40" name="Freeform 39">
              <a:extLst>
                <a:ext uri="{FF2B5EF4-FFF2-40B4-BE49-F238E27FC236}">
                  <a16:creationId xmlns:a16="http://schemas.microsoft.com/office/drawing/2014/main" id="{F1BC9A22-3B7B-1246-A39D-818192F12466}"/>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solidFill>
              <a:srgbClr val="F25E30"/>
            </a:solidFill>
            <a:ln w="12434" cap="flat">
              <a:noFill/>
              <a:prstDash val="solid"/>
              <a:miter/>
            </a:ln>
          </p:spPr>
          <p:txBody>
            <a:bodyPr rtlCol="0" anchor="ctr"/>
            <a:lstStyle/>
            <a:p>
              <a:endParaRPr lang="en-US"/>
            </a:p>
          </p:txBody>
        </p:sp>
      </p:grpSp>
      <p:grpSp>
        <p:nvGrpSpPr>
          <p:cNvPr id="45" name="Google Shape;179;p39">
            <a:extLst>
              <a:ext uri="{FF2B5EF4-FFF2-40B4-BE49-F238E27FC236}">
                <a16:creationId xmlns:a16="http://schemas.microsoft.com/office/drawing/2014/main" id="{F435523B-CB32-7545-8B83-493E3C4B479D}"/>
              </a:ext>
            </a:extLst>
          </p:cNvPr>
          <p:cNvGrpSpPr/>
          <p:nvPr userDrawn="1"/>
        </p:nvGrpSpPr>
        <p:grpSpPr>
          <a:xfrm>
            <a:off x="7534080" y="-1"/>
            <a:ext cx="4657920" cy="6172199"/>
            <a:chOff x="10094760" y="621204"/>
            <a:chExt cx="1354470" cy="1794807"/>
          </a:xfrm>
          <a:solidFill>
            <a:srgbClr val="57624F"/>
          </a:solidFill>
        </p:grpSpPr>
        <p:sp>
          <p:nvSpPr>
            <p:cNvPr id="46" name="Freeform 45">
              <a:extLst>
                <a:ext uri="{FF2B5EF4-FFF2-40B4-BE49-F238E27FC236}">
                  <a16:creationId xmlns:a16="http://schemas.microsoft.com/office/drawing/2014/main" id="{9766152D-AC81-B840-9F07-B48A91D878BA}"/>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D91091EB-CA4A-714C-863A-54421986BB0E}"/>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48" name="Freeform 47">
              <a:extLst>
                <a:ext uri="{FF2B5EF4-FFF2-40B4-BE49-F238E27FC236}">
                  <a16:creationId xmlns:a16="http://schemas.microsoft.com/office/drawing/2014/main" id="{AD22626B-1717-6743-8D5E-A57BC0185B37}"/>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662831639"/>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Slide" preserve="1" userDrawn="1">
  <p:cSld name="4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grpSp>
        <p:nvGrpSpPr>
          <p:cNvPr id="21" name="Group 20">
            <a:extLst>
              <a:ext uri="{FF2B5EF4-FFF2-40B4-BE49-F238E27FC236}">
                <a16:creationId xmlns:a16="http://schemas.microsoft.com/office/drawing/2014/main" id="{2632ECDC-068E-E44D-A0DF-12EDCC651157}"/>
              </a:ext>
            </a:extLst>
          </p:cNvPr>
          <p:cNvGrpSpPr/>
          <p:nvPr userDrawn="1"/>
        </p:nvGrpSpPr>
        <p:grpSpPr>
          <a:xfrm>
            <a:off x="4980048" y="0"/>
            <a:ext cx="1463040" cy="1463040"/>
            <a:chOff x="3735036" y="0"/>
            <a:chExt cx="1097280" cy="1219200"/>
          </a:xfrm>
        </p:grpSpPr>
        <p:sp>
          <p:nvSpPr>
            <p:cNvPr id="22" name="Rectangle 21">
              <a:extLst>
                <a:ext uri="{FF2B5EF4-FFF2-40B4-BE49-F238E27FC236}">
                  <a16:creationId xmlns:a16="http://schemas.microsoft.com/office/drawing/2014/main" id="{3B0E5FCD-2FE7-C344-BD55-C587C4F4DD8F}"/>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3" name="Rectangle 22">
              <a:extLst>
                <a:ext uri="{FF2B5EF4-FFF2-40B4-BE49-F238E27FC236}">
                  <a16:creationId xmlns:a16="http://schemas.microsoft.com/office/drawing/2014/main" id="{B867EB46-B977-D447-A59F-5B4D3F0FBF33}"/>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5" name="Rectangle 24">
            <a:extLst>
              <a:ext uri="{FF2B5EF4-FFF2-40B4-BE49-F238E27FC236}">
                <a16:creationId xmlns:a16="http://schemas.microsoft.com/office/drawing/2014/main" id="{B7DDF96A-656D-D141-9C29-679A82C7A95E}"/>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7" name="Rectangle 26">
            <a:extLst>
              <a:ext uri="{FF2B5EF4-FFF2-40B4-BE49-F238E27FC236}">
                <a16:creationId xmlns:a16="http://schemas.microsoft.com/office/drawing/2014/main" id="{F7074168-E0E5-364C-B6C9-DFEAA0EFC9A8}"/>
              </a:ext>
            </a:extLst>
          </p:cNvPr>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a:extLst>
              <a:ext uri="{FF2B5EF4-FFF2-40B4-BE49-F238E27FC236}">
                <a16:creationId xmlns:a16="http://schemas.microsoft.com/office/drawing/2014/main" id="{65425835-16C3-5343-9601-F2FF3B227CDA}"/>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Freeform 10">
            <a:extLst>
              <a:ext uri="{FF2B5EF4-FFF2-40B4-BE49-F238E27FC236}">
                <a16:creationId xmlns:a16="http://schemas.microsoft.com/office/drawing/2014/main" id="{D0499B74-93FD-7842-80ED-068D78712838}"/>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2165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Title Slide" preserve="1">
  <p:cSld name="4_Title Slide">
    <p:bg>
      <p:bgPr>
        <a:solidFill>
          <a:srgbClr val="FFFFFF"/>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92" name="Google Shape;192;p40"/>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24" name="Google Shape;59;p23">
            <a:extLst>
              <a:ext uri="{FF2B5EF4-FFF2-40B4-BE49-F238E27FC236}">
                <a16:creationId xmlns:a16="http://schemas.microsoft.com/office/drawing/2014/main" id="{F9BF21AE-91E1-8B45-815D-E8D9842415B4}"/>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a:extLst>
              <a:ext uri="{FF2B5EF4-FFF2-40B4-BE49-F238E27FC236}">
                <a16:creationId xmlns:a16="http://schemas.microsoft.com/office/drawing/2014/main" id="{C8BE4AFB-2779-9048-BC23-0DBF2ADD416A}"/>
              </a:ext>
            </a:extLst>
          </p:cNvPr>
          <p:cNvGrpSpPr/>
          <p:nvPr userDrawn="1"/>
        </p:nvGrpSpPr>
        <p:grpSpPr>
          <a:xfrm>
            <a:off x="4980048" y="0"/>
            <a:ext cx="1463040" cy="1463040"/>
            <a:chOff x="3735036" y="0"/>
            <a:chExt cx="1097280" cy="1219200"/>
          </a:xfrm>
        </p:grpSpPr>
        <p:sp>
          <p:nvSpPr>
            <p:cNvPr id="25" name="Rectangle 24">
              <a:extLst>
                <a:ext uri="{FF2B5EF4-FFF2-40B4-BE49-F238E27FC236}">
                  <a16:creationId xmlns:a16="http://schemas.microsoft.com/office/drawing/2014/main" id="{90C28082-CB87-254C-AB8C-62383BBF9E74}"/>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a:extLst>
                <a:ext uri="{FF2B5EF4-FFF2-40B4-BE49-F238E27FC236}">
                  <a16:creationId xmlns:a16="http://schemas.microsoft.com/office/drawing/2014/main" id="{B6025DE8-23FF-6841-B640-8256FF12E549}"/>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a:extLst>
              <a:ext uri="{FF2B5EF4-FFF2-40B4-BE49-F238E27FC236}">
                <a16:creationId xmlns:a16="http://schemas.microsoft.com/office/drawing/2014/main" id="{4126DD3F-DBE4-7C4A-A473-EB7D6541D17C}"/>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a:extLst>
              <a:ext uri="{FF2B5EF4-FFF2-40B4-BE49-F238E27FC236}">
                <a16:creationId xmlns:a16="http://schemas.microsoft.com/office/drawing/2014/main" id="{E9078060-1FA8-564F-946E-755E1F1FD910}"/>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Rectangle 11">
            <a:extLst>
              <a:ext uri="{FF2B5EF4-FFF2-40B4-BE49-F238E27FC236}">
                <a16:creationId xmlns:a16="http://schemas.microsoft.com/office/drawing/2014/main" id="{A0AE9CBC-FB28-0A4A-BA4A-201520C5E01C}"/>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3" name="Freeform 12">
            <a:extLst>
              <a:ext uri="{FF2B5EF4-FFF2-40B4-BE49-F238E27FC236}">
                <a16:creationId xmlns:a16="http://schemas.microsoft.com/office/drawing/2014/main" id="{0121CE8C-8584-0643-827D-F5B43FED3C53}"/>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9226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Title Slide" preserve="1" userDrawn="1">
  <p:cSld name="8_Title Slide">
    <p:bg>
      <p:bgPr>
        <a:solidFill>
          <a:srgbClr val="FFFFFF"/>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24" name="Google Shape;59;p23">
            <a:extLst>
              <a:ext uri="{FF2B5EF4-FFF2-40B4-BE49-F238E27FC236}">
                <a16:creationId xmlns:a16="http://schemas.microsoft.com/office/drawing/2014/main" id="{F9BF21AE-91E1-8B45-815D-E8D9842415B4}"/>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a:extLst>
              <a:ext uri="{FF2B5EF4-FFF2-40B4-BE49-F238E27FC236}">
                <a16:creationId xmlns:a16="http://schemas.microsoft.com/office/drawing/2014/main" id="{A42D2CB0-21A7-8742-B263-63E2B8DD9725}"/>
              </a:ext>
            </a:extLst>
          </p:cNvPr>
          <p:cNvGrpSpPr/>
          <p:nvPr userDrawn="1"/>
        </p:nvGrpSpPr>
        <p:grpSpPr>
          <a:xfrm>
            <a:off x="4980048" y="0"/>
            <a:ext cx="1463040" cy="1463040"/>
            <a:chOff x="3735036" y="0"/>
            <a:chExt cx="1097280" cy="1219200"/>
          </a:xfrm>
        </p:grpSpPr>
        <p:sp>
          <p:nvSpPr>
            <p:cNvPr id="25" name="Rectangle 24">
              <a:extLst>
                <a:ext uri="{FF2B5EF4-FFF2-40B4-BE49-F238E27FC236}">
                  <a16:creationId xmlns:a16="http://schemas.microsoft.com/office/drawing/2014/main" id="{228559DE-4DEE-4B4C-ABE1-F385E0B7A834}"/>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a:extLst>
                <a:ext uri="{FF2B5EF4-FFF2-40B4-BE49-F238E27FC236}">
                  <a16:creationId xmlns:a16="http://schemas.microsoft.com/office/drawing/2014/main" id="{C6455250-6C24-7B47-B83F-84B96EC25F75}"/>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a:extLst>
              <a:ext uri="{FF2B5EF4-FFF2-40B4-BE49-F238E27FC236}">
                <a16:creationId xmlns:a16="http://schemas.microsoft.com/office/drawing/2014/main" id="{AC1B4939-EF9E-A74A-8FB8-894E5C794030}"/>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a:extLst>
              <a:ext uri="{FF2B5EF4-FFF2-40B4-BE49-F238E27FC236}">
                <a16:creationId xmlns:a16="http://schemas.microsoft.com/office/drawing/2014/main" id="{7822EF94-3A34-F442-9990-28C682D79BD4}"/>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2847F2CD-0B76-D74C-BB8C-38D697CB0DF1}"/>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a:extLst>
              <a:ext uri="{FF2B5EF4-FFF2-40B4-BE49-F238E27FC236}">
                <a16:creationId xmlns:a16="http://schemas.microsoft.com/office/drawing/2014/main" id="{7E005039-ACA7-1E4C-AB9F-84DF540151CD}"/>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93806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grpSp>
        <p:nvGrpSpPr>
          <p:cNvPr id="24" name="Google Shape;179;p39">
            <a:extLst>
              <a:ext uri="{FF2B5EF4-FFF2-40B4-BE49-F238E27FC236}">
                <a16:creationId xmlns:a16="http://schemas.microsoft.com/office/drawing/2014/main" id="{F1017F16-27AC-524E-874E-8183714FFF5D}"/>
              </a:ext>
            </a:extLst>
          </p:cNvPr>
          <p:cNvGrpSpPr/>
          <p:nvPr userDrawn="1"/>
        </p:nvGrpSpPr>
        <p:grpSpPr>
          <a:xfrm>
            <a:off x="210281" y="6406259"/>
            <a:ext cx="183059" cy="242571"/>
            <a:chOff x="5097417" y="6406259"/>
            <a:chExt cx="183059" cy="242571"/>
          </a:xfrm>
        </p:grpSpPr>
        <p:sp>
          <p:nvSpPr>
            <p:cNvPr id="25" name="Freeform 24">
              <a:extLst>
                <a:ext uri="{FF2B5EF4-FFF2-40B4-BE49-F238E27FC236}">
                  <a16:creationId xmlns:a16="http://schemas.microsoft.com/office/drawing/2014/main" id="{B692A002-64D0-7E42-8C0C-8F5487DEEBC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AD3F457C-EA3F-A341-A062-9EDFC28978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6B0F48-F4C0-E241-BCB8-26F5C60BCEDB}"/>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4" name="Google Shape;81;p26">
            <a:extLst>
              <a:ext uri="{FF2B5EF4-FFF2-40B4-BE49-F238E27FC236}">
                <a16:creationId xmlns:a16="http://schemas.microsoft.com/office/drawing/2014/main" id="{5AD01988-050D-B0BA-8BF5-533977A0036D}"/>
              </a:ext>
            </a:extLst>
          </p:cNvPr>
          <p:cNvSpPr txBox="1">
            <a:spLocks noGrp="1"/>
          </p:cNvSpPr>
          <p:nvPr>
            <p:ph type="body" idx="13"/>
          </p:nvPr>
        </p:nvSpPr>
        <p:spPr>
          <a:xfrm>
            <a:off x="461178" y="1517141"/>
            <a:ext cx="11273622" cy="4659823"/>
          </a:xfrm>
          <a:prstGeom prst="rect">
            <a:avLst/>
          </a:prstGeom>
          <a:noFill/>
          <a:ln>
            <a:noFill/>
          </a:ln>
        </p:spPr>
        <p:txBody>
          <a:bodyPr spcFirstLastPara="1" wrap="square" lIns="91425" tIns="45700" rIns="91425" bIns="45700" anchor="t" anchorCtr="0">
            <a:normAutofit/>
          </a:bodyPr>
          <a:lstStyle>
            <a:lvl1pPr marL="7620" lvl="0" indent="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Tree>
    <p:extLst>
      <p:ext uri="{BB962C8B-B14F-4D97-AF65-F5344CB8AC3E}">
        <p14:creationId xmlns:p14="http://schemas.microsoft.com/office/powerpoint/2010/main" val="2711585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reserve="1" userDrawn="1">
  <p:cSld name="Char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grpSp>
        <p:nvGrpSpPr>
          <p:cNvPr id="24" name="Google Shape;179;p39">
            <a:extLst>
              <a:ext uri="{FF2B5EF4-FFF2-40B4-BE49-F238E27FC236}">
                <a16:creationId xmlns:a16="http://schemas.microsoft.com/office/drawing/2014/main" id="{F1017F16-27AC-524E-874E-8183714FFF5D}"/>
              </a:ext>
            </a:extLst>
          </p:cNvPr>
          <p:cNvGrpSpPr/>
          <p:nvPr userDrawn="1"/>
        </p:nvGrpSpPr>
        <p:grpSpPr>
          <a:xfrm>
            <a:off x="210281" y="6406259"/>
            <a:ext cx="183059" cy="242571"/>
            <a:chOff x="5097417" y="6406259"/>
            <a:chExt cx="183059" cy="242571"/>
          </a:xfrm>
        </p:grpSpPr>
        <p:sp>
          <p:nvSpPr>
            <p:cNvPr id="25" name="Freeform 24">
              <a:extLst>
                <a:ext uri="{FF2B5EF4-FFF2-40B4-BE49-F238E27FC236}">
                  <a16:creationId xmlns:a16="http://schemas.microsoft.com/office/drawing/2014/main" id="{B692A002-64D0-7E42-8C0C-8F5487DEEBC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AD3F457C-EA3F-A341-A062-9EDFC28978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6B0F48-F4C0-E241-BCB8-26F5C60BCEDB}"/>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4" name="Chart Placeholder 3">
            <a:extLst>
              <a:ext uri="{FF2B5EF4-FFF2-40B4-BE49-F238E27FC236}">
                <a16:creationId xmlns:a16="http://schemas.microsoft.com/office/drawing/2014/main" id="{B47BD0FC-FD0B-2447-AF20-DC747F418886}"/>
              </a:ext>
            </a:extLst>
          </p:cNvPr>
          <p:cNvSpPr>
            <a:spLocks noGrp="1"/>
          </p:cNvSpPr>
          <p:nvPr>
            <p:ph type="chart" sz="quarter" idx="13"/>
          </p:nvPr>
        </p:nvSpPr>
        <p:spPr>
          <a:xfrm>
            <a:off x="461963" y="1147763"/>
            <a:ext cx="11268075" cy="4721225"/>
          </a:xfrm>
        </p:spPr>
        <p:txBody>
          <a:bodyPr/>
          <a:lstStyle>
            <a:lvl1pPr algn="ctr">
              <a:defRPr/>
            </a:lvl1pPr>
          </a:lstStyle>
          <a:p>
            <a:r>
              <a:rPr lang="en-US"/>
              <a:t>Click icon to add chart</a:t>
            </a:r>
          </a:p>
        </p:txBody>
      </p:sp>
    </p:spTree>
    <p:extLst>
      <p:ext uri="{BB962C8B-B14F-4D97-AF65-F5344CB8AC3E}">
        <p14:creationId xmlns:p14="http://schemas.microsoft.com/office/powerpoint/2010/main" val="324788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5" name="Google Shape;55;p23"/>
          <p:cNvSpPr txBox="1">
            <a:spLocks noGrp="1"/>
          </p:cNvSpPr>
          <p:nvPr>
            <p:ph type="body" idx="1" hasCustomPrompt="1"/>
          </p:nvPr>
        </p:nvSpPr>
        <p:spPr>
          <a:xfrm>
            <a:off x="461179" y="1038604"/>
            <a:ext cx="5952148" cy="5138359"/>
          </a:xfrm>
          <a:prstGeom prst="rect">
            <a:avLst/>
          </a:prstGeom>
          <a:noFill/>
          <a:ln>
            <a:noFill/>
          </a:ln>
        </p:spPr>
        <p:txBody>
          <a:bodyPr spcFirstLastPara="1" wrap="square" lIns="91425" tIns="45700" rIns="91425" bIns="45700" anchor="t" anchorCtr="0">
            <a:normAutofit/>
          </a:bodyPr>
          <a:lstStyle>
            <a:lvl1pPr marL="457200" lvl="0" indent="-457200" algn="l">
              <a:lnSpc>
                <a:spcPct val="90000"/>
              </a:lnSpc>
              <a:spcBef>
                <a:spcPts val="1200"/>
              </a:spcBef>
              <a:spcAft>
                <a:spcPts val="0"/>
              </a:spcAft>
              <a:buClr>
                <a:schemeClr val="accent3"/>
              </a:buClr>
              <a:buSzPct val="100000"/>
              <a:buFont typeface="+mj-lt"/>
              <a:buAutoNum type="arabicPeriod"/>
              <a:tabLst/>
              <a:defRPr sz="20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000"/>
            </a:lvl2pPr>
            <a:lvl3pPr marL="461963" lvl="2" indent="-231775" algn="l">
              <a:lnSpc>
                <a:spcPct val="90000"/>
              </a:lnSpc>
              <a:spcBef>
                <a:spcPts val="1200"/>
              </a:spcBef>
              <a:spcAft>
                <a:spcPts val="0"/>
              </a:spcAft>
              <a:buClr>
                <a:schemeClr val="accent3"/>
              </a:buClr>
              <a:buSzPct val="100000"/>
              <a:buFont typeface="Wingdings" pitchFamily="2" charset="2"/>
              <a:buChar char="§"/>
              <a:tabLst/>
              <a:defRPr sz="2000"/>
            </a:lvl3pPr>
            <a:lvl4pPr marL="687388" lvl="3" indent="-225425" algn="l">
              <a:lnSpc>
                <a:spcPct val="90000"/>
              </a:lnSpc>
              <a:spcBef>
                <a:spcPts val="1200"/>
              </a:spcBef>
              <a:spcAft>
                <a:spcPts val="0"/>
              </a:spcAft>
              <a:buClr>
                <a:schemeClr val="accent3"/>
              </a:buClr>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dirty="0"/>
              <a:t>List</a:t>
            </a:r>
          </a:p>
          <a:p>
            <a:pPr lvl="0"/>
            <a:r>
              <a:rPr lang="en-US" dirty="0"/>
              <a:t>List</a:t>
            </a:r>
          </a:p>
          <a:p>
            <a:pPr lvl="0"/>
            <a:r>
              <a:rPr lang="en-US" dirty="0"/>
              <a:t>List</a:t>
            </a:r>
          </a:p>
          <a:p>
            <a:pPr lvl="0"/>
            <a:r>
              <a:rPr lang="en-US" dirty="0"/>
              <a:t>List</a:t>
            </a:r>
          </a:p>
          <a:p>
            <a:pPr lvl="0"/>
            <a:endParaRPr lang="en-US" dirty="0"/>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6A365D27-BD4F-104C-9ECE-49A70E82C86B}"/>
              </a:ext>
            </a:extLst>
          </p:cNvPr>
          <p:cNvSpPr>
            <a:spLocks noGrp="1"/>
          </p:cNvSpPr>
          <p:nvPr>
            <p:ph sz="quarter" idx="13"/>
          </p:nvPr>
        </p:nvSpPr>
        <p:spPr>
          <a:xfrm>
            <a:off x="6507163" y="1038320"/>
            <a:ext cx="5437187" cy="5143406"/>
          </a:xfrm>
        </p:spPr>
        <p:txBody>
          <a:bodyPr/>
          <a:lstStyle/>
          <a:p>
            <a:pPr lvl="0"/>
            <a:r>
              <a:rPr lang="en-US"/>
              <a:t>Click to edit Master text styles</a:t>
            </a:r>
          </a:p>
        </p:txBody>
      </p:sp>
      <p:grpSp>
        <p:nvGrpSpPr>
          <p:cNvPr id="10" name="Google Shape;179;p39">
            <a:extLst>
              <a:ext uri="{FF2B5EF4-FFF2-40B4-BE49-F238E27FC236}">
                <a16:creationId xmlns:a16="http://schemas.microsoft.com/office/drawing/2014/main" id="{3FE043D8-0FCB-BC4C-8D1F-8C55D8E83026}"/>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CEAB2202-E5D6-0B44-9CD6-F4C1EAC9E4E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E1E1906C-B360-6E40-B0DE-B4C173517997}"/>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13794EF-6050-9440-8ED1-F6C46DFE8EC3}"/>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750859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reserve="1" userDrawn="1">
  <p:cSld name="Screensho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p:nvPr>
        </p:nvSpPr>
        <p:spPr>
          <a:xfrm>
            <a:off x="2414059" y="1857376"/>
            <a:ext cx="7363883"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lvl1pPr algn="ctr">
              <a:defRPr lang="en-US" sz="1600" kern="1200" dirty="0">
                <a:solidFill>
                  <a:schemeClr val="bg2"/>
                </a:solidFill>
                <a:latin typeface="+mn-lt"/>
                <a:ea typeface="+mn-ea"/>
                <a:cs typeface="+mn-cs"/>
              </a:defRPr>
            </a:lvl1pPr>
          </a:lstStyle>
          <a:p>
            <a:pPr marL="0" lvl="0" algn="ctr" defTabSz="823069" eaLnBrk="1" latinLnBrk="0" hangingPunct="1"/>
            <a:r>
              <a:rPr lang="en-US"/>
              <a:t>Click icon to add picture</a:t>
            </a:r>
            <a:endParaRPr lang="en-US" dirty="0"/>
          </a:p>
        </p:txBody>
      </p:sp>
      <p:grpSp>
        <p:nvGrpSpPr>
          <p:cNvPr id="10" name="Google Shape;179;p39">
            <a:extLst>
              <a:ext uri="{FF2B5EF4-FFF2-40B4-BE49-F238E27FC236}">
                <a16:creationId xmlns:a16="http://schemas.microsoft.com/office/drawing/2014/main" id="{597D2B9D-CF4F-C541-A094-7D27C4C653FF}"/>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BAD76C82-E0C2-6547-BBFC-32D01167D88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682CC65-F5C9-E64E-B7D1-3FF9606CA05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6E75256-E787-8E42-85E5-C28F8007A65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295821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p:nvPr>
        </p:nvSpPr>
        <p:spPr>
          <a:xfrm>
            <a:off x="2414059" y="1857376"/>
            <a:ext cx="7363883"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a:t>Click icon to add picture</a:t>
            </a:r>
            <a:endParaRPr lang="en-US" dirty="0"/>
          </a:p>
        </p:txBody>
      </p:sp>
      <p:grpSp>
        <p:nvGrpSpPr>
          <p:cNvPr id="10" name="Google Shape;179;p39">
            <a:extLst>
              <a:ext uri="{FF2B5EF4-FFF2-40B4-BE49-F238E27FC236}">
                <a16:creationId xmlns:a16="http://schemas.microsoft.com/office/drawing/2014/main" id="{597D2B9D-CF4F-C541-A094-7D27C4C653FF}"/>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BAD76C82-E0C2-6547-BBFC-32D01167D88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682CC65-F5C9-E64E-B7D1-3FF9606CA05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6E75256-E787-8E42-85E5-C28F8007A65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459283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3" y="1857376"/>
            <a:ext cx="2987281"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0" name="Picture Placeholder 3">
            <a:extLst>
              <a:ext uri="{FF2B5EF4-FFF2-40B4-BE49-F238E27FC236}">
                <a16:creationId xmlns:a16="http://schemas.microsoft.com/office/drawing/2014/main" id="{431193F8-6646-C947-8611-687AFC7812D0}"/>
              </a:ext>
            </a:extLst>
          </p:cNvPr>
          <p:cNvSpPr>
            <a:spLocks noGrp="1"/>
          </p:cNvSpPr>
          <p:nvPr>
            <p:ph type="pic" sz="quarter" idx="14" hasCustomPrompt="1"/>
          </p:nvPr>
        </p:nvSpPr>
        <p:spPr>
          <a:xfrm>
            <a:off x="4632721" y="1857376"/>
            <a:ext cx="2987281"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1" name="Picture Placeholder 3">
            <a:extLst>
              <a:ext uri="{FF2B5EF4-FFF2-40B4-BE49-F238E27FC236}">
                <a16:creationId xmlns:a16="http://schemas.microsoft.com/office/drawing/2014/main" id="{F1D37669-E890-714F-8468-75A192BBED1F}"/>
              </a:ext>
            </a:extLst>
          </p:cNvPr>
          <p:cNvSpPr>
            <a:spLocks noGrp="1"/>
          </p:cNvSpPr>
          <p:nvPr>
            <p:ph type="pic" sz="quarter" idx="15" hasCustomPrompt="1"/>
          </p:nvPr>
        </p:nvSpPr>
        <p:spPr>
          <a:xfrm>
            <a:off x="8127289" y="1857376"/>
            <a:ext cx="2987281"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grpSp>
        <p:nvGrpSpPr>
          <p:cNvPr id="13" name="Google Shape;179;p39">
            <a:extLst>
              <a:ext uri="{FF2B5EF4-FFF2-40B4-BE49-F238E27FC236}">
                <a16:creationId xmlns:a16="http://schemas.microsoft.com/office/drawing/2014/main" id="{159D7150-1C4F-C64C-8EDF-18693004BBEE}"/>
              </a:ext>
            </a:extLst>
          </p:cNvPr>
          <p:cNvGrpSpPr/>
          <p:nvPr userDrawn="1"/>
        </p:nvGrpSpPr>
        <p:grpSpPr>
          <a:xfrm>
            <a:off x="210281" y="6406259"/>
            <a:ext cx="183059" cy="242571"/>
            <a:chOff x="5097417" y="6406259"/>
            <a:chExt cx="183059" cy="242571"/>
          </a:xfrm>
        </p:grpSpPr>
        <p:sp>
          <p:nvSpPr>
            <p:cNvPr id="14" name="Freeform 13">
              <a:extLst>
                <a:ext uri="{FF2B5EF4-FFF2-40B4-BE49-F238E27FC236}">
                  <a16:creationId xmlns:a16="http://schemas.microsoft.com/office/drawing/2014/main" id="{2149D14A-5A17-B142-8468-09E7CF04F34A}"/>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1371182-D511-C741-A67F-6159A0B1C6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BB8CBCF-079E-9946-9F41-320B41AB418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022025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3"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0" name="Picture Placeholder 3">
            <a:extLst>
              <a:ext uri="{FF2B5EF4-FFF2-40B4-BE49-F238E27FC236}">
                <a16:creationId xmlns:a16="http://schemas.microsoft.com/office/drawing/2014/main" id="{431193F8-6646-C947-8611-687AFC7812D0}"/>
              </a:ext>
            </a:extLst>
          </p:cNvPr>
          <p:cNvSpPr>
            <a:spLocks noGrp="1"/>
          </p:cNvSpPr>
          <p:nvPr>
            <p:ph type="pic" sz="quarter" idx="14" hasCustomPrompt="1"/>
          </p:nvPr>
        </p:nvSpPr>
        <p:spPr>
          <a:xfrm>
            <a:off x="4632721"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1" name="Picture Placeholder 3">
            <a:extLst>
              <a:ext uri="{FF2B5EF4-FFF2-40B4-BE49-F238E27FC236}">
                <a16:creationId xmlns:a16="http://schemas.microsoft.com/office/drawing/2014/main" id="{F1D37669-E890-714F-8468-75A192BBED1F}"/>
              </a:ext>
            </a:extLst>
          </p:cNvPr>
          <p:cNvSpPr>
            <a:spLocks noGrp="1"/>
          </p:cNvSpPr>
          <p:nvPr>
            <p:ph type="pic" sz="quarter" idx="15" hasCustomPrompt="1"/>
          </p:nvPr>
        </p:nvSpPr>
        <p:spPr>
          <a:xfrm>
            <a:off x="8127289"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grpSp>
        <p:nvGrpSpPr>
          <p:cNvPr id="13" name="Google Shape;179;p39">
            <a:extLst>
              <a:ext uri="{FF2B5EF4-FFF2-40B4-BE49-F238E27FC236}">
                <a16:creationId xmlns:a16="http://schemas.microsoft.com/office/drawing/2014/main" id="{159D7150-1C4F-C64C-8EDF-18693004BBEE}"/>
              </a:ext>
            </a:extLst>
          </p:cNvPr>
          <p:cNvGrpSpPr/>
          <p:nvPr userDrawn="1"/>
        </p:nvGrpSpPr>
        <p:grpSpPr>
          <a:xfrm>
            <a:off x="210281" y="6406259"/>
            <a:ext cx="183059" cy="242571"/>
            <a:chOff x="5097417" y="6406259"/>
            <a:chExt cx="183059" cy="242571"/>
          </a:xfrm>
        </p:grpSpPr>
        <p:sp>
          <p:nvSpPr>
            <p:cNvPr id="14" name="Freeform 13">
              <a:extLst>
                <a:ext uri="{FF2B5EF4-FFF2-40B4-BE49-F238E27FC236}">
                  <a16:creationId xmlns:a16="http://schemas.microsoft.com/office/drawing/2014/main" id="{2149D14A-5A17-B142-8468-09E7CF04F34A}"/>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1371182-D511-C741-A67F-6159A0B1C6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BB8CBCF-079E-9946-9F41-320B41AB418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19503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Title Slide" preserve="1" userDrawn="1">
  <p:cSld name="5_Title Slide">
    <p:bg>
      <p:bgPr>
        <a:solidFill>
          <a:srgbClr val="FFFFFF"/>
        </a:solidFill>
        <a:effectLst/>
      </p:bgPr>
    </p:bg>
    <p:spTree>
      <p:nvGrpSpPr>
        <p:cNvPr id="1" name="Shape 23"/>
        <p:cNvGrpSpPr/>
        <p:nvPr/>
      </p:nvGrpSpPr>
      <p:grpSpPr>
        <a:xfrm>
          <a:off x="0" y="0"/>
          <a:ext cx="0" cy="0"/>
          <a:chOff x="0" y="0"/>
          <a:chExt cx="0" cy="0"/>
        </a:xfrm>
      </p:grpSpPr>
      <p:sp>
        <p:nvSpPr>
          <p:cNvPr id="24" name="Google Shape;24;p18"/>
          <p:cNvSpPr/>
          <p:nvPr/>
        </p:nvSpPr>
        <p:spPr>
          <a:xfrm>
            <a:off x="0" y="5787"/>
            <a:ext cx="12192000" cy="6172200"/>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9" name="Google Shape;29;p18"/>
          <p:cNvSpPr txBox="1">
            <a:spLocks noGrp="1"/>
          </p:cNvSpPr>
          <p:nvPr>
            <p:ph type="ctrTitle"/>
          </p:nvPr>
        </p:nvSpPr>
        <p:spPr>
          <a:xfrm>
            <a:off x="658368" y="2133705"/>
            <a:ext cx="639267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0" name="Google Shape;30;p18"/>
          <p:cNvSpPr txBox="1">
            <a:spLocks noGrp="1"/>
          </p:cNvSpPr>
          <p:nvPr>
            <p:ph type="subTitle" idx="3"/>
          </p:nvPr>
        </p:nvSpPr>
        <p:spPr>
          <a:xfrm>
            <a:off x="658370" y="3745147"/>
            <a:ext cx="639267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2" name="Google Shape;179;p39">
            <a:extLst>
              <a:ext uri="{FF2B5EF4-FFF2-40B4-BE49-F238E27FC236}">
                <a16:creationId xmlns:a16="http://schemas.microsoft.com/office/drawing/2014/main" id="{064A908F-D30B-B24A-9052-93FBF386012B}"/>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19" name="Google Shape;179;p39">
            <a:extLst>
              <a:ext uri="{FF2B5EF4-FFF2-40B4-BE49-F238E27FC236}">
                <a16:creationId xmlns:a16="http://schemas.microsoft.com/office/drawing/2014/main" id="{3B0BB136-30F8-CB48-A2FE-5FF9B4547FFD}"/>
              </a:ext>
            </a:extLst>
          </p:cNvPr>
          <p:cNvGrpSpPr/>
          <p:nvPr userDrawn="1"/>
        </p:nvGrpSpPr>
        <p:grpSpPr>
          <a:xfrm>
            <a:off x="652878" y="704555"/>
            <a:ext cx="501366" cy="664359"/>
            <a:chOff x="10094760" y="621204"/>
            <a:chExt cx="1354470" cy="1794807"/>
          </a:xfrm>
          <a:solidFill>
            <a:schemeClr val="bg2"/>
          </a:solidFill>
        </p:grpSpPr>
        <p:sp>
          <p:nvSpPr>
            <p:cNvPr id="20" name="Freeform 19">
              <a:extLst>
                <a:ext uri="{FF2B5EF4-FFF2-40B4-BE49-F238E27FC236}">
                  <a16:creationId xmlns:a16="http://schemas.microsoft.com/office/drawing/2014/main" id="{0F982DC8-9096-9E41-9A29-2C76A969EC04}"/>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8505F5B-A659-EA4C-B735-853814EFE5C2}"/>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49964284-3E35-5042-89AC-D3B84D975172}"/>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33" name="Google Shape;179;p39">
            <a:extLst>
              <a:ext uri="{FF2B5EF4-FFF2-40B4-BE49-F238E27FC236}">
                <a16:creationId xmlns:a16="http://schemas.microsoft.com/office/drawing/2014/main" id="{C8FE55F9-B489-B445-9CC3-F84926CF12E0}"/>
              </a:ext>
            </a:extLst>
          </p:cNvPr>
          <p:cNvGrpSpPr/>
          <p:nvPr userDrawn="1"/>
        </p:nvGrpSpPr>
        <p:grpSpPr>
          <a:xfrm>
            <a:off x="7534080" y="-1"/>
            <a:ext cx="4657920" cy="6172199"/>
            <a:chOff x="10094760" y="621204"/>
            <a:chExt cx="1354470" cy="1794807"/>
          </a:xfrm>
          <a:solidFill>
            <a:srgbClr val="F68763"/>
          </a:solidFill>
        </p:grpSpPr>
        <p:sp>
          <p:nvSpPr>
            <p:cNvPr id="34" name="Freeform 33">
              <a:extLst>
                <a:ext uri="{FF2B5EF4-FFF2-40B4-BE49-F238E27FC236}">
                  <a16:creationId xmlns:a16="http://schemas.microsoft.com/office/drawing/2014/main" id="{DA151320-926A-C340-BA5C-A580916B73B0}"/>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F48A9EE8-0717-514E-A9FD-68B4619A376E}"/>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36" name="Freeform 35">
              <a:extLst>
                <a:ext uri="{FF2B5EF4-FFF2-40B4-BE49-F238E27FC236}">
                  <a16:creationId xmlns:a16="http://schemas.microsoft.com/office/drawing/2014/main" id="{4C3A2CF3-3B33-A742-86A4-A3D35652FABD}"/>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996315158"/>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2" y="2029283"/>
            <a:ext cx="5624155" cy="3207976"/>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3" name="Picture Placeholder 3">
            <a:extLst>
              <a:ext uri="{FF2B5EF4-FFF2-40B4-BE49-F238E27FC236}">
                <a16:creationId xmlns:a16="http://schemas.microsoft.com/office/drawing/2014/main" id="{324704C0-5E8F-454C-AB9E-FADAEE117357}"/>
              </a:ext>
            </a:extLst>
          </p:cNvPr>
          <p:cNvSpPr>
            <a:spLocks noGrp="1"/>
          </p:cNvSpPr>
          <p:nvPr>
            <p:ph type="pic" sz="quarter" idx="14" hasCustomPrompt="1"/>
          </p:nvPr>
        </p:nvSpPr>
        <p:spPr>
          <a:xfrm>
            <a:off x="5429693" y="2755520"/>
            <a:ext cx="5624155" cy="3207976"/>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grpSp>
        <p:nvGrpSpPr>
          <p:cNvPr id="10" name="Google Shape;179;p39">
            <a:extLst>
              <a:ext uri="{FF2B5EF4-FFF2-40B4-BE49-F238E27FC236}">
                <a16:creationId xmlns:a16="http://schemas.microsoft.com/office/drawing/2014/main" id="{0F7A481D-E889-EE4F-B108-32D2C18A4D9E}"/>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940FB359-20D0-8D4A-8BC9-4E63F172E89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6CD9972-1FA1-A546-AB6B-A89D1722E34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7F5C53A-950F-C845-8FD5-57CDFB1502F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294814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2" y="2029283"/>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3" name="Picture Placeholder 3">
            <a:extLst>
              <a:ext uri="{FF2B5EF4-FFF2-40B4-BE49-F238E27FC236}">
                <a16:creationId xmlns:a16="http://schemas.microsoft.com/office/drawing/2014/main" id="{324704C0-5E8F-454C-AB9E-FADAEE117357}"/>
              </a:ext>
            </a:extLst>
          </p:cNvPr>
          <p:cNvSpPr>
            <a:spLocks noGrp="1"/>
          </p:cNvSpPr>
          <p:nvPr>
            <p:ph type="pic" sz="quarter" idx="14" hasCustomPrompt="1"/>
          </p:nvPr>
        </p:nvSpPr>
        <p:spPr>
          <a:xfrm>
            <a:off x="5429693" y="2755520"/>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grpSp>
        <p:nvGrpSpPr>
          <p:cNvPr id="10" name="Google Shape;179;p39">
            <a:extLst>
              <a:ext uri="{FF2B5EF4-FFF2-40B4-BE49-F238E27FC236}">
                <a16:creationId xmlns:a16="http://schemas.microsoft.com/office/drawing/2014/main" id="{0F7A481D-E889-EE4F-B108-32D2C18A4D9E}"/>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940FB359-20D0-8D4A-8BC9-4E63F172E89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6CD9972-1FA1-A546-AB6B-A89D1722E34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7F5C53A-950F-C845-8FD5-57CDFB1502F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291156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FFFFFF"/>
        </a:solidFill>
        <a:effectLst/>
      </p:bgPr>
    </p:bg>
    <p:spTree>
      <p:nvGrpSpPr>
        <p:cNvPr id="1" name="Shape 53"/>
        <p:cNvGrpSpPr/>
        <p:nvPr/>
      </p:nvGrpSpPr>
      <p:grpSpPr>
        <a:xfrm>
          <a:off x="0" y="0"/>
          <a:ext cx="0" cy="0"/>
          <a:chOff x="0" y="0"/>
          <a:chExt cx="0" cy="0"/>
        </a:xfrm>
      </p:grpSpPr>
      <p:sp>
        <p:nvSpPr>
          <p:cNvPr id="55" name="Google Shape;55;p23"/>
          <p:cNvSpPr txBox="1">
            <a:spLocks noGrp="1"/>
          </p:cNvSpPr>
          <p:nvPr>
            <p:ph type="body" idx="1"/>
          </p:nvPr>
        </p:nvSpPr>
        <p:spPr>
          <a:xfrm>
            <a:off x="461178" y="3013237"/>
            <a:ext cx="11269647" cy="3163726"/>
          </a:xfrm>
          <a:prstGeom prst="rect">
            <a:avLst/>
          </a:prstGeom>
          <a:noFill/>
          <a:ln>
            <a:noFill/>
          </a:ln>
        </p:spPr>
        <p:txBody>
          <a:bodyPr spcFirstLastPara="1" wrap="square" lIns="91425" tIns="45700" rIns="91425" bIns="45700" anchor="t" anchorCtr="0">
            <a:normAutofit/>
          </a:bodyPr>
          <a:lstStyle>
            <a:lvl1pPr marL="276226" lvl="0" indent="-276226" algn="l">
              <a:lnSpc>
                <a:spcPct val="90000"/>
              </a:lnSpc>
              <a:spcBef>
                <a:spcPts val="1200"/>
              </a:spcBef>
              <a:spcAft>
                <a:spcPts val="0"/>
              </a:spcAft>
              <a:buClr>
                <a:schemeClr val="bg2"/>
              </a:buClr>
              <a:buSzPct val="100000"/>
              <a:buFont typeface="Wingdings" pitchFamily="2" charset="2"/>
              <a:buNone/>
              <a:tabLst/>
              <a:defRPr sz="24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400"/>
            </a:lvl2pPr>
            <a:lvl3pPr marL="461963" lvl="2" indent="-231775" algn="l">
              <a:lnSpc>
                <a:spcPct val="90000"/>
              </a:lnSpc>
              <a:spcBef>
                <a:spcPts val="1200"/>
              </a:spcBef>
              <a:spcAft>
                <a:spcPts val="0"/>
              </a:spcAft>
              <a:buSzPct val="100000"/>
              <a:buFont typeface="Wingdings" pitchFamily="2" charset="2"/>
              <a:buChar char="§"/>
              <a:tabLst/>
              <a:defRPr sz="2400"/>
            </a:lvl3pPr>
            <a:lvl4pPr marL="687388" lvl="3" indent="-225425" algn="l">
              <a:lnSpc>
                <a:spcPct val="90000"/>
              </a:lnSpc>
              <a:spcBef>
                <a:spcPts val="1200"/>
              </a:spcBef>
              <a:spcAft>
                <a:spcPts val="0"/>
              </a:spcAft>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0" name="Google Shape;60;p23"/>
          <p:cNvSpPr txBox="1">
            <a:spLocks noGrp="1"/>
          </p:cNvSpPr>
          <p:nvPr>
            <p:ph type="body" idx="2"/>
          </p:nvPr>
        </p:nvSpPr>
        <p:spPr>
          <a:xfrm>
            <a:off x="461964" y="2446037"/>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a:xfrm>
            <a:off x="461178" y="457200"/>
            <a:ext cx="4518871" cy="1394651"/>
          </a:xfrm>
        </p:spPr>
        <p:txBody>
          <a:bodyPr/>
          <a:lstStyle/>
          <a:p>
            <a:r>
              <a:rPr lang="en-US"/>
              <a:t>Click to edit Master title style</a:t>
            </a:r>
            <a:endParaRPr lang="en-US" dirty="0"/>
          </a:p>
        </p:txBody>
      </p:sp>
      <p:sp>
        <p:nvSpPr>
          <p:cNvPr id="40" name="Google Shape;59;p23">
            <a:extLst>
              <a:ext uri="{FF2B5EF4-FFF2-40B4-BE49-F238E27FC236}">
                <a16:creationId xmlns:a16="http://schemas.microsoft.com/office/drawing/2014/main" id="{09F32947-A723-7E43-883D-353D93E620EC}"/>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0" name="Google Shape;179;p39">
            <a:extLst>
              <a:ext uri="{FF2B5EF4-FFF2-40B4-BE49-F238E27FC236}">
                <a16:creationId xmlns:a16="http://schemas.microsoft.com/office/drawing/2014/main" id="{E8226DD9-1980-854C-8CB9-0CD886E6F271}"/>
              </a:ext>
            </a:extLst>
          </p:cNvPr>
          <p:cNvGrpSpPr/>
          <p:nvPr userDrawn="1"/>
        </p:nvGrpSpPr>
        <p:grpSpPr>
          <a:xfrm>
            <a:off x="210281" y="6406259"/>
            <a:ext cx="183059" cy="242571"/>
            <a:chOff x="5097417" y="6406259"/>
            <a:chExt cx="183059" cy="242571"/>
          </a:xfrm>
        </p:grpSpPr>
        <p:sp>
          <p:nvSpPr>
            <p:cNvPr id="21" name="Freeform 20">
              <a:extLst>
                <a:ext uri="{FF2B5EF4-FFF2-40B4-BE49-F238E27FC236}">
                  <a16:creationId xmlns:a16="http://schemas.microsoft.com/office/drawing/2014/main" id="{D61ADAF6-82B4-9F43-82ED-CAF1050B79E5}"/>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ACFD3A5-75DA-0042-BE2A-EB5F8939F4F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A26A959-751D-0045-9E0F-00B72EB9E98A}"/>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grpSp>
        <p:nvGrpSpPr>
          <p:cNvPr id="42" name="Group 41">
            <a:extLst>
              <a:ext uri="{FF2B5EF4-FFF2-40B4-BE49-F238E27FC236}">
                <a16:creationId xmlns:a16="http://schemas.microsoft.com/office/drawing/2014/main" id="{82D21055-4F07-CE41-810E-276593D708A1}"/>
              </a:ext>
            </a:extLst>
          </p:cNvPr>
          <p:cNvGrpSpPr/>
          <p:nvPr userDrawn="1"/>
        </p:nvGrpSpPr>
        <p:grpSpPr>
          <a:xfrm>
            <a:off x="4980048" y="0"/>
            <a:ext cx="1463040" cy="1463040"/>
            <a:chOff x="3735036" y="0"/>
            <a:chExt cx="1097280" cy="1219200"/>
          </a:xfrm>
        </p:grpSpPr>
        <p:sp>
          <p:nvSpPr>
            <p:cNvPr id="43" name="Rectangle 42">
              <a:extLst>
                <a:ext uri="{FF2B5EF4-FFF2-40B4-BE49-F238E27FC236}">
                  <a16:creationId xmlns:a16="http://schemas.microsoft.com/office/drawing/2014/main" id="{F10E8064-2015-6E49-95A0-641D4F1FD307}"/>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44" name="Rectangle 43">
              <a:extLst>
                <a:ext uri="{FF2B5EF4-FFF2-40B4-BE49-F238E27FC236}">
                  <a16:creationId xmlns:a16="http://schemas.microsoft.com/office/drawing/2014/main" id="{A8F674A5-62C4-904F-80EC-5038123D9D91}"/>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46" name="Rectangle 45">
            <a:extLst>
              <a:ext uri="{FF2B5EF4-FFF2-40B4-BE49-F238E27FC236}">
                <a16:creationId xmlns:a16="http://schemas.microsoft.com/office/drawing/2014/main" id="{8C57C0C1-9CAB-C541-9716-18FD3B4B46BD}"/>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8" name="Rectangle 17">
            <a:extLst>
              <a:ext uri="{FF2B5EF4-FFF2-40B4-BE49-F238E27FC236}">
                <a16:creationId xmlns:a16="http://schemas.microsoft.com/office/drawing/2014/main" id="{804ECC10-329F-814F-8D51-F92DDA3D1511}"/>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Freeform 18">
            <a:extLst>
              <a:ext uri="{FF2B5EF4-FFF2-40B4-BE49-F238E27FC236}">
                <a16:creationId xmlns:a16="http://schemas.microsoft.com/office/drawing/2014/main" id="{FB5554D7-C533-2B4D-9398-32061498349F}"/>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23171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preserve="1" userDrawn="1">
  <p:cSld name="Comparison">
    <p:bg>
      <p:bgPr>
        <a:solidFill>
          <a:srgbClr val="FFFFFF"/>
        </a:solidFill>
        <a:effectLst/>
      </p:bgPr>
    </p:bg>
    <p:spTree>
      <p:nvGrpSpPr>
        <p:cNvPr id="1" name="Shape 61"/>
        <p:cNvGrpSpPr/>
        <p:nvPr/>
      </p:nvGrpSpPr>
      <p:grpSpPr>
        <a:xfrm>
          <a:off x="0" y="0"/>
          <a:ext cx="0" cy="0"/>
          <a:chOff x="0" y="0"/>
          <a:chExt cx="0" cy="0"/>
        </a:xfrm>
      </p:grpSpPr>
      <p:sp>
        <p:nvSpPr>
          <p:cNvPr id="62" name="Google Shape;62;p24"/>
          <p:cNvSpPr txBox="1">
            <a:spLocks noGrp="1"/>
          </p:cNvSpPr>
          <p:nvPr>
            <p:ph type="body" idx="1"/>
          </p:nvPr>
        </p:nvSpPr>
        <p:spPr>
          <a:xfrm>
            <a:off x="457200" y="1682496"/>
            <a:ext cx="5540375"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tabLst/>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p>
        </p:txBody>
      </p:sp>
      <p:sp>
        <p:nvSpPr>
          <p:cNvPr id="63" name="Google Shape;63;p24"/>
          <p:cNvSpPr txBox="1">
            <a:spLocks noGrp="1"/>
          </p:cNvSpPr>
          <p:nvPr>
            <p:ph type="body" idx="2"/>
          </p:nvPr>
        </p:nvSpPr>
        <p:spPr>
          <a:xfrm>
            <a:off x="457200" y="2129051"/>
            <a:ext cx="5540375" cy="4060612"/>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itchFamily="2" charset="2"/>
              <a:buNone/>
              <a:tabLst/>
              <a:defRPr sz="2400"/>
            </a:lvl1pPr>
            <a:lvl2pPr marL="295276" lvl="1" indent="-295276"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64" name="Google Shape;64;p24"/>
          <p:cNvSpPr txBox="1">
            <a:spLocks noGrp="1"/>
          </p:cNvSpPr>
          <p:nvPr>
            <p:ph type="body" idx="3"/>
          </p:nvPr>
        </p:nvSpPr>
        <p:spPr>
          <a:xfrm>
            <a:off x="6172200" y="1681164"/>
            <a:ext cx="5562600"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tabLst/>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p>
        </p:txBody>
      </p:sp>
      <p:sp>
        <p:nvSpPr>
          <p:cNvPr id="65" name="Google Shape;65;p24"/>
          <p:cNvSpPr txBox="1">
            <a:spLocks noGrp="1"/>
          </p:cNvSpPr>
          <p:nvPr>
            <p:ph type="body" idx="4"/>
          </p:nvPr>
        </p:nvSpPr>
        <p:spPr>
          <a:xfrm>
            <a:off x="6172200" y="2129051"/>
            <a:ext cx="5562600" cy="4060612"/>
          </a:xfrm>
          <a:prstGeom prst="rect">
            <a:avLst/>
          </a:prstGeom>
          <a:noFill/>
          <a:ln>
            <a:noFill/>
          </a:ln>
        </p:spPr>
        <p:txBody>
          <a:bodyPr spcFirstLastPara="1" wrap="square" lIns="91425" tIns="45700" rIns="91425" bIns="45700" anchor="t" anchorCtr="0">
            <a:normAutofit/>
          </a:bodyPr>
          <a:lstStyle>
            <a:lvl1pPr marL="312420" lvl="0" indent="-31242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66" name="Google Shape;66;p24"/>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67" name="Google Shape;67;p24"/>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9" name="Google Shape;69;p24"/>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B74D7EE1-D84C-C44B-8DF4-E68A7A0904BC}"/>
              </a:ext>
            </a:extLst>
          </p:cNvPr>
          <p:cNvSpPr>
            <a:spLocks noGrp="1"/>
          </p:cNvSpPr>
          <p:nvPr>
            <p:ph type="title"/>
          </p:nvPr>
        </p:nvSpPr>
        <p:spPr/>
        <p:txBody>
          <a:bodyPr/>
          <a:lstStyle/>
          <a:p>
            <a:r>
              <a:rPr lang="en-US"/>
              <a:t>Click to edit Master title style</a:t>
            </a:r>
          </a:p>
        </p:txBody>
      </p:sp>
      <p:grpSp>
        <p:nvGrpSpPr>
          <p:cNvPr id="12" name="Google Shape;179;p39">
            <a:extLst>
              <a:ext uri="{FF2B5EF4-FFF2-40B4-BE49-F238E27FC236}">
                <a16:creationId xmlns:a16="http://schemas.microsoft.com/office/drawing/2014/main" id="{51B1EFD0-B15A-4D4A-B4FA-2A894E18570A}"/>
              </a:ext>
            </a:extLst>
          </p:cNvPr>
          <p:cNvGrpSpPr/>
          <p:nvPr userDrawn="1"/>
        </p:nvGrpSpPr>
        <p:grpSpPr>
          <a:xfrm>
            <a:off x="210281" y="6406259"/>
            <a:ext cx="183059" cy="242571"/>
            <a:chOff x="5097417" y="6406259"/>
            <a:chExt cx="183059" cy="242571"/>
          </a:xfrm>
        </p:grpSpPr>
        <p:sp>
          <p:nvSpPr>
            <p:cNvPr id="13" name="Freeform 12">
              <a:extLst>
                <a:ext uri="{FF2B5EF4-FFF2-40B4-BE49-F238E27FC236}">
                  <a16:creationId xmlns:a16="http://schemas.microsoft.com/office/drawing/2014/main" id="{517FA754-94F5-3747-928D-4D6198745F7F}"/>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4D7E328-CB49-5E49-9478-CF6BE5EF5091}"/>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91B1183-BD6E-5942-85EB-64B1152F67DF}"/>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208087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bg>
      <p:bgPr>
        <a:solidFill>
          <a:srgbClr val="FFFFFF"/>
        </a:solidFill>
        <a:effectLst/>
      </p:bgPr>
    </p:bg>
    <p:spTree>
      <p:nvGrpSpPr>
        <p:cNvPr id="1" name="Shape 78"/>
        <p:cNvGrpSpPr/>
        <p:nvPr/>
      </p:nvGrpSpPr>
      <p:grpSpPr>
        <a:xfrm>
          <a:off x="0" y="0"/>
          <a:ext cx="0" cy="0"/>
          <a:chOff x="0" y="0"/>
          <a:chExt cx="0" cy="0"/>
        </a:xfrm>
      </p:grpSpPr>
      <p:sp>
        <p:nvSpPr>
          <p:cNvPr id="80" name="Google Shape;80;p26"/>
          <p:cNvSpPr txBox="1">
            <a:spLocks noGrp="1"/>
          </p:cNvSpPr>
          <p:nvPr>
            <p:ph type="body" idx="1"/>
          </p:nvPr>
        </p:nvSpPr>
        <p:spPr>
          <a:xfrm>
            <a:off x="461176" y="1517141"/>
            <a:ext cx="5558624" cy="4659823"/>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81" name="Google Shape;81;p26"/>
          <p:cNvSpPr txBox="1">
            <a:spLocks noGrp="1"/>
          </p:cNvSpPr>
          <p:nvPr>
            <p:ph type="body" idx="2"/>
          </p:nvPr>
        </p:nvSpPr>
        <p:spPr>
          <a:xfrm>
            <a:off x="6172200" y="1517141"/>
            <a:ext cx="5562600" cy="4659823"/>
          </a:xfrm>
          <a:prstGeom prst="rect">
            <a:avLst/>
          </a:prstGeom>
          <a:noFill/>
          <a:ln>
            <a:noFill/>
          </a:ln>
        </p:spPr>
        <p:txBody>
          <a:bodyPr spcFirstLastPara="1" wrap="square" lIns="91425" tIns="45700" rIns="91425" bIns="45700" anchor="t" anchorCtr="0">
            <a:normAutofit/>
          </a:bodyPr>
          <a:lstStyle>
            <a:lvl1pPr marL="7620" lvl="0" indent="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82" name="Google Shape;82;p2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83" name="Google Shape;83;p2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B00585C-9DAD-4543-ACEA-3B4828C9E752}"/>
              </a:ext>
            </a:extLst>
          </p:cNvPr>
          <p:cNvSpPr>
            <a:spLocks noGrp="1"/>
          </p:cNvSpPr>
          <p:nvPr>
            <p:ph type="title"/>
          </p:nvPr>
        </p:nvSpPr>
        <p:spPr/>
        <p:txBody>
          <a:bodyPr/>
          <a:lstStyle/>
          <a:p>
            <a:r>
              <a:rPr lang="en-US"/>
              <a:t>Click to edit Master title style</a:t>
            </a:r>
          </a:p>
        </p:txBody>
      </p:sp>
      <p:grpSp>
        <p:nvGrpSpPr>
          <p:cNvPr id="10" name="Google Shape;179;p39">
            <a:extLst>
              <a:ext uri="{FF2B5EF4-FFF2-40B4-BE49-F238E27FC236}">
                <a16:creationId xmlns:a16="http://schemas.microsoft.com/office/drawing/2014/main" id="{B4B40CEF-DEB7-8248-BF19-250A3520E1D9}"/>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80575B02-72F3-0340-B2C6-5C952BFCAA3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BE5831C-E926-884C-B4DA-E8D3633A338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A275DD1-A351-674F-AEAB-0A7CA1B6DE4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05625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bg>
      <p:bgPr>
        <a:solidFill>
          <a:srgbClr val="FFFFFF"/>
        </a:solidFill>
        <a:effectLst/>
      </p:bgPr>
    </p:bg>
    <p:spTree>
      <p:nvGrpSpPr>
        <p:cNvPr id="1" name="Shape 78"/>
        <p:cNvGrpSpPr/>
        <p:nvPr/>
      </p:nvGrpSpPr>
      <p:grpSpPr>
        <a:xfrm>
          <a:off x="0" y="0"/>
          <a:ext cx="0" cy="0"/>
          <a:chOff x="0" y="0"/>
          <a:chExt cx="0" cy="0"/>
        </a:xfrm>
      </p:grpSpPr>
      <p:sp>
        <p:nvSpPr>
          <p:cNvPr id="82" name="Google Shape;82;p26"/>
          <p:cNvSpPr txBox="1">
            <a:spLocks noGrp="1"/>
          </p:cNvSpPr>
          <p:nvPr>
            <p:ph type="ftr" idx="11"/>
          </p:nvPr>
        </p:nvSpPr>
        <p:spPr>
          <a:xfrm>
            <a:off x="575920" y="6320635"/>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83" name="Google Shape;83;p26"/>
          <p:cNvSpPr txBox="1">
            <a:spLocks noGrp="1"/>
          </p:cNvSpPr>
          <p:nvPr>
            <p:ph type="sldNum" idx="12"/>
          </p:nvPr>
        </p:nvSpPr>
        <p:spPr>
          <a:xfrm>
            <a:off x="9246517" y="632063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74054" tIns="37018" rIns="74054" bIns="37018" anchor="ctr" anchorCtr="0">
            <a:noAutofit/>
          </a:bodyPr>
          <a:lstStyle/>
          <a:p>
            <a:pPr marL="0" marR="0" lvl="0" indent="0" algn="ctr" rtl="0">
              <a:spcBef>
                <a:spcPts val="0"/>
              </a:spcBef>
              <a:spcAft>
                <a:spcPts val="0"/>
              </a:spcAft>
              <a:buNone/>
            </a:pPr>
            <a:endParaRPr sz="1458"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B00585C-9DAD-4543-ACEA-3B4828C9E752}"/>
              </a:ext>
            </a:extLst>
          </p:cNvPr>
          <p:cNvSpPr>
            <a:spLocks noGrp="1"/>
          </p:cNvSpPr>
          <p:nvPr>
            <p:ph type="title"/>
          </p:nvPr>
        </p:nvSpPr>
        <p:spPr/>
        <p:txBody>
          <a:bodyPr/>
          <a:lstStyle/>
          <a:p>
            <a:r>
              <a:rPr lang="en-US"/>
              <a:t>Click to edit Master title style</a:t>
            </a:r>
          </a:p>
        </p:txBody>
      </p:sp>
      <p:sp>
        <p:nvSpPr>
          <p:cNvPr id="11" name="Text Placeholder 10">
            <a:extLst>
              <a:ext uri="{FF2B5EF4-FFF2-40B4-BE49-F238E27FC236}">
                <a16:creationId xmlns:a16="http://schemas.microsoft.com/office/drawing/2014/main" id="{C4CEE7FA-C67B-234B-937B-5C17E449CB34}"/>
              </a:ext>
            </a:extLst>
          </p:cNvPr>
          <p:cNvSpPr>
            <a:spLocks noGrp="1"/>
          </p:cNvSpPr>
          <p:nvPr>
            <p:ph type="body" sz="quarter" idx="16"/>
          </p:nvPr>
        </p:nvSpPr>
        <p:spPr>
          <a:xfrm>
            <a:off x="461434" y="1516380"/>
            <a:ext cx="3596217" cy="46320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3638CE59-3D53-9E43-A90F-37856C33986E}"/>
              </a:ext>
            </a:extLst>
          </p:cNvPr>
          <p:cNvSpPr>
            <a:spLocks noGrp="1"/>
          </p:cNvSpPr>
          <p:nvPr>
            <p:ph type="body" sz="quarter" idx="17"/>
          </p:nvPr>
        </p:nvSpPr>
        <p:spPr>
          <a:xfrm>
            <a:off x="4292600" y="1516379"/>
            <a:ext cx="3606800" cy="464025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4">
            <a:extLst>
              <a:ext uri="{FF2B5EF4-FFF2-40B4-BE49-F238E27FC236}">
                <a16:creationId xmlns:a16="http://schemas.microsoft.com/office/drawing/2014/main" id="{AC449864-AE17-B242-A488-D93935935FB7}"/>
              </a:ext>
            </a:extLst>
          </p:cNvPr>
          <p:cNvSpPr>
            <a:spLocks noGrp="1"/>
          </p:cNvSpPr>
          <p:nvPr>
            <p:ph type="body" sz="quarter" idx="18"/>
          </p:nvPr>
        </p:nvSpPr>
        <p:spPr>
          <a:xfrm>
            <a:off x="8125884" y="1516380"/>
            <a:ext cx="3604683" cy="46320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0" name="Google Shape;179;p39">
            <a:extLst>
              <a:ext uri="{FF2B5EF4-FFF2-40B4-BE49-F238E27FC236}">
                <a16:creationId xmlns:a16="http://schemas.microsoft.com/office/drawing/2014/main" id="{99B2BD1D-5396-4D40-B547-75501A421EF3}"/>
              </a:ext>
            </a:extLst>
          </p:cNvPr>
          <p:cNvGrpSpPr/>
          <p:nvPr userDrawn="1"/>
        </p:nvGrpSpPr>
        <p:grpSpPr>
          <a:xfrm>
            <a:off x="210281" y="6406259"/>
            <a:ext cx="183059" cy="242571"/>
            <a:chOff x="5097417" y="6406259"/>
            <a:chExt cx="183059" cy="242571"/>
          </a:xfrm>
        </p:grpSpPr>
        <p:sp>
          <p:nvSpPr>
            <p:cNvPr id="12" name="Freeform 11">
              <a:extLst>
                <a:ext uri="{FF2B5EF4-FFF2-40B4-BE49-F238E27FC236}">
                  <a16:creationId xmlns:a16="http://schemas.microsoft.com/office/drawing/2014/main" id="{1905F2FA-9B42-6647-8710-773C0645EB88}"/>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C7090B2-116A-CB41-9F9F-9CDAF970AD3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36A0E02E-54A5-8043-AAEC-47C01AA6779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5529060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Title and Content" preserve="1" userDrawn="1">
  <p:cSld name="4_Title and Content">
    <p:bg>
      <p:bgPr>
        <a:solidFill>
          <a:srgbClr val="FFFFFF"/>
        </a:solidFill>
        <a:effectLst/>
      </p:bgPr>
    </p:bg>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3" name="Google Shape;93;p27"/>
          <p:cNvSpPr txBox="1">
            <a:spLocks noGrp="1"/>
          </p:cNvSpPr>
          <p:nvPr>
            <p:ph type="body" idx="2"/>
          </p:nvPr>
        </p:nvSpPr>
        <p:spPr>
          <a:xfrm>
            <a:off x="1291070" y="3055975"/>
            <a:ext cx="2574349" cy="63803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18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4" name="Google Shape;94;p27"/>
          <p:cNvSpPr txBox="1">
            <a:spLocks noGrp="1"/>
          </p:cNvSpPr>
          <p:nvPr>
            <p:ph type="body" idx="3"/>
          </p:nvPr>
        </p:nvSpPr>
        <p:spPr>
          <a:xfrm>
            <a:off x="4759576" y="3055975"/>
            <a:ext cx="2574349" cy="63803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18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5" name="Google Shape;95;p27"/>
          <p:cNvSpPr txBox="1">
            <a:spLocks noGrp="1"/>
          </p:cNvSpPr>
          <p:nvPr>
            <p:ph type="body" idx="4"/>
          </p:nvPr>
        </p:nvSpPr>
        <p:spPr>
          <a:xfrm>
            <a:off x="8223971" y="3055975"/>
            <a:ext cx="2574349" cy="63803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18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6" name="Google Shape;96;p27"/>
          <p:cNvSpPr txBox="1">
            <a:spLocks noGrp="1"/>
          </p:cNvSpPr>
          <p:nvPr>
            <p:ph type="body" idx="5"/>
          </p:nvPr>
        </p:nvSpPr>
        <p:spPr>
          <a:xfrm>
            <a:off x="1291070" y="3690961"/>
            <a:ext cx="2574349" cy="2507438"/>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7" name="Google Shape;97;p27"/>
          <p:cNvSpPr txBox="1">
            <a:spLocks noGrp="1"/>
          </p:cNvSpPr>
          <p:nvPr>
            <p:ph type="body" idx="6"/>
          </p:nvPr>
        </p:nvSpPr>
        <p:spPr>
          <a:xfrm>
            <a:off x="4759576" y="3690961"/>
            <a:ext cx="2574349" cy="2507438"/>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8" name="Google Shape;98;p27"/>
          <p:cNvSpPr txBox="1">
            <a:spLocks noGrp="1"/>
          </p:cNvSpPr>
          <p:nvPr>
            <p:ph type="body" idx="7"/>
          </p:nvPr>
        </p:nvSpPr>
        <p:spPr>
          <a:xfrm>
            <a:off x="8223971" y="3690961"/>
            <a:ext cx="2574349" cy="2507438"/>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8B2942C1-9BC7-6E49-A75F-EC3785BFC19F}"/>
              </a:ext>
            </a:extLst>
          </p:cNvPr>
          <p:cNvSpPr>
            <a:spLocks noGrp="1"/>
          </p:cNvSpPr>
          <p:nvPr>
            <p:ph type="title"/>
          </p:nvPr>
        </p:nvSpPr>
        <p:spPr/>
        <p:txBody>
          <a:body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4EFD4EA6-6A96-7C42-8354-002645393E97}"/>
              </a:ext>
            </a:extLst>
          </p:cNvPr>
          <p:cNvSpPr>
            <a:spLocks noGrp="1"/>
          </p:cNvSpPr>
          <p:nvPr>
            <p:ph type="pic" sz="quarter" idx="13" hasCustomPrompt="1"/>
          </p:nvPr>
        </p:nvSpPr>
        <p:spPr>
          <a:xfrm>
            <a:off x="5441913" y="1711022"/>
            <a:ext cx="1209675" cy="1209675"/>
          </a:xfrm>
        </p:spPr>
        <p:txBody>
          <a:bodyPr/>
          <a:lstStyle>
            <a:lvl1pPr algn="ctr">
              <a:defRPr sz="2000"/>
            </a:lvl1pPr>
          </a:lstStyle>
          <a:p>
            <a:r>
              <a:rPr lang="en-US" dirty="0"/>
              <a:t>icon</a:t>
            </a:r>
          </a:p>
        </p:txBody>
      </p:sp>
      <p:sp>
        <p:nvSpPr>
          <p:cNvPr id="16" name="Picture Placeholder 3">
            <a:extLst>
              <a:ext uri="{FF2B5EF4-FFF2-40B4-BE49-F238E27FC236}">
                <a16:creationId xmlns:a16="http://schemas.microsoft.com/office/drawing/2014/main" id="{58455216-DE37-8E4C-9D6E-BA362E3428CD}"/>
              </a:ext>
            </a:extLst>
          </p:cNvPr>
          <p:cNvSpPr>
            <a:spLocks noGrp="1"/>
          </p:cNvSpPr>
          <p:nvPr>
            <p:ph type="pic" sz="quarter" idx="14" hasCustomPrompt="1"/>
          </p:nvPr>
        </p:nvSpPr>
        <p:spPr>
          <a:xfrm>
            <a:off x="1973407" y="1711022"/>
            <a:ext cx="1209675" cy="1209675"/>
          </a:xfrm>
        </p:spPr>
        <p:txBody>
          <a:bodyPr/>
          <a:lstStyle>
            <a:lvl1pPr algn="ctr">
              <a:defRPr sz="2000"/>
            </a:lvl1pPr>
          </a:lstStyle>
          <a:p>
            <a:r>
              <a:rPr lang="en-US" dirty="0"/>
              <a:t>icon</a:t>
            </a:r>
          </a:p>
        </p:txBody>
      </p:sp>
      <p:sp>
        <p:nvSpPr>
          <p:cNvPr id="17" name="Picture Placeholder 3">
            <a:extLst>
              <a:ext uri="{FF2B5EF4-FFF2-40B4-BE49-F238E27FC236}">
                <a16:creationId xmlns:a16="http://schemas.microsoft.com/office/drawing/2014/main" id="{51C8274A-9EC7-4E4D-B771-20AC74CE9C8D}"/>
              </a:ext>
            </a:extLst>
          </p:cNvPr>
          <p:cNvSpPr>
            <a:spLocks noGrp="1"/>
          </p:cNvSpPr>
          <p:nvPr>
            <p:ph type="pic" sz="quarter" idx="15" hasCustomPrompt="1"/>
          </p:nvPr>
        </p:nvSpPr>
        <p:spPr>
          <a:xfrm>
            <a:off x="8906308" y="1711022"/>
            <a:ext cx="1209675" cy="1209675"/>
          </a:xfrm>
        </p:spPr>
        <p:txBody>
          <a:bodyPr/>
          <a:lstStyle>
            <a:lvl1pPr algn="ctr">
              <a:defRPr sz="2000"/>
            </a:lvl1pPr>
          </a:lstStyle>
          <a:p>
            <a:r>
              <a:rPr lang="en-US" dirty="0"/>
              <a:t>icon</a:t>
            </a:r>
          </a:p>
        </p:txBody>
      </p:sp>
      <p:grpSp>
        <p:nvGrpSpPr>
          <p:cNvPr id="18" name="Google Shape;179;p39">
            <a:extLst>
              <a:ext uri="{FF2B5EF4-FFF2-40B4-BE49-F238E27FC236}">
                <a16:creationId xmlns:a16="http://schemas.microsoft.com/office/drawing/2014/main" id="{A2B62493-E0F3-4B4D-911B-36E78978A749}"/>
              </a:ext>
            </a:extLst>
          </p:cNvPr>
          <p:cNvGrpSpPr/>
          <p:nvPr userDrawn="1"/>
        </p:nvGrpSpPr>
        <p:grpSpPr>
          <a:xfrm>
            <a:off x="210281" y="6406259"/>
            <a:ext cx="183059" cy="242571"/>
            <a:chOff x="5097417" y="6406259"/>
            <a:chExt cx="183059" cy="242571"/>
          </a:xfrm>
        </p:grpSpPr>
        <p:sp>
          <p:nvSpPr>
            <p:cNvPr id="19" name="Freeform 18">
              <a:extLst>
                <a:ext uri="{FF2B5EF4-FFF2-40B4-BE49-F238E27FC236}">
                  <a16:creationId xmlns:a16="http://schemas.microsoft.com/office/drawing/2014/main" id="{EFEE7F97-070D-7C42-B1DB-72D91FC2E40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81A07CF-4EF1-BF42-B3B2-A44030A90728}"/>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54CDC53-39E8-184A-82B2-FFE48B10F5CF}"/>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73243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solidFill>
          <a:srgbClr val="FFFFFF"/>
        </a:solidFill>
        <a:effectLst/>
      </p:bgPr>
    </p:bg>
    <p:spTree>
      <p:nvGrpSpPr>
        <p:cNvPr id="1" name="Shape 99"/>
        <p:cNvGrpSpPr/>
        <p:nvPr/>
      </p:nvGrpSpPr>
      <p:grpSpPr>
        <a:xfrm>
          <a:off x="0" y="0"/>
          <a:ext cx="0" cy="0"/>
          <a:chOff x="0" y="0"/>
          <a:chExt cx="0" cy="0"/>
        </a:xfrm>
      </p:grpSpPr>
      <p:sp>
        <p:nvSpPr>
          <p:cNvPr id="100" name="Google Shape;100;p28"/>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01" name="Google Shape;101;p28"/>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03" name="Google Shape;103;p28"/>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7" name="Google Shape;179;p39">
            <a:extLst>
              <a:ext uri="{FF2B5EF4-FFF2-40B4-BE49-F238E27FC236}">
                <a16:creationId xmlns:a16="http://schemas.microsoft.com/office/drawing/2014/main" id="{08CE4A68-BB38-7147-8BD9-F01679791A4B}"/>
              </a:ext>
            </a:extLst>
          </p:cNvPr>
          <p:cNvGrpSpPr/>
          <p:nvPr userDrawn="1"/>
        </p:nvGrpSpPr>
        <p:grpSpPr>
          <a:xfrm>
            <a:off x="210281" y="6406259"/>
            <a:ext cx="183059" cy="242571"/>
            <a:chOff x="5097417" y="6406259"/>
            <a:chExt cx="183059" cy="242571"/>
          </a:xfrm>
        </p:grpSpPr>
        <p:sp>
          <p:nvSpPr>
            <p:cNvPr id="8" name="Freeform 7">
              <a:extLst>
                <a:ext uri="{FF2B5EF4-FFF2-40B4-BE49-F238E27FC236}">
                  <a16:creationId xmlns:a16="http://schemas.microsoft.com/office/drawing/2014/main" id="{93DB70C6-9169-0E44-B13D-239A33E537E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93C44608-D5C8-E743-A1F1-360524406C8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71EC3E44-B1F1-2C4C-8FF4-F451AE10B255}"/>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47136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Picture with Caption">
    <p:bg>
      <p:bgPr>
        <a:solidFill>
          <a:srgbClr val="FFFFFF"/>
        </a:solidFill>
        <a:effectLst/>
      </p:bgPr>
    </p:bg>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6728885" y="0"/>
            <a:ext cx="5463116" cy="6807994"/>
          </a:xfrm>
          <a:prstGeom prst="rect">
            <a:avLst/>
          </a:prstGeom>
        </p:spPr>
        <p:txBody>
          <a:bodyPr/>
          <a:lstStyle/>
          <a:p>
            <a:r>
              <a:rPr lang="en-US"/>
              <a:t>Click icon to add picture</a:t>
            </a:r>
          </a:p>
        </p:txBody>
      </p:sp>
      <p:sp>
        <p:nvSpPr>
          <p:cNvPr id="108" name="Google Shape;108;p29"/>
          <p:cNvSpPr txBox="1">
            <a:spLocks noGrp="1"/>
          </p:cNvSpPr>
          <p:nvPr>
            <p:ph type="body" idx="1"/>
          </p:nvPr>
        </p:nvSpPr>
        <p:spPr>
          <a:xfrm>
            <a:off x="461176" y="1502718"/>
            <a:ext cx="5634823" cy="362845"/>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a:extLst>
              <a:ext uri="{FF2B5EF4-FFF2-40B4-BE49-F238E27FC236}">
                <a16:creationId xmlns:a16="http://schemas.microsoft.com/office/drawing/2014/main" id="{A07F7402-E144-5242-A13D-A49F554E2C6E}"/>
              </a:ext>
            </a:extLst>
          </p:cNvPr>
          <p:cNvSpPr txBox="1">
            <a:spLocks/>
          </p:cNvSpPr>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1pPr>
            <a:lvl2pPr marL="0" marR="0" lvl="1"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2pPr>
            <a:lvl3pPr marL="0" marR="0" lvl="2"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3pPr>
            <a:lvl4pPr marL="0" marR="0" lvl="3"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4pPr>
            <a:lvl5pPr marL="0" marR="0" lvl="4"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5pPr>
            <a:lvl6pPr marL="0" marR="0" lvl="5"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6pPr>
            <a:lvl7pPr marL="0" marR="0" lvl="6"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7pPr>
            <a:lvl8pPr marL="0" marR="0" lvl="7"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8pPr>
            <a:lvl9pPr marL="0" marR="0" lvl="8"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9pPr>
          </a:lstStyle>
          <a:p>
            <a:fld id="{AFC50BEB-B461-2E44-9C2D-497BBA09C946}" type="slidenum">
              <a:rPr lang="en-US" sz="1080" smtClean="0"/>
              <a:pPr/>
              <a:t>‹#›</a:t>
            </a:fld>
            <a:endParaRPr lang="en-US" sz="1080"/>
          </a:p>
        </p:txBody>
      </p:sp>
      <p:sp>
        <p:nvSpPr>
          <p:cNvPr id="5" name="Picture Placeholder 4">
            <a:extLst>
              <a:ext uri="{FF2B5EF4-FFF2-40B4-BE49-F238E27FC236}">
                <a16:creationId xmlns:a16="http://schemas.microsoft.com/office/drawing/2014/main" id="{75E4254E-F7C5-E64C-847F-783085D115FC}"/>
              </a:ext>
            </a:extLst>
          </p:cNvPr>
          <p:cNvSpPr>
            <a:spLocks noGrp="1"/>
          </p:cNvSpPr>
          <p:nvPr>
            <p:ph type="pic" sz="quarter" idx="14" hasCustomPrompt="1"/>
          </p:nvPr>
        </p:nvSpPr>
        <p:spPr>
          <a:xfrm>
            <a:off x="490670" y="3128375"/>
            <a:ext cx="822960" cy="822960"/>
          </a:xfrm>
          <a:prstGeom prst="ellipse">
            <a:avLst/>
          </a:prstGeom>
          <a:solidFill>
            <a:srgbClr val="EDEBD7"/>
          </a:solidFill>
        </p:spPr>
        <p:txBody>
          <a:bodyPr anchor="ctr"/>
          <a:lstStyle>
            <a:lvl1pPr algn="ctr">
              <a:defRPr sz="1440"/>
            </a:lvl1pPr>
          </a:lstStyle>
          <a:p>
            <a:r>
              <a:rPr lang="en-US" dirty="0"/>
              <a:t>icon</a:t>
            </a:r>
          </a:p>
        </p:txBody>
      </p:sp>
      <p:sp>
        <p:nvSpPr>
          <p:cNvPr id="22" name="Picture Placeholder 4">
            <a:extLst>
              <a:ext uri="{FF2B5EF4-FFF2-40B4-BE49-F238E27FC236}">
                <a16:creationId xmlns:a16="http://schemas.microsoft.com/office/drawing/2014/main" id="{2CC256EE-2747-8541-8CA7-3CC899FFCB04}"/>
              </a:ext>
            </a:extLst>
          </p:cNvPr>
          <p:cNvSpPr>
            <a:spLocks noGrp="1"/>
          </p:cNvSpPr>
          <p:nvPr>
            <p:ph type="pic" sz="quarter" idx="15" hasCustomPrompt="1"/>
          </p:nvPr>
        </p:nvSpPr>
        <p:spPr>
          <a:xfrm>
            <a:off x="490670" y="4085306"/>
            <a:ext cx="822960" cy="822960"/>
          </a:xfrm>
          <a:prstGeom prst="ellipse">
            <a:avLst/>
          </a:prstGeom>
          <a:solidFill>
            <a:srgbClr val="EDEBD7"/>
          </a:solidFill>
        </p:spPr>
        <p:txBody>
          <a:bodyPr anchor="ctr"/>
          <a:lstStyle>
            <a:lvl1pPr algn="ctr">
              <a:defRPr sz="1440"/>
            </a:lvl1pPr>
          </a:lstStyle>
          <a:p>
            <a:r>
              <a:rPr lang="en-US" dirty="0"/>
              <a:t>icon</a:t>
            </a:r>
          </a:p>
        </p:txBody>
      </p:sp>
      <p:sp>
        <p:nvSpPr>
          <p:cNvPr id="23" name="Picture Placeholder 4">
            <a:extLst>
              <a:ext uri="{FF2B5EF4-FFF2-40B4-BE49-F238E27FC236}">
                <a16:creationId xmlns:a16="http://schemas.microsoft.com/office/drawing/2014/main" id="{FEA848D8-36D0-B54A-B15F-B144656ED610}"/>
              </a:ext>
            </a:extLst>
          </p:cNvPr>
          <p:cNvSpPr>
            <a:spLocks noGrp="1"/>
          </p:cNvSpPr>
          <p:nvPr>
            <p:ph type="pic" sz="quarter" idx="16" hasCustomPrompt="1"/>
          </p:nvPr>
        </p:nvSpPr>
        <p:spPr>
          <a:xfrm>
            <a:off x="490670" y="5003958"/>
            <a:ext cx="822960" cy="822960"/>
          </a:xfrm>
          <a:prstGeom prst="ellipse">
            <a:avLst/>
          </a:prstGeom>
          <a:solidFill>
            <a:srgbClr val="EDEBD7"/>
          </a:solidFill>
        </p:spPr>
        <p:txBody>
          <a:bodyPr anchor="ctr"/>
          <a:lstStyle>
            <a:lvl1pPr algn="ctr">
              <a:defRPr sz="1440"/>
            </a:lvl1pPr>
          </a:lstStyle>
          <a:p>
            <a:r>
              <a:rPr lang="en-US" dirty="0"/>
              <a:t>icon</a:t>
            </a:r>
          </a:p>
        </p:txBody>
      </p:sp>
      <p:sp>
        <p:nvSpPr>
          <p:cNvPr id="7" name="Text Placeholder 6">
            <a:extLst>
              <a:ext uri="{FF2B5EF4-FFF2-40B4-BE49-F238E27FC236}">
                <a16:creationId xmlns:a16="http://schemas.microsoft.com/office/drawing/2014/main" id="{EFF4E05B-812F-4449-994C-497A7474D29A}"/>
              </a:ext>
            </a:extLst>
          </p:cNvPr>
          <p:cNvSpPr>
            <a:spLocks noGrp="1"/>
          </p:cNvSpPr>
          <p:nvPr>
            <p:ph type="body" sz="quarter" idx="17"/>
          </p:nvPr>
        </p:nvSpPr>
        <p:spPr>
          <a:xfrm>
            <a:off x="1644504" y="2085383"/>
            <a:ext cx="4451496" cy="3761429"/>
          </a:xfrm>
        </p:spPr>
        <p:txBody>
          <a:bodyPr>
            <a:noAutofit/>
          </a:bodyPr>
          <a:lstStyle>
            <a:lvl1pPr>
              <a:spcBef>
                <a:spcPts val="2160"/>
              </a:spcBef>
              <a:defRPr b="1" i="0">
                <a:solidFill>
                  <a:schemeClr val="bg2"/>
                </a:solidFill>
                <a:latin typeface="Georgia" panose="02040502050405020303" pitchFamily="18" charset="0"/>
              </a:defRPr>
            </a:lvl1pPr>
            <a:lvl2pPr>
              <a:defRPr sz="1800">
                <a:solidFill>
                  <a:schemeClr val="bg2"/>
                </a:solidFill>
              </a:defRPr>
            </a:lvl2pPr>
          </a:lstStyle>
          <a:p>
            <a:pPr lvl="0"/>
            <a:r>
              <a:rPr lang="en-US"/>
              <a:t>Click to edit Master text styles</a:t>
            </a:r>
          </a:p>
          <a:p>
            <a:pPr lvl="1"/>
            <a:r>
              <a:rPr lang="en-US"/>
              <a:t>Second level</a:t>
            </a:r>
          </a:p>
        </p:txBody>
      </p:sp>
      <p:sp>
        <p:nvSpPr>
          <p:cNvPr id="26" name="Google Shape;88;p27">
            <a:extLst>
              <a:ext uri="{FF2B5EF4-FFF2-40B4-BE49-F238E27FC236}">
                <a16:creationId xmlns:a16="http://schemas.microsoft.com/office/drawing/2014/main" id="{73B3F22C-AE0D-C14C-A447-2286BAC14A03}"/>
              </a:ext>
            </a:extLst>
          </p:cNvPr>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3" name="Title 2">
            <a:extLst>
              <a:ext uri="{FF2B5EF4-FFF2-40B4-BE49-F238E27FC236}">
                <a16:creationId xmlns:a16="http://schemas.microsoft.com/office/drawing/2014/main" id="{029C8774-2A5A-7945-90AB-DA9C4607BD4C}"/>
              </a:ext>
            </a:extLst>
          </p:cNvPr>
          <p:cNvSpPr>
            <a:spLocks noGrp="1"/>
          </p:cNvSpPr>
          <p:nvPr>
            <p:ph type="title"/>
          </p:nvPr>
        </p:nvSpPr>
        <p:spPr>
          <a:xfrm>
            <a:off x="461178" y="457200"/>
            <a:ext cx="5634821" cy="920266"/>
          </a:xfrm>
        </p:spPr>
        <p:txBody>
          <a:bodyPr/>
          <a:lstStyle/>
          <a:p>
            <a:r>
              <a:rPr lang="en-US"/>
              <a:t>Click to edit Master title style</a:t>
            </a:r>
            <a:endParaRPr lang="en-US" dirty="0"/>
          </a:p>
        </p:txBody>
      </p:sp>
      <p:grpSp>
        <p:nvGrpSpPr>
          <p:cNvPr id="15" name="Google Shape;179;p39">
            <a:extLst>
              <a:ext uri="{FF2B5EF4-FFF2-40B4-BE49-F238E27FC236}">
                <a16:creationId xmlns:a16="http://schemas.microsoft.com/office/drawing/2014/main" id="{F54FB9AD-3EF5-734E-A6BE-1AFC9752ED93}"/>
              </a:ext>
            </a:extLst>
          </p:cNvPr>
          <p:cNvGrpSpPr/>
          <p:nvPr userDrawn="1"/>
        </p:nvGrpSpPr>
        <p:grpSpPr>
          <a:xfrm>
            <a:off x="210281" y="6406259"/>
            <a:ext cx="183059" cy="242571"/>
            <a:chOff x="5097417" y="6406259"/>
            <a:chExt cx="183059" cy="242571"/>
          </a:xfrm>
        </p:grpSpPr>
        <p:sp>
          <p:nvSpPr>
            <p:cNvPr id="16" name="Freeform 15">
              <a:extLst>
                <a:ext uri="{FF2B5EF4-FFF2-40B4-BE49-F238E27FC236}">
                  <a16:creationId xmlns:a16="http://schemas.microsoft.com/office/drawing/2014/main" id="{F1A91F05-F104-6148-B4DD-FF1993661A5F}"/>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27F7B17-3381-784B-9BDA-ACE0FE4FACD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40EAAD17-6AFE-604C-9709-29E1E8B78F8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2" name="Picture Placeholder 4">
            <a:extLst>
              <a:ext uri="{FF2B5EF4-FFF2-40B4-BE49-F238E27FC236}">
                <a16:creationId xmlns:a16="http://schemas.microsoft.com/office/drawing/2014/main" id="{A9FD620E-90A4-675A-BA57-E10303E01D72}"/>
              </a:ext>
            </a:extLst>
          </p:cNvPr>
          <p:cNvSpPr>
            <a:spLocks noGrp="1"/>
          </p:cNvSpPr>
          <p:nvPr>
            <p:ph type="pic" sz="quarter" idx="18" hasCustomPrompt="1"/>
          </p:nvPr>
        </p:nvSpPr>
        <p:spPr>
          <a:xfrm>
            <a:off x="490670" y="2123703"/>
            <a:ext cx="822960" cy="822960"/>
          </a:xfrm>
          <a:prstGeom prst="ellipse">
            <a:avLst/>
          </a:prstGeom>
          <a:solidFill>
            <a:srgbClr val="EDEBD7"/>
          </a:solidFill>
        </p:spPr>
        <p:txBody>
          <a:bodyPr anchor="ctr"/>
          <a:lstStyle>
            <a:lvl1pPr algn="ctr">
              <a:defRPr sz="1440"/>
            </a:lvl1pPr>
          </a:lstStyle>
          <a:p>
            <a:r>
              <a:rPr lang="en-US" dirty="0"/>
              <a:t>icon</a:t>
            </a:r>
          </a:p>
        </p:txBody>
      </p:sp>
    </p:spTree>
    <p:extLst>
      <p:ext uri="{BB962C8B-B14F-4D97-AF65-F5344CB8AC3E}">
        <p14:creationId xmlns:p14="http://schemas.microsoft.com/office/powerpoint/2010/main" val="28988418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1_Picture with Caption">
    <p:bg>
      <p:bgPr>
        <a:solidFill>
          <a:srgbClr val="FFFFFF"/>
        </a:solidFill>
        <a:effectLst/>
      </p:bgPr>
    </p:bg>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6728885" y="0"/>
            <a:ext cx="5463116" cy="6807994"/>
          </a:xfrm>
          <a:prstGeom prst="rect">
            <a:avLst/>
          </a:prstGeom>
        </p:spPr>
        <p:txBody>
          <a:bodyPr/>
          <a:lstStyle/>
          <a:p>
            <a:r>
              <a:rPr lang="en-US"/>
              <a:t>Click icon to add picture</a:t>
            </a:r>
          </a:p>
        </p:txBody>
      </p:sp>
      <p:sp>
        <p:nvSpPr>
          <p:cNvPr id="108" name="Google Shape;108;p29"/>
          <p:cNvSpPr txBox="1">
            <a:spLocks noGrp="1"/>
          </p:cNvSpPr>
          <p:nvPr>
            <p:ph type="body" idx="1"/>
          </p:nvPr>
        </p:nvSpPr>
        <p:spPr>
          <a:xfrm>
            <a:off x="461176" y="1499617"/>
            <a:ext cx="5634823" cy="355882"/>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a:extLst>
              <a:ext uri="{FF2B5EF4-FFF2-40B4-BE49-F238E27FC236}">
                <a16:creationId xmlns:a16="http://schemas.microsoft.com/office/drawing/2014/main" id="{A07F7402-E144-5242-A13D-A49F554E2C6E}"/>
              </a:ext>
            </a:extLst>
          </p:cNvPr>
          <p:cNvSpPr txBox="1">
            <a:spLocks/>
          </p:cNvSpPr>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1pPr>
            <a:lvl2pPr marL="0" marR="0" lvl="1"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2pPr>
            <a:lvl3pPr marL="0" marR="0" lvl="2"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3pPr>
            <a:lvl4pPr marL="0" marR="0" lvl="3"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4pPr>
            <a:lvl5pPr marL="0" marR="0" lvl="4"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5pPr>
            <a:lvl6pPr marL="0" marR="0" lvl="5"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6pPr>
            <a:lvl7pPr marL="0" marR="0" lvl="6"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7pPr>
            <a:lvl8pPr marL="0" marR="0" lvl="7"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8pPr>
            <a:lvl9pPr marL="0" marR="0" lvl="8"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9pPr>
          </a:lstStyle>
          <a:p>
            <a:fld id="{AFC50BEB-B461-2E44-9C2D-497BBA09C946}" type="slidenum">
              <a:rPr lang="en-US" sz="1080" smtClean="0"/>
              <a:pPr/>
              <a:t>‹#›</a:t>
            </a:fld>
            <a:endParaRPr lang="en-US" sz="1080" dirty="0"/>
          </a:p>
        </p:txBody>
      </p:sp>
      <p:sp>
        <p:nvSpPr>
          <p:cNvPr id="7" name="Text Placeholder 6">
            <a:extLst>
              <a:ext uri="{FF2B5EF4-FFF2-40B4-BE49-F238E27FC236}">
                <a16:creationId xmlns:a16="http://schemas.microsoft.com/office/drawing/2014/main" id="{EFF4E05B-812F-4449-994C-497A7474D29A}"/>
              </a:ext>
            </a:extLst>
          </p:cNvPr>
          <p:cNvSpPr>
            <a:spLocks noGrp="1"/>
          </p:cNvSpPr>
          <p:nvPr>
            <p:ph type="body" sz="quarter" idx="17"/>
          </p:nvPr>
        </p:nvSpPr>
        <p:spPr>
          <a:xfrm>
            <a:off x="461176" y="1977735"/>
            <a:ext cx="5634824" cy="4169702"/>
          </a:xfrm>
        </p:spPr>
        <p:txBody>
          <a:bodyPr>
            <a:noAutofit/>
          </a:bodyPr>
          <a:lstStyle>
            <a:lvl1pPr>
              <a:spcBef>
                <a:spcPts val="2160"/>
              </a:spcBef>
              <a:defRPr b="1" i="0">
                <a:solidFill>
                  <a:schemeClr val="bg2"/>
                </a:solidFill>
                <a:latin typeface="Georgia" panose="02040502050405020303" pitchFamily="18" charset="0"/>
              </a:defRPr>
            </a:lvl1pPr>
            <a:lvl2pPr>
              <a:spcBef>
                <a:spcPts val="0"/>
              </a:spcBef>
              <a:buNone/>
              <a:defRPr sz="1800">
                <a:solidFill>
                  <a:schemeClr val="bg2"/>
                </a:solidFill>
              </a:defRPr>
            </a:lvl2pPr>
            <a:lvl3pPr marL="230188" indent="-230188">
              <a:spcBef>
                <a:spcPts val="1500"/>
              </a:spcBef>
              <a:buFont typeface="Wingdings" pitchFamily="2" charset="2"/>
              <a:buChar char="§"/>
              <a:tabLst/>
              <a:defRPr sz="2000"/>
            </a:lvl3pPr>
          </a:lstStyle>
          <a:p>
            <a:pPr lvl="0"/>
            <a:r>
              <a:rPr lang="en-US"/>
              <a:t>Click to edit Master text styles</a:t>
            </a:r>
          </a:p>
          <a:p>
            <a:pPr lvl="1"/>
            <a:r>
              <a:rPr lang="en-US"/>
              <a:t>Second level</a:t>
            </a:r>
          </a:p>
          <a:p>
            <a:pPr lvl="2"/>
            <a:r>
              <a:rPr lang="en-US"/>
              <a:t>Third level</a:t>
            </a:r>
          </a:p>
        </p:txBody>
      </p:sp>
      <p:sp>
        <p:nvSpPr>
          <p:cNvPr id="26" name="Google Shape;88;p27">
            <a:extLst>
              <a:ext uri="{FF2B5EF4-FFF2-40B4-BE49-F238E27FC236}">
                <a16:creationId xmlns:a16="http://schemas.microsoft.com/office/drawing/2014/main" id="{73B3F22C-AE0D-C14C-A447-2286BAC14A03}"/>
              </a:ext>
            </a:extLst>
          </p:cNvPr>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3" name="Title 2">
            <a:extLst>
              <a:ext uri="{FF2B5EF4-FFF2-40B4-BE49-F238E27FC236}">
                <a16:creationId xmlns:a16="http://schemas.microsoft.com/office/drawing/2014/main" id="{0E2D4F2E-374F-4549-9A89-C574502F2BC7}"/>
              </a:ext>
            </a:extLst>
          </p:cNvPr>
          <p:cNvSpPr>
            <a:spLocks noGrp="1"/>
          </p:cNvSpPr>
          <p:nvPr>
            <p:ph type="title"/>
          </p:nvPr>
        </p:nvSpPr>
        <p:spPr>
          <a:xfrm>
            <a:off x="461178" y="457199"/>
            <a:ext cx="5634821" cy="920181"/>
          </a:xfrm>
        </p:spPr>
        <p:txBody>
          <a:bodyPr/>
          <a:lstStyle/>
          <a:p>
            <a:r>
              <a:rPr lang="en-US"/>
              <a:t>Click to edit Master title style</a:t>
            </a:r>
            <a:endParaRPr lang="en-US" dirty="0"/>
          </a:p>
        </p:txBody>
      </p:sp>
      <p:grpSp>
        <p:nvGrpSpPr>
          <p:cNvPr id="12" name="Google Shape;179;p39">
            <a:extLst>
              <a:ext uri="{FF2B5EF4-FFF2-40B4-BE49-F238E27FC236}">
                <a16:creationId xmlns:a16="http://schemas.microsoft.com/office/drawing/2014/main" id="{2670FC23-EF01-F146-80E8-D878AA773CF3}"/>
              </a:ext>
            </a:extLst>
          </p:cNvPr>
          <p:cNvGrpSpPr/>
          <p:nvPr userDrawn="1"/>
        </p:nvGrpSpPr>
        <p:grpSpPr>
          <a:xfrm>
            <a:off x="210281" y="6406259"/>
            <a:ext cx="183059" cy="242571"/>
            <a:chOff x="5097417" y="6406259"/>
            <a:chExt cx="183059" cy="242571"/>
          </a:xfrm>
        </p:grpSpPr>
        <p:sp>
          <p:nvSpPr>
            <p:cNvPr id="13" name="Freeform 12">
              <a:extLst>
                <a:ext uri="{FF2B5EF4-FFF2-40B4-BE49-F238E27FC236}">
                  <a16:creationId xmlns:a16="http://schemas.microsoft.com/office/drawing/2014/main" id="{C091E3DC-07AF-8A4F-B0F9-54C7FBCE125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D67B933D-832C-BD44-9D51-B1C13E77D71A}"/>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8632631-C580-F442-8768-415444F75E76}"/>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16954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6_Title Slide" preserve="1" userDrawn="1">
  <p:cSld name="6_Title Slide">
    <p:bg>
      <p:bgPr>
        <a:solidFill>
          <a:srgbClr val="FFFFFF"/>
        </a:solidFill>
        <a:effectLst/>
      </p:bgPr>
    </p:bg>
    <p:spTree>
      <p:nvGrpSpPr>
        <p:cNvPr id="1" name="Shape 32"/>
        <p:cNvGrpSpPr/>
        <p:nvPr/>
      </p:nvGrpSpPr>
      <p:grpSpPr>
        <a:xfrm>
          <a:off x="0" y="0"/>
          <a:ext cx="0" cy="0"/>
          <a:chOff x="0" y="0"/>
          <a:chExt cx="0" cy="0"/>
        </a:xfrm>
      </p:grpSpPr>
      <p:sp>
        <p:nvSpPr>
          <p:cNvPr id="33" name="Google Shape;33;p19"/>
          <p:cNvSpPr/>
          <p:nvPr userDrawn="1"/>
        </p:nvSpPr>
        <p:spPr>
          <a:xfrm>
            <a:off x="0" y="210"/>
            <a:ext cx="12192000" cy="6172200"/>
          </a:xfrm>
          <a:prstGeom prst="rect">
            <a:avLst/>
          </a:prstGeom>
          <a:solidFill>
            <a:schemeClr val="accent2"/>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38" name="Google Shape;38;p19"/>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9" name="Google Shape;39;p19"/>
          <p:cNvSpPr txBox="1">
            <a:spLocks noGrp="1"/>
          </p:cNvSpPr>
          <p:nvPr>
            <p:ph type="subTitle" idx="3"/>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1" name="Google Shape;179;p39">
            <a:extLst>
              <a:ext uri="{FF2B5EF4-FFF2-40B4-BE49-F238E27FC236}">
                <a16:creationId xmlns:a16="http://schemas.microsoft.com/office/drawing/2014/main" id="{3EC83B6C-65E6-1E4A-8D3E-674535C34166}"/>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12" name="Google Shape;179;p39">
            <a:extLst>
              <a:ext uri="{FF2B5EF4-FFF2-40B4-BE49-F238E27FC236}">
                <a16:creationId xmlns:a16="http://schemas.microsoft.com/office/drawing/2014/main" id="{414017BC-30A6-B041-A0DA-FDF5835D97CF}"/>
              </a:ext>
            </a:extLst>
          </p:cNvPr>
          <p:cNvGrpSpPr/>
          <p:nvPr userDrawn="1"/>
        </p:nvGrpSpPr>
        <p:grpSpPr>
          <a:xfrm>
            <a:off x="652878" y="704555"/>
            <a:ext cx="501366" cy="664359"/>
            <a:chOff x="10094760" y="621204"/>
            <a:chExt cx="1354470" cy="1794807"/>
          </a:xfrm>
          <a:solidFill>
            <a:schemeClr val="bg2"/>
          </a:solidFill>
        </p:grpSpPr>
        <p:sp>
          <p:nvSpPr>
            <p:cNvPr id="13" name="Freeform 12">
              <a:extLst>
                <a:ext uri="{FF2B5EF4-FFF2-40B4-BE49-F238E27FC236}">
                  <a16:creationId xmlns:a16="http://schemas.microsoft.com/office/drawing/2014/main" id="{19FA4F13-165E-3D4F-8242-4AB788F8F8E5}"/>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77150FE-2256-4246-A234-F6D9849A8ACD}"/>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5" name="Freeform 14">
              <a:extLst>
                <a:ext uri="{FF2B5EF4-FFF2-40B4-BE49-F238E27FC236}">
                  <a16:creationId xmlns:a16="http://schemas.microsoft.com/office/drawing/2014/main" id="{3D3EF052-4A38-A640-8236-BB91630C3D6A}"/>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16" name="Google Shape;179;p39">
            <a:extLst>
              <a:ext uri="{FF2B5EF4-FFF2-40B4-BE49-F238E27FC236}">
                <a16:creationId xmlns:a16="http://schemas.microsoft.com/office/drawing/2014/main" id="{2A40FF91-EED1-8E45-9DA7-44AECB44A7D4}"/>
              </a:ext>
            </a:extLst>
          </p:cNvPr>
          <p:cNvGrpSpPr/>
          <p:nvPr userDrawn="1"/>
        </p:nvGrpSpPr>
        <p:grpSpPr>
          <a:xfrm>
            <a:off x="7534080" y="-1"/>
            <a:ext cx="4657920" cy="6172199"/>
            <a:chOff x="10094760" y="621204"/>
            <a:chExt cx="1354470" cy="1794807"/>
          </a:xfrm>
          <a:solidFill>
            <a:srgbClr val="64AE9E"/>
          </a:solidFill>
        </p:grpSpPr>
        <p:sp>
          <p:nvSpPr>
            <p:cNvPr id="17" name="Freeform 16">
              <a:extLst>
                <a:ext uri="{FF2B5EF4-FFF2-40B4-BE49-F238E27FC236}">
                  <a16:creationId xmlns:a16="http://schemas.microsoft.com/office/drawing/2014/main" id="{889AB80C-2C94-FF48-8576-0B475EB0ADB4}"/>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B21C0793-A36E-964F-A092-685B34EE8DC5}"/>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8EE79EE1-9FBF-8340-804A-C4C7DBCED122}"/>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654731480"/>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1_Picture with Caption">
    <p:bg>
      <p:bgPr>
        <a:solidFill>
          <a:srgbClr val="FFFFFF"/>
        </a:solidFill>
        <a:effectLst/>
      </p:bgPr>
    </p:bg>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461176" y="1917663"/>
            <a:ext cx="5634823" cy="3899271"/>
          </a:xfrm>
          <a:prstGeom prst="rect">
            <a:avLst/>
          </a:prstGeom>
        </p:spPr>
        <p:txBody>
          <a:bodyPr/>
          <a:lstStyle>
            <a:lvl1pPr algn="ctr">
              <a:buNone/>
              <a:defRPr/>
            </a:lvl1pPr>
          </a:lstStyle>
          <a:p>
            <a:r>
              <a:rPr lang="en-US"/>
              <a:t>Click icon to add picture</a:t>
            </a:r>
            <a:endParaRPr lang="en-US" dirty="0"/>
          </a:p>
        </p:txBody>
      </p:sp>
      <p:sp>
        <p:nvSpPr>
          <p:cNvPr id="108" name="Google Shape;108;p29"/>
          <p:cNvSpPr txBox="1">
            <a:spLocks noGrp="1"/>
          </p:cNvSpPr>
          <p:nvPr>
            <p:ph type="body" idx="1"/>
          </p:nvPr>
        </p:nvSpPr>
        <p:spPr>
          <a:xfrm>
            <a:off x="461176" y="1499616"/>
            <a:ext cx="5634823" cy="295812"/>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09" name="Google Shape;109;p29"/>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rgbClr val="000000"/>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dirty="0"/>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5" name="Text Placeholder 4">
            <a:extLst>
              <a:ext uri="{FF2B5EF4-FFF2-40B4-BE49-F238E27FC236}">
                <a16:creationId xmlns:a16="http://schemas.microsoft.com/office/drawing/2014/main" id="{C65041EB-11EE-A243-92F0-937B05528D53}"/>
              </a:ext>
            </a:extLst>
          </p:cNvPr>
          <p:cNvSpPr>
            <a:spLocks noGrp="1"/>
          </p:cNvSpPr>
          <p:nvPr>
            <p:ph type="body" sz="quarter" idx="14"/>
          </p:nvPr>
        </p:nvSpPr>
        <p:spPr>
          <a:xfrm>
            <a:off x="6489291" y="457201"/>
            <a:ext cx="5402143" cy="5359734"/>
          </a:xfrm>
          <a:prstGeom prst="rect">
            <a:avLst/>
          </a:prstGeom>
        </p:spPr>
        <p:txBody>
          <a:bodyPr anchor="ctr"/>
          <a:lstStyle>
            <a:lvl1pPr marL="11430" indent="0">
              <a:spcBef>
                <a:spcPts val="1800"/>
              </a:spcBef>
              <a:buNone/>
              <a:tabLst/>
              <a:defRPr sz="2400" b="1" i="0">
                <a:solidFill>
                  <a:schemeClr val="bg2"/>
                </a:solidFill>
                <a:latin typeface="Georgia" panose="02040502050405020303" pitchFamily="18" charset="0"/>
              </a:defRPr>
            </a:lvl1pPr>
            <a:lvl2pPr>
              <a:defRPr sz="1560">
                <a:solidFill>
                  <a:schemeClr val="bg2"/>
                </a:solidFill>
              </a:defRPr>
            </a:lvl2pPr>
            <a:lvl3pPr>
              <a:defRPr sz="1560">
                <a:solidFill>
                  <a:schemeClr val="bg2"/>
                </a:solidFill>
              </a:defRPr>
            </a:lvl3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id="{DE71249B-8203-A44F-B0FC-BBEBCC608B52}"/>
              </a:ext>
            </a:extLst>
          </p:cNvPr>
          <p:cNvSpPr>
            <a:spLocks noGrp="1"/>
          </p:cNvSpPr>
          <p:nvPr>
            <p:ph type="title"/>
          </p:nvPr>
        </p:nvSpPr>
        <p:spPr>
          <a:xfrm>
            <a:off x="461178" y="457199"/>
            <a:ext cx="5634821" cy="920181"/>
          </a:xfrm>
        </p:spPr>
        <p:txBody>
          <a:bodyPr/>
          <a:lstStyle/>
          <a:p>
            <a:r>
              <a:rPr lang="en-US"/>
              <a:t>Click to edit Master title style</a:t>
            </a:r>
            <a:endParaRPr lang="en-US" dirty="0"/>
          </a:p>
        </p:txBody>
      </p:sp>
      <p:grpSp>
        <p:nvGrpSpPr>
          <p:cNvPr id="11" name="Google Shape;179;p39">
            <a:extLst>
              <a:ext uri="{FF2B5EF4-FFF2-40B4-BE49-F238E27FC236}">
                <a16:creationId xmlns:a16="http://schemas.microsoft.com/office/drawing/2014/main" id="{BA7B031B-6EC4-AC4B-B1F1-8327035960AE}"/>
              </a:ext>
            </a:extLst>
          </p:cNvPr>
          <p:cNvGrpSpPr/>
          <p:nvPr userDrawn="1"/>
        </p:nvGrpSpPr>
        <p:grpSpPr>
          <a:xfrm>
            <a:off x="210281" y="6406259"/>
            <a:ext cx="183059" cy="242571"/>
            <a:chOff x="5097417" y="6406259"/>
            <a:chExt cx="183059" cy="242571"/>
          </a:xfrm>
        </p:grpSpPr>
        <p:sp>
          <p:nvSpPr>
            <p:cNvPr id="12" name="Freeform 11">
              <a:extLst>
                <a:ext uri="{FF2B5EF4-FFF2-40B4-BE49-F238E27FC236}">
                  <a16:creationId xmlns:a16="http://schemas.microsoft.com/office/drawing/2014/main" id="{CDB911C8-3BFF-3A44-915A-DD523DF6C2D5}"/>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9595A6D7-45BB-8A4A-8937-1A86466DFA63}"/>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5E312F5-A927-E842-9111-E163179BC75E}"/>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0545726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_Title Slide" preserve="1">
  <p:cSld name="8_Title Slide">
    <p:bg>
      <p:bgPr>
        <a:solidFill>
          <a:srgbClr val="FFFFFF"/>
        </a:solidFill>
        <a:effectLst/>
      </p:bgPr>
    </p:bg>
    <p:spTree>
      <p:nvGrpSpPr>
        <p:cNvPr id="1" name="Shape 125"/>
        <p:cNvGrpSpPr/>
        <p:nvPr/>
      </p:nvGrpSpPr>
      <p:grpSpPr>
        <a:xfrm>
          <a:off x="0" y="0"/>
          <a:ext cx="0" cy="0"/>
          <a:chOff x="0" y="0"/>
          <a:chExt cx="0" cy="0"/>
        </a:xfrm>
      </p:grpSpPr>
      <p:sp>
        <p:nvSpPr>
          <p:cNvPr id="126" name="Google Shape;126;p32"/>
          <p:cNvSpPr txBox="1">
            <a:spLocks noGrp="1"/>
          </p:cNvSpPr>
          <p:nvPr>
            <p:ph type="ctrTitle"/>
          </p:nvPr>
        </p:nvSpPr>
        <p:spPr>
          <a:xfrm>
            <a:off x="658368" y="2133705"/>
            <a:ext cx="5793581" cy="1076707"/>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27" name="Google Shape;127;p32"/>
          <p:cNvSpPr txBox="1">
            <a:spLocks noGrp="1"/>
          </p:cNvSpPr>
          <p:nvPr>
            <p:ph type="subTitle" idx="1"/>
          </p:nvPr>
        </p:nvSpPr>
        <p:spPr>
          <a:xfrm>
            <a:off x="658370" y="3251226"/>
            <a:ext cx="5793580" cy="3963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18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Tree>
    <p:extLst>
      <p:ext uri="{BB962C8B-B14F-4D97-AF65-F5344CB8AC3E}">
        <p14:creationId xmlns:p14="http://schemas.microsoft.com/office/powerpoint/2010/main" val="2098696278"/>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_Title Slide" preserve="1" userDrawn="1">
  <p:cSld name="12_Title Slide">
    <p:bg>
      <p:bgPr>
        <a:solidFill>
          <a:srgbClr val="FFFFFF"/>
        </a:solidFill>
        <a:effectLst/>
      </p:bgPr>
    </p:bg>
    <p:spTree>
      <p:nvGrpSpPr>
        <p:cNvPr id="1" name="Shape 125"/>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69908B0-9682-0A49-9ABC-1DC48A2E01AA}"/>
              </a:ext>
            </a:extLst>
          </p:cNvPr>
          <p:cNvSpPr>
            <a:spLocks noGrp="1"/>
          </p:cNvSpPr>
          <p:nvPr>
            <p:ph type="pic" sz="quarter" idx="10"/>
          </p:nvPr>
        </p:nvSpPr>
        <p:spPr>
          <a:xfrm>
            <a:off x="0" y="0"/>
            <a:ext cx="12192000" cy="6858000"/>
          </a:xfrm>
          <a:prstGeom prst="rect">
            <a:avLst/>
          </a:prstGeom>
        </p:spPr>
        <p:txBody>
          <a:bodyPr/>
          <a:lstStyle>
            <a:lvl1pPr algn="ctr">
              <a:buNone/>
              <a:defRPr/>
            </a:lvl1pPr>
          </a:lstStyle>
          <a:p>
            <a:r>
              <a:rPr lang="en-US"/>
              <a:t>Click icon to add picture</a:t>
            </a:r>
            <a:endParaRPr lang="en-US" dirty="0"/>
          </a:p>
        </p:txBody>
      </p:sp>
      <p:sp>
        <p:nvSpPr>
          <p:cNvPr id="126" name="Google Shape;126;p32"/>
          <p:cNvSpPr txBox="1">
            <a:spLocks noGrp="1"/>
          </p:cNvSpPr>
          <p:nvPr>
            <p:ph type="ctrTitle"/>
          </p:nvPr>
        </p:nvSpPr>
        <p:spPr>
          <a:xfrm>
            <a:off x="658368" y="213370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grpSp>
        <p:nvGrpSpPr>
          <p:cNvPr id="5" name="Google Shape;179;p39">
            <a:extLst>
              <a:ext uri="{FF2B5EF4-FFF2-40B4-BE49-F238E27FC236}">
                <a16:creationId xmlns:a16="http://schemas.microsoft.com/office/drawing/2014/main" id="{150678CC-9E5C-7942-8E29-AD296F169B27}"/>
              </a:ext>
            </a:extLst>
          </p:cNvPr>
          <p:cNvGrpSpPr/>
          <p:nvPr userDrawn="1"/>
        </p:nvGrpSpPr>
        <p:grpSpPr>
          <a:xfrm>
            <a:off x="210281" y="6406259"/>
            <a:ext cx="183059" cy="242571"/>
            <a:chOff x="5097417" y="6406259"/>
            <a:chExt cx="183059" cy="242571"/>
          </a:xfrm>
        </p:grpSpPr>
        <p:sp>
          <p:nvSpPr>
            <p:cNvPr id="7" name="Freeform 6">
              <a:extLst>
                <a:ext uri="{FF2B5EF4-FFF2-40B4-BE49-F238E27FC236}">
                  <a16:creationId xmlns:a16="http://schemas.microsoft.com/office/drawing/2014/main" id="{D59CB6C7-BB32-DC43-9FC3-46F0F374E13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0EFA181A-65D1-8544-BEED-9A180C20AA5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2675C743-8A0F-1D47-A5D8-97775E55111D}"/>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159611840"/>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bg>
      <p:bgPr>
        <a:solidFill>
          <a:srgbClr val="FFFFFF"/>
        </a:solidFill>
        <a:effectLst/>
      </p:bgPr>
    </p:bg>
    <p:spTree>
      <p:nvGrpSpPr>
        <p:cNvPr id="1" name="Shape 156"/>
        <p:cNvGrpSpPr/>
        <p:nvPr/>
      </p:nvGrpSpPr>
      <p:grpSpPr>
        <a:xfrm>
          <a:off x="0" y="0"/>
          <a:ext cx="0" cy="0"/>
          <a:chOff x="0" y="0"/>
          <a:chExt cx="0" cy="0"/>
        </a:xfrm>
      </p:grpSpPr>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60" name="Google Shape;160;p3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F7D7190-6B7A-1548-AB29-9A25BDEA5477}"/>
              </a:ext>
            </a:extLst>
          </p:cNvPr>
          <p:cNvSpPr>
            <a:spLocks noGrp="1"/>
          </p:cNvSpPr>
          <p:nvPr>
            <p:ph type="title"/>
          </p:nvPr>
        </p:nvSpPr>
        <p:spPr/>
        <p:txBody>
          <a:bodyPr/>
          <a:lstStyle/>
          <a:p>
            <a:r>
              <a:rPr lang="en-US"/>
              <a:t>Click to edit Master title style</a:t>
            </a:r>
            <a:endParaRPr lang="en-US" dirty="0"/>
          </a:p>
        </p:txBody>
      </p:sp>
      <p:grpSp>
        <p:nvGrpSpPr>
          <p:cNvPr id="8" name="Google Shape;179;p39">
            <a:extLst>
              <a:ext uri="{FF2B5EF4-FFF2-40B4-BE49-F238E27FC236}">
                <a16:creationId xmlns:a16="http://schemas.microsoft.com/office/drawing/2014/main" id="{1F567253-A000-4E4E-B6F3-03E027FBE4A4}"/>
              </a:ext>
            </a:extLst>
          </p:cNvPr>
          <p:cNvGrpSpPr/>
          <p:nvPr userDrawn="1"/>
        </p:nvGrpSpPr>
        <p:grpSpPr>
          <a:xfrm>
            <a:off x="210281" y="6406259"/>
            <a:ext cx="183059" cy="242571"/>
            <a:chOff x="5097417" y="6406259"/>
            <a:chExt cx="183059" cy="242571"/>
          </a:xfrm>
        </p:grpSpPr>
        <p:sp>
          <p:nvSpPr>
            <p:cNvPr id="9" name="Freeform 8">
              <a:extLst>
                <a:ext uri="{FF2B5EF4-FFF2-40B4-BE49-F238E27FC236}">
                  <a16:creationId xmlns:a16="http://schemas.microsoft.com/office/drawing/2014/main" id="{D3386878-68E8-1649-8E6F-BED789B6DF5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289439B-B18B-FD4B-A4FA-E56E8EB310F7}"/>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8F202E4-71A0-2146-92AB-38BB6FAD5EC1}"/>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9746179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Title Slide" preserve="1" userDrawn="1">
  <p:cSld name="12_Title Slide">
    <p:bg>
      <p:bgPr>
        <a:solidFill>
          <a:schemeClr val="dk2"/>
        </a:solidFill>
        <a:effectLst/>
      </p:bgPr>
    </p:bg>
    <p:spTree>
      <p:nvGrpSpPr>
        <p:cNvPr id="1" name="Shape 168"/>
        <p:cNvGrpSpPr/>
        <p:nvPr/>
      </p:nvGrpSpPr>
      <p:grpSpPr>
        <a:xfrm>
          <a:off x="0" y="0"/>
          <a:ext cx="0" cy="0"/>
          <a:chOff x="0" y="0"/>
          <a:chExt cx="0" cy="0"/>
        </a:xfrm>
      </p:grpSpPr>
      <p:sp>
        <p:nvSpPr>
          <p:cNvPr id="26" name="Google Shape;59;p23">
            <a:extLst>
              <a:ext uri="{FF2B5EF4-FFF2-40B4-BE49-F238E27FC236}">
                <a16:creationId xmlns:a16="http://schemas.microsoft.com/office/drawing/2014/main" id="{F92AA9CB-6CF2-3449-8BF5-38EB402E73FC}"/>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AFFD24F1-E658-2F43-9FBA-E57B368054E0}"/>
              </a:ext>
            </a:extLst>
          </p:cNvPr>
          <p:cNvSpPr>
            <a:spLocks noGrp="1"/>
          </p:cNvSpPr>
          <p:nvPr>
            <p:ph type="title"/>
          </p:nvPr>
        </p:nvSpPr>
        <p:spPr>
          <a:xfrm>
            <a:off x="461179" y="457200"/>
            <a:ext cx="4467814" cy="1005840"/>
          </a:xfrm>
        </p:spPr>
        <p:txBody>
          <a:bodyPr/>
          <a:lstStyle>
            <a:lvl1pPr>
              <a:defRPr>
                <a:solidFill>
                  <a:srgbClr val="FFFFFF"/>
                </a:solidFill>
              </a:defRPr>
            </a:lvl1pPr>
          </a:lstStyle>
          <a:p>
            <a:r>
              <a:rPr lang="en-US"/>
              <a:t>Click to edit Master title style</a:t>
            </a:r>
            <a:endParaRPr lang="en-US" dirty="0"/>
          </a:p>
        </p:txBody>
      </p:sp>
      <p:grpSp>
        <p:nvGrpSpPr>
          <p:cNvPr id="25" name="Group 24">
            <a:extLst>
              <a:ext uri="{FF2B5EF4-FFF2-40B4-BE49-F238E27FC236}">
                <a16:creationId xmlns:a16="http://schemas.microsoft.com/office/drawing/2014/main" id="{4DD2A374-16B2-E34F-8860-2EF0303A2415}"/>
              </a:ext>
            </a:extLst>
          </p:cNvPr>
          <p:cNvGrpSpPr/>
          <p:nvPr userDrawn="1"/>
        </p:nvGrpSpPr>
        <p:grpSpPr>
          <a:xfrm>
            <a:off x="4980048" y="0"/>
            <a:ext cx="1463040" cy="1463040"/>
            <a:chOff x="3735036" y="0"/>
            <a:chExt cx="1097280" cy="1219200"/>
          </a:xfrm>
        </p:grpSpPr>
        <p:sp>
          <p:nvSpPr>
            <p:cNvPr id="27" name="Rectangle 26">
              <a:extLst>
                <a:ext uri="{FF2B5EF4-FFF2-40B4-BE49-F238E27FC236}">
                  <a16:creationId xmlns:a16="http://schemas.microsoft.com/office/drawing/2014/main" id="{133E2C72-5640-9640-8BE8-DD99D022BF73}"/>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8" name="Rectangle 27">
              <a:extLst>
                <a:ext uri="{FF2B5EF4-FFF2-40B4-BE49-F238E27FC236}">
                  <a16:creationId xmlns:a16="http://schemas.microsoft.com/office/drawing/2014/main" id="{9E8514F7-C27A-954E-8BCE-BBD213DB96DB}"/>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30" name="Rectangle 29">
            <a:extLst>
              <a:ext uri="{FF2B5EF4-FFF2-40B4-BE49-F238E27FC236}">
                <a16:creationId xmlns:a16="http://schemas.microsoft.com/office/drawing/2014/main" id="{A54A70B2-5A35-6C41-85EC-0A63E3324F15}"/>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2" name="Rectangle 31">
            <a:extLst>
              <a:ext uri="{FF2B5EF4-FFF2-40B4-BE49-F238E27FC236}">
                <a16:creationId xmlns:a16="http://schemas.microsoft.com/office/drawing/2014/main" id="{1FABEA35-AA72-9447-ABFB-C4D97CF15A7E}"/>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7A7696E6-7110-A64B-8176-E07AF4B03056}"/>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a:extLst>
              <a:ext uri="{FF2B5EF4-FFF2-40B4-BE49-F238E27FC236}">
                <a16:creationId xmlns:a16="http://schemas.microsoft.com/office/drawing/2014/main" id="{4CD9A767-C39B-284D-A56A-31871504EDEB}"/>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892335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4_Title and Content" preserve="1" userDrawn="1">
  <p:cSld name="5_Title and Content">
    <p:bg>
      <p:bgPr>
        <a:solidFill>
          <a:schemeClr val="tx1"/>
        </a:solidFill>
        <a:effectLst/>
      </p:bgPr>
    </p:bg>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lang="en-US" dirty="0"/>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3" name="Google Shape;93;p27"/>
          <p:cNvSpPr txBox="1">
            <a:spLocks noGrp="1"/>
          </p:cNvSpPr>
          <p:nvPr>
            <p:ph type="body" idx="2"/>
          </p:nvPr>
        </p:nvSpPr>
        <p:spPr>
          <a:xfrm>
            <a:off x="1291070" y="1917803"/>
            <a:ext cx="2574349" cy="690452"/>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000" b="1" i="0">
                <a:solidFill>
                  <a:srgbClr val="FFFFFF"/>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4" name="Google Shape;94;p27"/>
          <p:cNvSpPr txBox="1">
            <a:spLocks noGrp="1"/>
          </p:cNvSpPr>
          <p:nvPr>
            <p:ph type="body" idx="3"/>
          </p:nvPr>
        </p:nvSpPr>
        <p:spPr>
          <a:xfrm>
            <a:off x="4757520" y="1917803"/>
            <a:ext cx="2574349" cy="69045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000" b="1" i="0">
                <a:solidFill>
                  <a:srgbClr val="FFFFFF"/>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5" name="Google Shape;95;p27"/>
          <p:cNvSpPr txBox="1">
            <a:spLocks noGrp="1"/>
          </p:cNvSpPr>
          <p:nvPr>
            <p:ph type="body" idx="4"/>
          </p:nvPr>
        </p:nvSpPr>
        <p:spPr>
          <a:xfrm>
            <a:off x="8223972" y="1917803"/>
            <a:ext cx="2574349" cy="69045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000" b="1" i="0">
                <a:solidFill>
                  <a:srgbClr val="FFFFFF"/>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6" name="Google Shape;96;p27"/>
          <p:cNvSpPr txBox="1">
            <a:spLocks noGrp="1"/>
          </p:cNvSpPr>
          <p:nvPr>
            <p:ph type="body" idx="5"/>
          </p:nvPr>
        </p:nvSpPr>
        <p:spPr>
          <a:xfrm>
            <a:off x="1291070" y="2677747"/>
            <a:ext cx="2574349" cy="3520652"/>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7" name="Google Shape;97;p27"/>
          <p:cNvSpPr txBox="1">
            <a:spLocks noGrp="1"/>
          </p:cNvSpPr>
          <p:nvPr>
            <p:ph type="body" idx="6"/>
          </p:nvPr>
        </p:nvSpPr>
        <p:spPr>
          <a:xfrm>
            <a:off x="4761632" y="2677747"/>
            <a:ext cx="2574349" cy="3520652"/>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8" name="Google Shape;98;p27"/>
          <p:cNvSpPr txBox="1">
            <a:spLocks noGrp="1"/>
          </p:cNvSpPr>
          <p:nvPr>
            <p:ph type="body" idx="7"/>
          </p:nvPr>
        </p:nvSpPr>
        <p:spPr>
          <a:xfrm>
            <a:off x="8228081" y="2677747"/>
            <a:ext cx="2570239" cy="3520652"/>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8B2942C1-9BC7-6E49-A75F-EC3785BFC19F}"/>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US" dirty="0"/>
          </a:p>
        </p:txBody>
      </p:sp>
      <p:grpSp>
        <p:nvGrpSpPr>
          <p:cNvPr id="19" name="Google Shape;179;p39">
            <a:extLst>
              <a:ext uri="{FF2B5EF4-FFF2-40B4-BE49-F238E27FC236}">
                <a16:creationId xmlns:a16="http://schemas.microsoft.com/office/drawing/2014/main" id="{468926AB-20DB-7E4B-B3A4-54F619A2AB50}"/>
              </a:ext>
            </a:extLst>
          </p:cNvPr>
          <p:cNvGrpSpPr/>
          <p:nvPr userDrawn="1"/>
        </p:nvGrpSpPr>
        <p:grpSpPr>
          <a:xfrm>
            <a:off x="210281" y="6406259"/>
            <a:ext cx="183059" cy="242571"/>
            <a:chOff x="5097417" y="6406259"/>
            <a:chExt cx="183059" cy="242571"/>
          </a:xfrm>
        </p:grpSpPr>
        <p:sp>
          <p:nvSpPr>
            <p:cNvPr id="20" name="Freeform 19">
              <a:extLst>
                <a:ext uri="{FF2B5EF4-FFF2-40B4-BE49-F238E27FC236}">
                  <a16:creationId xmlns:a16="http://schemas.microsoft.com/office/drawing/2014/main" id="{C2447459-32AC-794A-A08B-8677F692538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30BAB161-5B2F-8B43-9835-61E099470983}"/>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E04F2B9A-6D3C-074F-9A1E-C42248430EE8}"/>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5582813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Title and Content" preserve="1" userDrawn="1">
  <p:cSld name="1_Title and Content">
    <p:bg>
      <p:bgPr>
        <a:solidFill>
          <a:schemeClr val="dk1"/>
        </a:solidFill>
        <a:effectLst/>
      </p:bgPr>
    </p:bg>
    <p:spTree>
      <p:nvGrpSpPr>
        <p:cNvPr id="1" name="Shape 71"/>
        <p:cNvGrpSpPr/>
        <p:nvPr/>
      </p:nvGrpSpPr>
      <p:grpSpPr>
        <a:xfrm>
          <a:off x="0" y="0"/>
          <a:ext cx="0" cy="0"/>
          <a:chOff x="0" y="0"/>
          <a:chExt cx="0" cy="0"/>
        </a:xfrm>
      </p:grpSpPr>
      <p:sp>
        <p:nvSpPr>
          <p:cNvPr id="74" name="Google Shape;74;p25"/>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lang="en-US" dirty="0"/>
          </a:p>
        </p:txBody>
      </p:sp>
      <p:sp>
        <p:nvSpPr>
          <p:cNvPr id="75" name="Google Shape;75;p25"/>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rgbClr val="FFFFFF"/>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76" name="Google Shape;76;p25"/>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8" name="Google Shape;55;p23">
            <a:extLst>
              <a:ext uri="{FF2B5EF4-FFF2-40B4-BE49-F238E27FC236}">
                <a16:creationId xmlns:a16="http://schemas.microsoft.com/office/drawing/2014/main" id="{835667B6-6DD3-B541-B796-17FDE1781D65}"/>
              </a:ext>
            </a:extLst>
          </p:cNvPr>
          <p:cNvSpPr txBox="1">
            <a:spLocks noGrp="1"/>
          </p:cNvSpPr>
          <p:nvPr>
            <p:ph type="body" idx="1" hasCustomPrompt="1"/>
          </p:nvPr>
        </p:nvSpPr>
        <p:spPr>
          <a:xfrm>
            <a:off x="461178" y="1774209"/>
            <a:ext cx="11269647" cy="4402754"/>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1200"/>
              </a:spcBef>
              <a:spcAft>
                <a:spcPts val="0"/>
              </a:spcAft>
              <a:buClr>
                <a:schemeClr val="accent3"/>
              </a:buClr>
              <a:buSzPct val="100000"/>
              <a:buFont typeface="Wingdings" pitchFamily="2" charset="2"/>
              <a:buNone/>
              <a:tabLst/>
              <a:defRPr sz="1800">
                <a:solidFill>
                  <a:srgbClr val="FFFFFF"/>
                </a:solidFill>
              </a:defRPr>
            </a:lvl1pPr>
            <a:lvl2pPr marL="276226" lvl="1" indent="-276226" algn="l">
              <a:lnSpc>
                <a:spcPct val="90000"/>
              </a:lnSpc>
              <a:spcBef>
                <a:spcPts val="1200"/>
              </a:spcBef>
              <a:spcAft>
                <a:spcPts val="0"/>
              </a:spcAft>
              <a:buClr>
                <a:schemeClr val="accent3"/>
              </a:buClr>
              <a:buSzPct val="100000"/>
              <a:buFont typeface="Wingdings" pitchFamily="2" charset="2"/>
              <a:buChar char="§"/>
              <a:tabLst/>
              <a:defRPr sz="1800">
                <a:solidFill>
                  <a:srgbClr val="FFFFFF"/>
                </a:solidFill>
              </a:defRPr>
            </a:lvl2pPr>
            <a:lvl3pPr marL="554356" lvl="2" indent="-278130" algn="l">
              <a:lnSpc>
                <a:spcPct val="90000"/>
              </a:lnSpc>
              <a:spcBef>
                <a:spcPts val="1200"/>
              </a:spcBef>
              <a:spcAft>
                <a:spcPts val="0"/>
              </a:spcAft>
              <a:buClr>
                <a:schemeClr val="accent3"/>
              </a:buClr>
              <a:buSzPct val="75000"/>
              <a:buFont typeface="Wingdings" pitchFamily="2" charset="2"/>
              <a:buChar char="§"/>
              <a:tabLst/>
              <a:defRPr sz="1800">
                <a:solidFill>
                  <a:srgbClr val="FFFFFF"/>
                </a:solidFill>
              </a:defRPr>
            </a:lvl3pPr>
            <a:lvl4pPr marL="822960" lvl="3" indent="-268606" algn="l">
              <a:lnSpc>
                <a:spcPct val="90000"/>
              </a:lnSpc>
              <a:spcBef>
                <a:spcPts val="1200"/>
              </a:spcBef>
              <a:spcAft>
                <a:spcPts val="0"/>
              </a:spcAft>
              <a:buClr>
                <a:schemeClr val="accent3"/>
              </a:buClr>
              <a:buSzPct val="100000"/>
              <a:buFont typeface="System Font Regular"/>
              <a:buChar char="-"/>
              <a:tabLst/>
              <a:defRPr sz="1800">
                <a:solidFill>
                  <a:srgbClr val="FFFFFF"/>
                </a:solidFill>
              </a:defRPr>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r>
              <a:rPr lang="en-US" dirty="0"/>
              <a:t>1</a:t>
            </a:r>
          </a:p>
          <a:p>
            <a:pPr lvl="1"/>
            <a:r>
              <a:rPr lang="en-US" dirty="0"/>
              <a:t>2</a:t>
            </a:r>
          </a:p>
          <a:p>
            <a:pPr lvl="2"/>
            <a:r>
              <a:rPr lang="en-US" dirty="0"/>
              <a:t>3</a:t>
            </a:r>
          </a:p>
          <a:p>
            <a:pPr lvl="3"/>
            <a:r>
              <a:rPr lang="en-US" dirty="0"/>
              <a:t>4</a:t>
            </a:r>
          </a:p>
        </p:txBody>
      </p:sp>
      <p:sp>
        <p:nvSpPr>
          <p:cNvPr id="9" name="Google Shape;141;p34">
            <a:extLst>
              <a:ext uri="{FF2B5EF4-FFF2-40B4-BE49-F238E27FC236}">
                <a16:creationId xmlns:a16="http://schemas.microsoft.com/office/drawing/2014/main" id="{2E70901F-44AD-154B-BFA3-AC0F0F10D8D9}"/>
              </a:ext>
            </a:extLst>
          </p:cNvPr>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1CBEEF13-9F5B-124F-8B8F-BD09C6E9B2A2}"/>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0" name="Google Shape;179;p39">
            <a:extLst>
              <a:ext uri="{FF2B5EF4-FFF2-40B4-BE49-F238E27FC236}">
                <a16:creationId xmlns:a16="http://schemas.microsoft.com/office/drawing/2014/main" id="{DC8E2E4D-E09F-6441-9D9D-7CCAC9FB8FC8}"/>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4CBE61E3-5DD3-2A4E-ADF4-27C0AC219E8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E1EECDD-9CE5-D840-8CE6-03D1CEAEFB7F}"/>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B562032-EC55-BA43-9855-97B543254564}"/>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567414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6_Title and Content" preserve="1" userDrawn="1">
  <p:cSld name="6_Title and Content">
    <p:bg>
      <p:bgPr>
        <a:solidFill>
          <a:schemeClr val="dk1"/>
        </a:solidFill>
        <a:effectLst/>
      </p:bgPr>
    </p:bg>
    <p:spTree>
      <p:nvGrpSpPr>
        <p:cNvPr id="1" name="Shape 121"/>
        <p:cNvGrpSpPr/>
        <p:nvPr/>
      </p:nvGrpSpPr>
      <p:grpSpPr>
        <a:xfrm>
          <a:off x="0" y="0"/>
          <a:ext cx="0" cy="0"/>
          <a:chOff x="0" y="0"/>
          <a:chExt cx="0" cy="0"/>
        </a:xfrm>
      </p:grpSpPr>
      <p:sp>
        <p:nvSpPr>
          <p:cNvPr id="122" name="Google Shape;122;p31"/>
          <p:cNvSpPr txBox="1">
            <a:spLocks noGrp="1"/>
          </p:cNvSpPr>
          <p:nvPr>
            <p:ph type="body" idx="1" hasCustomPrompt="1"/>
          </p:nvPr>
        </p:nvSpPr>
        <p:spPr>
          <a:xfrm>
            <a:off x="461963" y="5421664"/>
            <a:ext cx="11268075" cy="469339"/>
          </a:xfrm>
          <a:prstGeom prst="rect">
            <a:avLst/>
          </a:prstGeom>
          <a:noFill/>
          <a:ln>
            <a:noFill/>
          </a:ln>
        </p:spPr>
        <p:txBody>
          <a:bodyPr spcFirstLastPara="1" wrap="square" lIns="91425" tIns="45700" rIns="91425" bIns="45700" anchor="t" anchorCtr="0">
            <a:noAutofit/>
          </a:bodyPr>
          <a:lstStyle>
            <a:lvl1pPr marL="4763" lvl="0" indent="0" algn="ctr">
              <a:lnSpc>
                <a:spcPct val="120000"/>
              </a:lnSpc>
              <a:spcBef>
                <a:spcPts val="900"/>
              </a:spcBef>
              <a:spcAft>
                <a:spcPts val="0"/>
              </a:spcAft>
              <a:buSzPts val="1050"/>
              <a:buNone/>
              <a:tabLst/>
              <a:defRPr sz="105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dirty="0" err="1"/>
              <a:t>www.quickbase.com</a:t>
            </a:r>
            <a:endParaRPr lang="en-US" dirty="0"/>
          </a:p>
        </p:txBody>
      </p:sp>
      <p:grpSp>
        <p:nvGrpSpPr>
          <p:cNvPr id="20" name="Google Shape;179;p39">
            <a:extLst>
              <a:ext uri="{FF2B5EF4-FFF2-40B4-BE49-F238E27FC236}">
                <a16:creationId xmlns:a16="http://schemas.microsoft.com/office/drawing/2014/main" id="{F130D4C5-C69A-1E45-87BE-6F386BDE36AE}"/>
              </a:ext>
            </a:extLst>
          </p:cNvPr>
          <p:cNvGrpSpPr/>
          <p:nvPr userDrawn="1"/>
        </p:nvGrpSpPr>
        <p:grpSpPr>
          <a:xfrm>
            <a:off x="4226603" y="2998910"/>
            <a:ext cx="3738795" cy="603826"/>
            <a:chOff x="740664" y="714406"/>
            <a:chExt cx="2911051" cy="470143"/>
          </a:xfrm>
        </p:grpSpPr>
        <p:sp>
          <p:nvSpPr>
            <p:cNvPr id="21" name="Freeform 20">
              <a:extLst>
                <a:ext uri="{FF2B5EF4-FFF2-40B4-BE49-F238E27FC236}">
                  <a16:creationId xmlns:a16="http://schemas.microsoft.com/office/drawing/2014/main" id="{D053DB2B-D757-D94F-94F9-9A4B3B0249D7}"/>
                </a:ext>
              </a:extLst>
            </p:cNvPr>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6694D93-3323-994A-85B6-8AC480E6A6D6}"/>
                </a:ext>
              </a:extLst>
            </p:cNvPr>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F6AEE96F-F1E6-0148-9598-0A804FCA146D}"/>
                </a:ext>
              </a:extLst>
            </p:cNvPr>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D5C3F2F-DC8E-9D4F-B7E9-50E11A4B38EB}"/>
                </a:ext>
              </a:extLst>
            </p:cNvPr>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8755CDF-AA63-654A-AA87-8AAFD014296A}"/>
                </a:ext>
              </a:extLst>
            </p:cNvPr>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3F77F5D2-A125-1443-BAB3-75CEA99FC8AE}"/>
                </a:ext>
              </a:extLst>
            </p:cNvPr>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ECDF028E-3F84-134A-A0C2-7B1B9CC9EF3F}"/>
                </a:ext>
              </a:extLst>
            </p:cNvPr>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655489B-23F2-F543-A691-253D19841A67}"/>
                </a:ext>
              </a:extLst>
            </p:cNvPr>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692F422B-CFC9-7947-A19D-F3D203D34B86}"/>
                </a:ext>
              </a:extLst>
            </p:cNvPr>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C7505DDE-7692-9149-8AAB-3ED95354AE96}"/>
                </a:ext>
              </a:extLst>
            </p:cNvPr>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1B0470C8-94BF-4D45-96B4-345C68ECB467}"/>
                </a:ext>
              </a:extLst>
            </p:cNvPr>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0AA96B5B-70EA-384F-95F8-621064263A56}"/>
                </a:ext>
              </a:extLst>
            </p:cNvPr>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A2BF307-3267-F04C-9A8B-146CEA5042E5}"/>
                </a:ext>
              </a:extLst>
            </p:cNvPr>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extLst>
      <p:ext uri="{BB962C8B-B14F-4D97-AF65-F5344CB8AC3E}">
        <p14:creationId xmlns:p14="http://schemas.microsoft.com/office/powerpoint/2010/main" val="24052485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reserve="1" userDrawn="1">
  <p:cSld name="1_Title Only">
    <p:bg>
      <p:bgPr>
        <a:solidFill>
          <a:srgbClr val="FFFFFF"/>
        </a:solidFill>
        <a:effectLst/>
      </p:bgPr>
    </p:bg>
    <p:spTree>
      <p:nvGrpSpPr>
        <p:cNvPr id="1" name="Shape 156"/>
        <p:cNvGrpSpPr/>
        <p:nvPr/>
      </p:nvGrpSpPr>
      <p:grpSpPr>
        <a:xfrm>
          <a:off x="0" y="0"/>
          <a:ext cx="0" cy="0"/>
          <a:chOff x="0" y="0"/>
          <a:chExt cx="0" cy="0"/>
        </a:xfrm>
      </p:grpSpPr>
      <p:sp>
        <p:nvSpPr>
          <p:cNvPr id="157" name="Google Shape;157;p36"/>
          <p:cNvSpPr txBox="1">
            <a:spLocks noGrp="1"/>
          </p:cNvSpPr>
          <p:nvPr>
            <p:ph type="title" hasCustomPrompt="1"/>
          </p:nvPr>
        </p:nvSpPr>
        <p:spPr>
          <a:xfrm>
            <a:off x="461178" y="681038"/>
            <a:ext cx="11269647" cy="458884"/>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Colors and tints</a:t>
            </a:r>
            <a:endParaRPr dirty="0"/>
          </a:p>
        </p:txBody>
      </p:sp>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60" name="Google Shape;160;p36"/>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C4B2915C-F179-C646-BA35-5C6CC38B88A2}"/>
              </a:ext>
            </a:extLst>
          </p:cNvPr>
          <p:cNvSpPr/>
          <p:nvPr userDrawn="1"/>
        </p:nvSpPr>
        <p:spPr>
          <a:xfrm>
            <a:off x="1898756" y="1937492"/>
            <a:ext cx="1728865" cy="15559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9" name="Rectangle 8">
            <a:extLst>
              <a:ext uri="{FF2B5EF4-FFF2-40B4-BE49-F238E27FC236}">
                <a16:creationId xmlns:a16="http://schemas.microsoft.com/office/drawing/2014/main" id="{CA88F648-FB10-C34C-82F7-AE75E00B2FFF}"/>
              </a:ext>
            </a:extLst>
          </p:cNvPr>
          <p:cNvSpPr/>
          <p:nvPr userDrawn="1"/>
        </p:nvSpPr>
        <p:spPr>
          <a:xfrm>
            <a:off x="3625124" y="1937492"/>
            <a:ext cx="1728865" cy="15559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a:extLst>
              <a:ext uri="{FF2B5EF4-FFF2-40B4-BE49-F238E27FC236}">
                <a16:creationId xmlns:a16="http://schemas.microsoft.com/office/drawing/2014/main" id="{7D6D57BF-D81E-A743-82CF-E9182300B461}"/>
              </a:ext>
            </a:extLst>
          </p:cNvPr>
          <p:cNvSpPr/>
          <p:nvPr userDrawn="1"/>
        </p:nvSpPr>
        <p:spPr>
          <a:xfrm>
            <a:off x="5351492" y="1937492"/>
            <a:ext cx="1728865" cy="15559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2FA609B5-7E2B-C443-A9D0-41CD2CE2279C}"/>
              </a:ext>
            </a:extLst>
          </p:cNvPr>
          <p:cNvSpPr/>
          <p:nvPr userDrawn="1"/>
        </p:nvSpPr>
        <p:spPr>
          <a:xfrm>
            <a:off x="7077860" y="1937492"/>
            <a:ext cx="1728865" cy="15559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3" name="Rectangle 12">
            <a:extLst>
              <a:ext uri="{FF2B5EF4-FFF2-40B4-BE49-F238E27FC236}">
                <a16:creationId xmlns:a16="http://schemas.microsoft.com/office/drawing/2014/main" id="{4A6DE016-42FB-8847-8657-CDABDEB51799}"/>
              </a:ext>
            </a:extLst>
          </p:cNvPr>
          <p:cNvSpPr/>
          <p:nvPr userDrawn="1"/>
        </p:nvSpPr>
        <p:spPr>
          <a:xfrm>
            <a:off x="1898756" y="3475483"/>
            <a:ext cx="1728865" cy="435354"/>
          </a:xfrm>
          <a:prstGeom prst="rect">
            <a:avLst/>
          </a:prstGeom>
          <a:solidFill>
            <a:srgbClr val="769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a:extLst>
              <a:ext uri="{FF2B5EF4-FFF2-40B4-BE49-F238E27FC236}">
                <a16:creationId xmlns:a16="http://schemas.microsoft.com/office/drawing/2014/main" id="{24CBAEF3-EFE7-C04C-B551-7BB705A0042A}"/>
              </a:ext>
            </a:extLst>
          </p:cNvPr>
          <p:cNvSpPr/>
          <p:nvPr userDrawn="1"/>
        </p:nvSpPr>
        <p:spPr>
          <a:xfrm>
            <a:off x="3625124" y="3475483"/>
            <a:ext cx="1728865" cy="435354"/>
          </a:xfrm>
          <a:prstGeom prst="rect">
            <a:avLst/>
          </a:prstGeom>
          <a:solidFill>
            <a:srgbClr val="56A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5" name="Rectangle 14">
            <a:extLst>
              <a:ext uri="{FF2B5EF4-FFF2-40B4-BE49-F238E27FC236}">
                <a16:creationId xmlns:a16="http://schemas.microsoft.com/office/drawing/2014/main" id="{F6162208-096B-1D4B-9D14-1D587DA55A44}"/>
              </a:ext>
            </a:extLst>
          </p:cNvPr>
          <p:cNvSpPr/>
          <p:nvPr userDrawn="1"/>
        </p:nvSpPr>
        <p:spPr>
          <a:xfrm>
            <a:off x="5351492" y="3475483"/>
            <a:ext cx="1728865" cy="435354"/>
          </a:xfrm>
          <a:prstGeom prst="rect">
            <a:avLst/>
          </a:prstGeom>
          <a:solidFill>
            <a:srgbClr val="F89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6" name="Rectangle 15">
            <a:extLst>
              <a:ext uri="{FF2B5EF4-FFF2-40B4-BE49-F238E27FC236}">
                <a16:creationId xmlns:a16="http://schemas.microsoft.com/office/drawing/2014/main" id="{F763DD38-FED2-1C40-A269-6C32613041B6}"/>
              </a:ext>
            </a:extLst>
          </p:cNvPr>
          <p:cNvSpPr/>
          <p:nvPr userDrawn="1"/>
        </p:nvSpPr>
        <p:spPr>
          <a:xfrm>
            <a:off x="7077860" y="3475483"/>
            <a:ext cx="1728865" cy="435354"/>
          </a:xfrm>
          <a:prstGeom prst="rect">
            <a:avLst/>
          </a:prstGeom>
          <a:solidFill>
            <a:srgbClr val="E6C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8" name="Rectangle 17">
            <a:extLst>
              <a:ext uri="{FF2B5EF4-FFF2-40B4-BE49-F238E27FC236}">
                <a16:creationId xmlns:a16="http://schemas.microsoft.com/office/drawing/2014/main" id="{F722BB89-3CA5-E04C-AB35-CE31FE7175EC}"/>
              </a:ext>
            </a:extLst>
          </p:cNvPr>
          <p:cNvSpPr/>
          <p:nvPr userDrawn="1"/>
        </p:nvSpPr>
        <p:spPr>
          <a:xfrm>
            <a:off x="1898756" y="3909977"/>
            <a:ext cx="1728865" cy="435354"/>
          </a:xfrm>
          <a:prstGeom prst="rect">
            <a:avLst/>
          </a:prstGeom>
          <a:solidFill>
            <a:srgbClr val="A3B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Rectangle 18">
            <a:extLst>
              <a:ext uri="{FF2B5EF4-FFF2-40B4-BE49-F238E27FC236}">
                <a16:creationId xmlns:a16="http://schemas.microsoft.com/office/drawing/2014/main" id="{20153A59-55DC-644E-93FB-55B2F7D68C84}"/>
              </a:ext>
            </a:extLst>
          </p:cNvPr>
          <p:cNvSpPr/>
          <p:nvPr userDrawn="1"/>
        </p:nvSpPr>
        <p:spPr>
          <a:xfrm>
            <a:off x="3625124" y="3909977"/>
            <a:ext cx="1728865" cy="435354"/>
          </a:xfrm>
          <a:prstGeom prst="rect">
            <a:avLst/>
          </a:prstGeom>
          <a:solidFill>
            <a:srgbClr val="ABD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0" name="Rectangle 19">
            <a:extLst>
              <a:ext uri="{FF2B5EF4-FFF2-40B4-BE49-F238E27FC236}">
                <a16:creationId xmlns:a16="http://schemas.microsoft.com/office/drawing/2014/main" id="{30A7B0FF-98CC-7D43-9AC2-B8E10CC441F4}"/>
              </a:ext>
            </a:extLst>
          </p:cNvPr>
          <p:cNvSpPr/>
          <p:nvPr userDrawn="1"/>
        </p:nvSpPr>
        <p:spPr>
          <a:xfrm>
            <a:off x="5351492" y="3909977"/>
            <a:ext cx="1728865" cy="435354"/>
          </a:xfrm>
          <a:prstGeom prst="rect">
            <a:avLst/>
          </a:prstGeom>
          <a:solidFill>
            <a:srgbClr val="FC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1" name="Rectangle 20">
            <a:extLst>
              <a:ext uri="{FF2B5EF4-FFF2-40B4-BE49-F238E27FC236}">
                <a16:creationId xmlns:a16="http://schemas.microsoft.com/office/drawing/2014/main" id="{8E0950F0-A836-1D4A-8910-E152327190B6}"/>
              </a:ext>
            </a:extLst>
          </p:cNvPr>
          <p:cNvSpPr/>
          <p:nvPr userDrawn="1"/>
        </p:nvSpPr>
        <p:spPr>
          <a:xfrm>
            <a:off x="7077860" y="3909977"/>
            <a:ext cx="1728865" cy="435354"/>
          </a:xfrm>
          <a:prstGeom prst="rect">
            <a:avLst/>
          </a:prstGeom>
          <a:solidFill>
            <a:srgbClr val="EFD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3" name="Rectangle 22">
            <a:extLst>
              <a:ext uri="{FF2B5EF4-FFF2-40B4-BE49-F238E27FC236}">
                <a16:creationId xmlns:a16="http://schemas.microsoft.com/office/drawing/2014/main" id="{ADD22435-53E9-2F47-81DE-EB67ABD3CB57}"/>
              </a:ext>
            </a:extLst>
          </p:cNvPr>
          <p:cNvSpPr/>
          <p:nvPr userDrawn="1"/>
        </p:nvSpPr>
        <p:spPr>
          <a:xfrm>
            <a:off x="1898756" y="4344471"/>
            <a:ext cx="1728865" cy="435354"/>
          </a:xfrm>
          <a:prstGeom prst="rect">
            <a:avLst/>
          </a:prstGeom>
          <a:solidFill>
            <a:srgbClr val="D1DD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4" name="Rectangle 23">
            <a:extLst>
              <a:ext uri="{FF2B5EF4-FFF2-40B4-BE49-F238E27FC236}">
                <a16:creationId xmlns:a16="http://schemas.microsoft.com/office/drawing/2014/main" id="{AFB96B5C-0798-4B4B-A827-7FF4C2D90434}"/>
              </a:ext>
            </a:extLst>
          </p:cNvPr>
          <p:cNvSpPr/>
          <p:nvPr userDrawn="1"/>
        </p:nvSpPr>
        <p:spPr>
          <a:xfrm>
            <a:off x="3625124" y="4344471"/>
            <a:ext cx="1728865" cy="435354"/>
          </a:xfrm>
          <a:prstGeom prst="rect">
            <a:avLst/>
          </a:prstGeom>
          <a:solidFill>
            <a:srgbClr val="D5E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5" name="Rectangle 24">
            <a:extLst>
              <a:ext uri="{FF2B5EF4-FFF2-40B4-BE49-F238E27FC236}">
                <a16:creationId xmlns:a16="http://schemas.microsoft.com/office/drawing/2014/main" id="{B0974FE4-C5BF-3646-A6AA-98C0953D2CE9}"/>
              </a:ext>
            </a:extLst>
          </p:cNvPr>
          <p:cNvSpPr/>
          <p:nvPr userDrawn="1"/>
        </p:nvSpPr>
        <p:spPr>
          <a:xfrm>
            <a:off x="5351492" y="4344471"/>
            <a:ext cx="1728865" cy="435354"/>
          </a:xfrm>
          <a:prstGeom prst="rect">
            <a:avLst/>
          </a:prstGeom>
          <a:solidFill>
            <a:srgbClr val="F9E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6" name="Rectangle 25">
            <a:extLst>
              <a:ext uri="{FF2B5EF4-FFF2-40B4-BE49-F238E27FC236}">
                <a16:creationId xmlns:a16="http://schemas.microsoft.com/office/drawing/2014/main" id="{41B1FF39-29D0-EF4F-830D-5DC6FAE18582}"/>
              </a:ext>
            </a:extLst>
          </p:cNvPr>
          <p:cNvSpPr/>
          <p:nvPr userDrawn="1"/>
        </p:nvSpPr>
        <p:spPr>
          <a:xfrm>
            <a:off x="7077860" y="4344471"/>
            <a:ext cx="1728865" cy="435354"/>
          </a:xfrm>
          <a:prstGeom prst="rect">
            <a:avLst/>
          </a:prstGeom>
          <a:solidFill>
            <a:srgbClr val="F7E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nvGrpSpPr>
          <p:cNvPr id="30" name="Google Shape;179;p39">
            <a:extLst>
              <a:ext uri="{FF2B5EF4-FFF2-40B4-BE49-F238E27FC236}">
                <a16:creationId xmlns:a16="http://schemas.microsoft.com/office/drawing/2014/main" id="{B1B78CCF-1F5E-E34E-9101-59F8BFF2F9E7}"/>
              </a:ext>
            </a:extLst>
          </p:cNvPr>
          <p:cNvGrpSpPr/>
          <p:nvPr userDrawn="1"/>
        </p:nvGrpSpPr>
        <p:grpSpPr>
          <a:xfrm>
            <a:off x="210281" y="6406259"/>
            <a:ext cx="183059" cy="242571"/>
            <a:chOff x="5097417" y="6406259"/>
            <a:chExt cx="183059" cy="242571"/>
          </a:xfrm>
        </p:grpSpPr>
        <p:sp>
          <p:nvSpPr>
            <p:cNvPr id="31" name="Freeform 30">
              <a:extLst>
                <a:ext uri="{FF2B5EF4-FFF2-40B4-BE49-F238E27FC236}">
                  <a16:creationId xmlns:a16="http://schemas.microsoft.com/office/drawing/2014/main" id="{3A8EAF46-0578-1346-AF92-68EBC3E6221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8972771-8780-E041-ABDA-BF967D7E7E80}"/>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AC85DBB-129E-1F43-991E-6B3669B6ED86}"/>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43739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9_Title Slide" preserve="1">
  <p:cSld name="9_Title Slide">
    <p:bg>
      <p:bgPr>
        <a:solidFill>
          <a:srgbClr val="FFFFFF"/>
        </a:solidFill>
        <a:effectLst/>
      </p:bgPr>
    </p:bg>
    <p:spTree>
      <p:nvGrpSpPr>
        <p:cNvPr id="1" name="Shape 41"/>
        <p:cNvGrpSpPr/>
        <p:nvPr/>
      </p:nvGrpSpPr>
      <p:grpSpPr>
        <a:xfrm>
          <a:off x="0" y="0"/>
          <a:ext cx="0" cy="0"/>
          <a:chOff x="0" y="0"/>
          <a:chExt cx="0" cy="0"/>
        </a:xfrm>
      </p:grpSpPr>
      <p:sp>
        <p:nvSpPr>
          <p:cNvPr id="42" name="Google Shape;42;p20"/>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3" name="Google Shape;43;p20"/>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a:extLst>
              <a:ext uri="{FF2B5EF4-FFF2-40B4-BE49-F238E27FC236}">
                <a16:creationId xmlns:a16="http://schemas.microsoft.com/office/drawing/2014/main" id="{3E66F954-B418-4749-BFCB-A71F4AD9F335}"/>
              </a:ext>
            </a:extLst>
          </p:cNvPr>
          <p:cNvGrpSpPr>
            <a:grpSpLocks noChangeAspect="1"/>
          </p:cNvGrpSpPr>
          <p:nvPr userDrawn="1"/>
        </p:nvGrpSpPr>
        <p:grpSpPr>
          <a:xfrm>
            <a:off x="7016532" y="-2"/>
            <a:ext cx="5175468" cy="6858002"/>
            <a:chOff x="10094760" y="621204"/>
            <a:chExt cx="1354470" cy="1794807"/>
          </a:xfrm>
          <a:solidFill>
            <a:srgbClr val="C9E2D3"/>
          </a:solidFill>
        </p:grpSpPr>
        <p:sp>
          <p:nvSpPr>
            <p:cNvPr id="6" name="Freeform 5">
              <a:extLst>
                <a:ext uri="{FF2B5EF4-FFF2-40B4-BE49-F238E27FC236}">
                  <a16:creationId xmlns:a16="http://schemas.microsoft.com/office/drawing/2014/main" id="{99A120A7-DB35-D14C-9105-5416AF1FD1AD}"/>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D1A65E74-0604-C24D-973F-21667EFF1572}"/>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52792831-77D1-3C40-BD89-8579715245E4}"/>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140900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0_Title Slide" preserve="1">
  <p:cSld name="10_Title Slide">
    <p:bg>
      <p:bgPr>
        <a:solidFill>
          <a:srgbClr val="FFFFFF"/>
        </a:solidFill>
        <a:effectLst/>
      </p:bgPr>
    </p:bg>
    <p:spTree>
      <p:nvGrpSpPr>
        <p:cNvPr id="1" name="Shape 45"/>
        <p:cNvGrpSpPr/>
        <p:nvPr/>
      </p:nvGrpSpPr>
      <p:grpSpPr>
        <a:xfrm>
          <a:off x="0" y="0"/>
          <a:ext cx="0" cy="0"/>
          <a:chOff x="0" y="0"/>
          <a:chExt cx="0" cy="0"/>
        </a:xfrm>
      </p:grpSpPr>
      <p:sp>
        <p:nvSpPr>
          <p:cNvPr id="46" name="Google Shape;46;p21"/>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7" name="Google Shape;47;p21"/>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a:extLst>
              <a:ext uri="{FF2B5EF4-FFF2-40B4-BE49-F238E27FC236}">
                <a16:creationId xmlns:a16="http://schemas.microsoft.com/office/drawing/2014/main" id="{ACCBBF90-18CC-DA47-8B27-76D492C54CF3}"/>
              </a:ext>
            </a:extLst>
          </p:cNvPr>
          <p:cNvGrpSpPr>
            <a:grpSpLocks noChangeAspect="1"/>
          </p:cNvGrpSpPr>
          <p:nvPr userDrawn="1"/>
        </p:nvGrpSpPr>
        <p:grpSpPr>
          <a:xfrm>
            <a:off x="7016532" y="-2"/>
            <a:ext cx="5175468" cy="6858002"/>
            <a:chOff x="10094760" y="621204"/>
            <a:chExt cx="1354470" cy="1794807"/>
          </a:xfrm>
          <a:solidFill>
            <a:srgbClr val="FCD3BF"/>
          </a:solidFill>
        </p:grpSpPr>
        <p:sp>
          <p:nvSpPr>
            <p:cNvPr id="6" name="Freeform 5">
              <a:extLst>
                <a:ext uri="{FF2B5EF4-FFF2-40B4-BE49-F238E27FC236}">
                  <a16:creationId xmlns:a16="http://schemas.microsoft.com/office/drawing/2014/main" id="{EF8F0092-1BD8-B747-AE91-BB6CDBCDC02E}"/>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C10A91A9-A1FE-7246-88E2-FEFCC59FDFE8}"/>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C5D60B46-35CC-F545-A71A-02432A84EC77}"/>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87213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1_Title Slide" preserve="1">
  <p:cSld name="11_Title Slide">
    <p:bg>
      <p:bgPr>
        <a:solidFill>
          <a:srgbClr val="FFFFFF"/>
        </a:solidFill>
        <a:effectLst/>
      </p:bgPr>
    </p:bg>
    <p:spTree>
      <p:nvGrpSpPr>
        <p:cNvPr id="1" name="Shape 49"/>
        <p:cNvGrpSpPr/>
        <p:nvPr/>
      </p:nvGrpSpPr>
      <p:grpSpPr>
        <a:xfrm>
          <a:off x="0" y="0"/>
          <a:ext cx="0" cy="0"/>
          <a:chOff x="0" y="0"/>
          <a:chExt cx="0" cy="0"/>
        </a:xfrm>
      </p:grpSpPr>
      <p:sp>
        <p:nvSpPr>
          <p:cNvPr id="50" name="Google Shape;50;p22"/>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51" name="Google Shape;51;p22"/>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9" name="Google Shape;179;p39">
            <a:extLst>
              <a:ext uri="{FF2B5EF4-FFF2-40B4-BE49-F238E27FC236}">
                <a16:creationId xmlns:a16="http://schemas.microsoft.com/office/drawing/2014/main" id="{3C4502F4-25C5-5F4D-A0BA-12FE0878206E}"/>
              </a:ext>
            </a:extLst>
          </p:cNvPr>
          <p:cNvGrpSpPr>
            <a:grpSpLocks noChangeAspect="1"/>
          </p:cNvGrpSpPr>
          <p:nvPr userDrawn="1"/>
        </p:nvGrpSpPr>
        <p:grpSpPr>
          <a:xfrm>
            <a:off x="7016532" y="-2"/>
            <a:ext cx="5175468" cy="6858002"/>
            <a:chOff x="10094760" y="621204"/>
            <a:chExt cx="1354470" cy="1794807"/>
          </a:xfrm>
          <a:solidFill>
            <a:srgbClr val="C4C7B7"/>
          </a:solidFill>
        </p:grpSpPr>
        <p:sp>
          <p:nvSpPr>
            <p:cNvPr id="10" name="Freeform 9">
              <a:extLst>
                <a:ext uri="{FF2B5EF4-FFF2-40B4-BE49-F238E27FC236}">
                  <a16:creationId xmlns:a16="http://schemas.microsoft.com/office/drawing/2014/main" id="{8B3D1465-6C88-3446-A89E-E4DB3E93D647}"/>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D3E7FF1B-DE52-8245-AE62-13DCF3B67440}"/>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2" name="Freeform 11">
              <a:extLst>
                <a:ext uri="{FF2B5EF4-FFF2-40B4-BE49-F238E27FC236}">
                  <a16:creationId xmlns:a16="http://schemas.microsoft.com/office/drawing/2014/main" id="{203BD4D4-5BB7-314C-BD1B-285A4F6EF2AE}"/>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81339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reserve="1" userDrawn="1">
  <p:cSld name="Title Slide">
    <p:spTree>
      <p:nvGrpSpPr>
        <p:cNvPr id="1" name="Shape 177"/>
        <p:cNvGrpSpPr/>
        <p:nvPr/>
      </p:nvGrpSpPr>
      <p:grpSpPr>
        <a:xfrm>
          <a:off x="0" y="0"/>
          <a:ext cx="0" cy="0"/>
          <a:chOff x="0" y="0"/>
          <a:chExt cx="0" cy="0"/>
        </a:xfrm>
      </p:grpSpPr>
      <p:pic>
        <p:nvPicPr>
          <p:cNvPr id="178" name="Google Shape;178;p39"/>
          <p:cNvPicPr preferRelativeResize="0"/>
          <p:nvPr userDrawn="1"/>
        </p:nvPicPr>
        <p:blipFill rotWithShape="1">
          <a:blip r:embed="rId2">
            <a:alphaModFix/>
          </a:blip>
          <a:srcRect/>
          <a:stretch/>
        </p:blipFill>
        <p:spPr>
          <a:xfrm>
            <a:off x="0" y="5762408"/>
            <a:ext cx="12192000" cy="1095592"/>
          </a:xfrm>
          <a:prstGeom prst="rect">
            <a:avLst/>
          </a:prstGeom>
          <a:noFill/>
          <a:ln>
            <a:noFill/>
          </a:ln>
        </p:spPr>
      </p:pic>
      <p:sp>
        <p:nvSpPr>
          <p:cNvPr id="180" name="Google Shape;180;p39"/>
          <p:cNvSpPr txBox="1">
            <a:spLocks noGrp="1"/>
          </p:cNvSpPr>
          <p:nvPr>
            <p:ph type="ctrTitle"/>
          </p:nvPr>
        </p:nvSpPr>
        <p:spPr>
          <a:xfrm>
            <a:off x="658368" y="1980600"/>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1" name="Google Shape;181;p39"/>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9" name="Google Shape;179;p39">
            <a:extLst>
              <a:ext uri="{FF2B5EF4-FFF2-40B4-BE49-F238E27FC236}">
                <a16:creationId xmlns:a16="http://schemas.microsoft.com/office/drawing/2014/main" id="{EF4E134D-BD3E-ED41-B04C-5F0CC54C9B18}"/>
              </a:ext>
            </a:extLst>
          </p:cNvPr>
          <p:cNvPicPr preferRelativeResize="0"/>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40664" y="714406"/>
            <a:ext cx="2912409" cy="469464"/>
          </a:xfrm>
          <a:prstGeom prst="rect">
            <a:avLst/>
          </a:prstGeom>
          <a:noFill/>
          <a:ln>
            <a:noFill/>
          </a:ln>
        </p:spPr>
      </p:pic>
    </p:spTree>
    <p:extLst>
      <p:ext uri="{BB962C8B-B14F-4D97-AF65-F5344CB8AC3E}">
        <p14:creationId xmlns:p14="http://schemas.microsoft.com/office/powerpoint/2010/main" val="249185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reserve="1" userDrawn="1">
  <p:cSld name="1_Title Slide">
    <p:bg>
      <p:bgPr>
        <a:solidFill>
          <a:schemeClr val="dk2"/>
        </a:solidFill>
        <a:effectLst/>
      </p:bgPr>
    </p:bg>
    <p:spTree>
      <p:nvGrpSpPr>
        <p:cNvPr id="1" name="Shape 161"/>
        <p:cNvGrpSpPr/>
        <p:nvPr/>
      </p:nvGrpSpPr>
      <p:grpSpPr>
        <a:xfrm>
          <a:off x="0" y="0"/>
          <a:ext cx="0" cy="0"/>
          <a:chOff x="0" y="0"/>
          <a:chExt cx="0" cy="0"/>
        </a:xfrm>
      </p:grpSpPr>
      <p:pic>
        <p:nvPicPr>
          <p:cNvPr id="163" name="Google Shape;163;p37"/>
          <p:cNvPicPr preferRelativeResize="0"/>
          <p:nvPr/>
        </p:nvPicPr>
        <p:blipFill rotWithShape="1">
          <a:blip r:embed="rId2">
            <a:alphaModFix/>
          </a:blip>
          <a:srcRect/>
          <a:stretch/>
        </p:blipFill>
        <p:spPr>
          <a:xfrm rot="10800000">
            <a:off x="0" y="5743451"/>
            <a:ext cx="12192000" cy="1114548"/>
          </a:xfrm>
          <a:prstGeom prst="rect">
            <a:avLst/>
          </a:prstGeom>
          <a:noFill/>
          <a:ln>
            <a:noFill/>
          </a:ln>
        </p:spPr>
      </p:pic>
      <p:sp>
        <p:nvSpPr>
          <p:cNvPr id="164" name="Google Shape;164;p37"/>
          <p:cNvSpPr txBox="1">
            <a:spLocks noGrp="1"/>
          </p:cNvSpPr>
          <p:nvPr>
            <p:ph type="ctrTitle"/>
          </p:nvPr>
        </p:nvSpPr>
        <p:spPr>
          <a:xfrm>
            <a:off x="658368" y="1980600"/>
            <a:ext cx="5793581" cy="1141719"/>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65" name="Google Shape;165;p37"/>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2" name="Google Shape;179;p39">
            <a:extLst>
              <a:ext uri="{FF2B5EF4-FFF2-40B4-BE49-F238E27FC236}">
                <a16:creationId xmlns:a16="http://schemas.microsoft.com/office/drawing/2014/main" id="{D7C207AC-70C7-5946-AFF0-4E96865F3E8C}"/>
              </a:ext>
            </a:extLst>
          </p:cNvPr>
          <p:cNvGrpSpPr/>
          <p:nvPr/>
        </p:nvGrpSpPr>
        <p:grpSpPr>
          <a:xfrm>
            <a:off x="740664" y="714406"/>
            <a:ext cx="2911051" cy="470143"/>
            <a:chOff x="740664" y="714406"/>
            <a:chExt cx="2911051" cy="470143"/>
          </a:xfrm>
        </p:grpSpPr>
        <p:sp>
          <p:nvSpPr>
            <p:cNvPr id="3" name="Freeform 2">
              <a:extLst>
                <a:ext uri="{FF2B5EF4-FFF2-40B4-BE49-F238E27FC236}">
                  <a16:creationId xmlns:a16="http://schemas.microsoft.com/office/drawing/2014/main" id="{4207F351-074C-7045-82C1-C79DB2CEBC22}"/>
                </a:ext>
              </a:extLst>
            </p:cNvPr>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4" name="Freeform 3">
              <a:extLst>
                <a:ext uri="{FF2B5EF4-FFF2-40B4-BE49-F238E27FC236}">
                  <a16:creationId xmlns:a16="http://schemas.microsoft.com/office/drawing/2014/main" id="{A837EA13-B625-2542-8632-2522E9DD607F}"/>
                </a:ext>
              </a:extLst>
            </p:cNvPr>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5" name="Freeform 4">
              <a:extLst>
                <a:ext uri="{FF2B5EF4-FFF2-40B4-BE49-F238E27FC236}">
                  <a16:creationId xmlns:a16="http://schemas.microsoft.com/office/drawing/2014/main" id="{D5D4244D-DBB1-4248-A3DB-E273AEF38155}"/>
                </a:ext>
              </a:extLst>
            </p:cNvPr>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BEAA9476-DE75-0346-8DA2-1E3BFD4E5284}"/>
                </a:ext>
              </a:extLst>
            </p:cNvPr>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7B25CF1B-6460-2341-B99B-7745695B54ED}"/>
                </a:ext>
              </a:extLst>
            </p:cNvPr>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868EA142-CD43-4741-B685-DCA3086557DE}"/>
                </a:ext>
              </a:extLst>
            </p:cNvPr>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043AFB3D-9D8D-F240-85EC-801AB6E0D49A}"/>
                </a:ext>
              </a:extLst>
            </p:cNvPr>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BB0D06F0-6321-864C-98D8-DDE26350E961}"/>
                </a:ext>
              </a:extLst>
            </p:cNvPr>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870B272-1E12-4848-BF6B-83D966528E20}"/>
                </a:ext>
              </a:extLst>
            </p:cNvPr>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D8520CB-58FD-E942-B145-A434AF23A807}"/>
                </a:ext>
              </a:extLst>
            </p:cNvPr>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17823BE-787F-1F4D-AC40-75C4DA14C946}"/>
                </a:ext>
              </a:extLst>
            </p:cNvPr>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F187F88-5441-2841-8866-1EF6E116C2C1}"/>
                </a:ext>
              </a:extLst>
            </p:cNvPr>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69617B41-5FC3-2547-88D2-B5A46601CC6A}"/>
                </a:ext>
              </a:extLst>
            </p:cNvPr>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extLst>
      <p:ext uri="{BB962C8B-B14F-4D97-AF65-F5344CB8AC3E}">
        <p14:creationId xmlns:p14="http://schemas.microsoft.com/office/powerpoint/2010/main" val="327002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Title Slide" preserve="1">
  <p:cSld name="3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76" name="Google Shape;176;p38"/>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3" name="Group 2">
            <a:extLst>
              <a:ext uri="{FF2B5EF4-FFF2-40B4-BE49-F238E27FC236}">
                <a16:creationId xmlns:a16="http://schemas.microsoft.com/office/drawing/2014/main" id="{1EE7CAFF-E4A2-0041-99FB-35D2AB8C94CD}"/>
              </a:ext>
            </a:extLst>
          </p:cNvPr>
          <p:cNvGrpSpPr/>
          <p:nvPr userDrawn="1"/>
        </p:nvGrpSpPr>
        <p:grpSpPr>
          <a:xfrm>
            <a:off x="4980048" y="0"/>
            <a:ext cx="1463040" cy="1463040"/>
            <a:chOff x="3735036" y="0"/>
            <a:chExt cx="1097280" cy="1219200"/>
          </a:xfrm>
        </p:grpSpPr>
        <p:sp>
          <p:nvSpPr>
            <p:cNvPr id="11" name="Rectangle 10">
              <a:extLst>
                <a:ext uri="{FF2B5EF4-FFF2-40B4-BE49-F238E27FC236}">
                  <a16:creationId xmlns:a16="http://schemas.microsoft.com/office/drawing/2014/main" id="{4B215616-6F68-CF4E-B7C6-BC2ABE367DE7}"/>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12" name="Rectangle 11">
              <a:extLst>
                <a:ext uri="{FF2B5EF4-FFF2-40B4-BE49-F238E27FC236}">
                  <a16:creationId xmlns:a16="http://schemas.microsoft.com/office/drawing/2014/main" id="{A166BC2D-0C98-5C4C-B978-A54E7F4FB8CC}"/>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13" name="Rectangle 12">
            <a:extLst>
              <a:ext uri="{FF2B5EF4-FFF2-40B4-BE49-F238E27FC236}">
                <a16:creationId xmlns:a16="http://schemas.microsoft.com/office/drawing/2014/main" id="{2A539001-FC28-AC42-B395-6EC2E6288668}"/>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a:extLst>
              <a:ext uri="{FF2B5EF4-FFF2-40B4-BE49-F238E27FC236}">
                <a16:creationId xmlns:a16="http://schemas.microsoft.com/office/drawing/2014/main" id="{6C98A85A-6166-6E44-A30D-86AFA8301C2B}"/>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2" name="Rectangle 21">
            <a:extLst>
              <a:ext uri="{FF2B5EF4-FFF2-40B4-BE49-F238E27FC236}">
                <a16:creationId xmlns:a16="http://schemas.microsoft.com/office/drawing/2014/main" id="{BCA13D15-B6F4-6040-919D-DC482988972F}"/>
              </a:ext>
            </a:extLst>
          </p:cNvPr>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7" name="Freeform 16">
            <a:extLst>
              <a:ext uri="{FF2B5EF4-FFF2-40B4-BE49-F238E27FC236}">
                <a16:creationId xmlns:a16="http://schemas.microsoft.com/office/drawing/2014/main" id="{E54523D7-173F-5842-A3DF-109CB2D1577C}"/>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76713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61178" y="457200"/>
            <a:ext cx="11269647" cy="458884"/>
          </a:xfrm>
          <a:prstGeom prst="rect">
            <a:avLst/>
          </a:prstGeom>
          <a:noFill/>
          <a:ln>
            <a:noFill/>
          </a:ln>
        </p:spPr>
        <p:txBody>
          <a:bodyPr spcFirstLastPara="1" wrap="square" lIns="91425" tIns="45700" rIns="91425" bIns="45700" anchor="t" anchorCtr="0">
            <a:noAutofit/>
          </a:bodyPr>
          <a:lstStyle>
            <a:lvl1pPr marR="0" lvl="0" algn="l" rtl="0">
              <a:lnSpc>
                <a:spcPct val="80000"/>
              </a:lnSpc>
              <a:spcBef>
                <a:spcPts val="0"/>
              </a:spcBef>
              <a:spcAft>
                <a:spcPts val="0"/>
              </a:spcAft>
              <a:buClr>
                <a:schemeClr val="dk1"/>
              </a:buClr>
              <a:buSzPts val="3600"/>
              <a:buFont typeface="Georgia"/>
              <a:buNone/>
              <a:defRPr sz="3600" b="1"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2" name="Google Shape;12;p1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9pPr>
          </a:lstStyle>
          <a:p>
            <a:r>
              <a:rPr lang="en-US"/>
              <a:t>© Quickbase 2023 Private &amp; Confidential</a:t>
            </a:r>
            <a:endParaRPr lang="en-US" sz="700" dirty="0"/>
          </a:p>
        </p:txBody>
      </p:sp>
      <p:sp>
        <p:nvSpPr>
          <p:cNvPr id="13" name="Google Shape;13;p1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80" b="1" i="0" u="none" strike="noStrike" cap="none">
                <a:solidFill>
                  <a:schemeClr val="dk1"/>
                </a:solidFill>
                <a:latin typeface="Georgia"/>
                <a:ea typeface="Georgia"/>
                <a:cs typeface="Georgia"/>
                <a:sym typeface="Georgia"/>
              </a:defRPr>
            </a:lvl1pPr>
            <a:lvl2pPr marL="0" marR="0" lvl="1" indent="0" algn="r" rtl="0">
              <a:spcBef>
                <a:spcPts val="0"/>
              </a:spcBef>
              <a:buNone/>
              <a:defRPr sz="1080" b="1" i="0" u="none" strike="noStrike" cap="none">
                <a:solidFill>
                  <a:schemeClr val="dk1"/>
                </a:solidFill>
                <a:latin typeface="Georgia"/>
                <a:ea typeface="Georgia"/>
                <a:cs typeface="Georgia"/>
                <a:sym typeface="Georgia"/>
              </a:defRPr>
            </a:lvl2pPr>
            <a:lvl3pPr marL="0" marR="0" lvl="2" indent="0" algn="r" rtl="0">
              <a:spcBef>
                <a:spcPts val="0"/>
              </a:spcBef>
              <a:buNone/>
              <a:defRPr sz="1080" b="1" i="0" u="none" strike="noStrike" cap="none">
                <a:solidFill>
                  <a:schemeClr val="dk1"/>
                </a:solidFill>
                <a:latin typeface="Georgia"/>
                <a:ea typeface="Georgia"/>
                <a:cs typeface="Georgia"/>
                <a:sym typeface="Georgia"/>
              </a:defRPr>
            </a:lvl3pPr>
            <a:lvl4pPr marL="0" marR="0" lvl="3" indent="0" algn="r" rtl="0">
              <a:spcBef>
                <a:spcPts val="0"/>
              </a:spcBef>
              <a:buNone/>
              <a:defRPr sz="1080" b="1" i="0" u="none" strike="noStrike" cap="none">
                <a:solidFill>
                  <a:schemeClr val="dk1"/>
                </a:solidFill>
                <a:latin typeface="Georgia"/>
                <a:ea typeface="Georgia"/>
                <a:cs typeface="Georgia"/>
                <a:sym typeface="Georgia"/>
              </a:defRPr>
            </a:lvl4pPr>
            <a:lvl5pPr marL="0" marR="0" lvl="4" indent="0" algn="r" rtl="0">
              <a:spcBef>
                <a:spcPts val="0"/>
              </a:spcBef>
              <a:buNone/>
              <a:defRPr sz="1080" b="1" i="0" u="none" strike="noStrike" cap="none">
                <a:solidFill>
                  <a:schemeClr val="dk1"/>
                </a:solidFill>
                <a:latin typeface="Georgia"/>
                <a:ea typeface="Georgia"/>
                <a:cs typeface="Georgia"/>
                <a:sym typeface="Georgia"/>
              </a:defRPr>
            </a:lvl5pPr>
            <a:lvl6pPr marL="0" marR="0" lvl="5" indent="0" algn="r" rtl="0">
              <a:spcBef>
                <a:spcPts val="0"/>
              </a:spcBef>
              <a:buNone/>
              <a:defRPr sz="1080" b="1" i="0" u="none" strike="noStrike" cap="none">
                <a:solidFill>
                  <a:schemeClr val="dk1"/>
                </a:solidFill>
                <a:latin typeface="Georgia"/>
                <a:ea typeface="Georgia"/>
                <a:cs typeface="Georgia"/>
                <a:sym typeface="Georgia"/>
              </a:defRPr>
            </a:lvl6pPr>
            <a:lvl7pPr marL="0" marR="0" lvl="6" indent="0" algn="r" rtl="0">
              <a:spcBef>
                <a:spcPts val="0"/>
              </a:spcBef>
              <a:buNone/>
              <a:defRPr sz="1080" b="1" i="0" u="none" strike="noStrike" cap="none">
                <a:solidFill>
                  <a:schemeClr val="dk1"/>
                </a:solidFill>
                <a:latin typeface="Georgia"/>
                <a:ea typeface="Georgia"/>
                <a:cs typeface="Georgia"/>
                <a:sym typeface="Georgia"/>
              </a:defRPr>
            </a:lvl7pPr>
            <a:lvl8pPr marL="0" marR="0" lvl="7" indent="0" algn="r" rtl="0">
              <a:spcBef>
                <a:spcPts val="0"/>
              </a:spcBef>
              <a:buNone/>
              <a:defRPr sz="1080" b="1" i="0" u="none" strike="noStrike" cap="none">
                <a:solidFill>
                  <a:schemeClr val="dk1"/>
                </a:solidFill>
                <a:latin typeface="Georgia"/>
                <a:ea typeface="Georgia"/>
                <a:cs typeface="Georgia"/>
                <a:sym typeface="Georgia"/>
              </a:defRPr>
            </a:lvl8pPr>
            <a:lvl9pPr marL="0" marR="0" lvl="8" indent="0" algn="r" rtl="0">
              <a:spcBef>
                <a:spcPts val="0"/>
              </a:spcBef>
              <a:buNone/>
              <a:defRPr sz="1080" b="1" i="0" u="none" strike="noStrike" cap="none">
                <a:solidFill>
                  <a:schemeClr val="dk1"/>
                </a:solidFill>
                <a:latin typeface="Georgia"/>
                <a:ea typeface="Georgia"/>
                <a:cs typeface="Georgia"/>
                <a:sym typeface="Georgia"/>
              </a:defRPr>
            </a:lvl9pPr>
          </a:lstStyle>
          <a:p>
            <a:fld id="{00000000-1234-1234-1234-123412341234}" type="slidenum">
              <a:rPr lang="en-US" smtClean="0"/>
              <a:pPr/>
              <a:t>‹#›</a:t>
            </a:fld>
            <a:endParaRPr lang="en-US"/>
          </a:p>
        </p:txBody>
      </p:sp>
      <p:sp>
        <p:nvSpPr>
          <p:cNvPr id="2" name="Text Placeholder 1">
            <a:extLst>
              <a:ext uri="{FF2B5EF4-FFF2-40B4-BE49-F238E27FC236}">
                <a16:creationId xmlns:a16="http://schemas.microsoft.com/office/drawing/2014/main" id="{82A43653-F769-F949-8CB2-2E448DD3BC6F}"/>
              </a:ext>
            </a:extLst>
          </p:cNvPr>
          <p:cNvSpPr>
            <a:spLocks noGrp="1"/>
          </p:cNvSpPr>
          <p:nvPr>
            <p:ph type="body" idx="1"/>
          </p:nvPr>
        </p:nvSpPr>
        <p:spPr>
          <a:xfrm>
            <a:off x="461178" y="1290181"/>
            <a:ext cx="11269647" cy="48877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3744517"/>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708" r:id="rId14"/>
    <p:sldLayoutId id="2147483706" r:id="rId15"/>
    <p:sldLayoutId id="2147483687" r:id="rId16"/>
    <p:sldLayoutId id="2147483709" r:id="rId17"/>
    <p:sldLayoutId id="2147483688" r:id="rId18"/>
    <p:sldLayoutId id="2147483710" r:id="rId19"/>
    <p:sldLayoutId id="2147483689" r:id="rId20"/>
    <p:sldLayoutId id="2147483711" r:id="rId21"/>
    <p:sldLayoutId id="2147483690" r:id="rId22"/>
    <p:sldLayoutId id="2147483691" r:id="rId23"/>
    <p:sldLayoutId id="2147483692" r:id="rId24"/>
    <p:sldLayoutId id="2147483707" r:id="rId25"/>
    <p:sldLayoutId id="2147483693" r:id="rId26"/>
    <p:sldLayoutId id="2147483694" r:id="rId27"/>
    <p:sldLayoutId id="2147483695" r:id="rId28"/>
    <p:sldLayoutId id="2147483696" r:id="rId29"/>
    <p:sldLayoutId id="2147483697" r:id="rId30"/>
    <p:sldLayoutId id="2147483698" r:id="rId31"/>
    <p:sldLayoutId id="2147483699" r:id="rId32"/>
    <p:sldLayoutId id="2147483700" r:id="rId33"/>
    <p:sldLayoutId id="2147483701" r:id="rId34"/>
    <p:sldLayoutId id="2147483702" r:id="rId35"/>
    <p:sldLayoutId id="2147483703" r:id="rId36"/>
    <p:sldLayoutId id="2147483704" r:id="rId37"/>
    <p:sldLayoutId id="2147483705" r:id="rId38"/>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11430" marR="0" lvl="0" indent="0" algn="l" rtl="0" eaLnBrk="1" hangingPunct="1">
        <a:lnSpc>
          <a:spcPct val="100000"/>
        </a:lnSpc>
        <a:spcBef>
          <a:spcPts val="600"/>
        </a:spcBef>
        <a:spcAft>
          <a:spcPts val="0"/>
        </a:spcAft>
        <a:buClr>
          <a:schemeClr val="bg2"/>
        </a:buClr>
        <a:buFont typeface="Wingdings" pitchFamily="2" charset="2"/>
        <a:buNone/>
        <a:tabLst/>
        <a:defRPr sz="1800" b="0" i="0" u="none" strike="noStrike" cap="none">
          <a:solidFill>
            <a:schemeClr val="tx1"/>
          </a:solidFill>
          <a:latin typeface="Arial"/>
          <a:ea typeface="Arial"/>
          <a:cs typeface="Arial"/>
          <a:sym typeface="Arial"/>
        </a:defRPr>
      </a:lvl1pPr>
      <a:lvl2pPr marL="230188" marR="0" lvl="1" indent="-230188" algn="l" rtl="0" eaLnBrk="1" hangingPunct="1">
        <a:lnSpc>
          <a:spcPct val="100000"/>
        </a:lnSpc>
        <a:spcBef>
          <a:spcPts val="600"/>
        </a:spcBef>
        <a:spcAft>
          <a:spcPts val="0"/>
        </a:spcAft>
        <a:buClr>
          <a:schemeClr val="accent3"/>
        </a:buClr>
        <a:buFont typeface="Wingdings" pitchFamily="2" charset="2"/>
        <a:buChar char="§"/>
        <a:tabLst/>
        <a:defRPr sz="1800" b="0" i="0" u="none" strike="noStrike" cap="none">
          <a:solidFill>
            <a:schemeClr val="bg2"/>
          </a:solidFill>
          <a:latin typeface="Arial"/>
          <a:ea typeface="Arial"/>
          <a:cs typeface="Arial"/>
          <a:sym typeface="Arial"/>
        </a:defRPr>
      </a:lvl2pPr>
      <a:lvl3pPr marL="461963" marR="0" lvl="2" indent="-230188" algn="l" rtl="0" eaLnBrk="1" hangingPunct="1">
        <a:lnSpc>
          <a:spcPct val="100000"/>
        </a:lnSpc>
        <a:spcBef>
          <a:spcPts val="600"/>
        </a:spcBef>
        <a:spcAft>
          <a:spcPts val="0"/>
        </a:spcAft>
        <a:buClr>
          <a:schemeClr val="accent3"/>
        </a:buClr>
        <a:buSzPct val="75000"/>
        <a:buFont typeface="Wingdings" pitchFamily="2" charset="2"/>
        <a:buChar char="§"/>
        <a:tabLst/>
        <a:defRPr sz="1800" b="0" i="0" u="none" strike="noStrike" cap="none">
          <a:solidFill>
            <a:schemeClr val="tx1"/>
          </a:solidFill>
          <a:latin typeface="Arial"/>
          <a:ea typeface="Arial"/>
          <a:cs typeface="Arial"/>
          <a:sym typeface="Arial"/>
        </a:defRPr>
      </a:lvl3pPr>
      <a:lvl4pPr marL="687388" marR="0" lvl="3" indent="-225425" algn="l" rtl="0" eaLnBrk="1" hangingPunct="1">
        <a:lnSpc>
          <a:spcPct val="100000"/>
        </a:lnSpc>
        <a:spcBef>
          <a:spcPts val="600"/>
        </a:spcBef>
        <a:spcAft>
          <a:spcPts val="0"/>
        </a:spcAft>
        <a:buClr>
          <a:schemeClr val="accent3"/>
        </a:buClr>
        <a:buFont typeface="System Font Regular"/>
        <a:buChar char="-"/>
        <a:tabLst/>
        <a:defRPr sz="1800" b="0" i="0" u="none" strike="noStrike" cap="none">
          <a:solidFill>
            <a:schemeClr val="tx1"/>
          </a:solidFill>
          <a:latin typeface="Arial"/>
          <a:ea typeface="Arial"/>
          <a:cs typeface="Arial"/>
          <a:sym typeface="Arial"/>
        </a:defRPr>
      </a:lvl4pPr>
      <a:lvl5pPr marL="830580" marR="0" lvl="4" indent="-280036" algn="l" rtl="0" eaLnBrk="1" hangingPunct="1">
        <a:lnSpc>
          <a:spcPct val="100000"/>
        </a:lnSpc>
        <a:spcBef>
          <a:spcPts val="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
          <p:cNvSpPr txBox="1">
            <a:spLocks noGrp="1"/>
          </p:cNvSpPr>
          <p:nvPr>
            <p:ph type="ctrTitle"/>
          </p:nvPr>
        </p:nvSpPr>
        <p:spPr>
          <a:xfrm>
            <a:off x="658368" y="2133705"/>
            <a:ext cx="6402832" cy="1323728"/>
          </a:xfrm>
          <a:noFill/>
          <a:ln>
            <a:noFill/>
          </a:ln>
        </p:spPr>
        <p:txBody>
          <a:bodyPr spcFirstLastPara="1" wrap="square" lIns="91425" tIns="45700" rIns="91425" bIns="45700" anchor="t" anchorCtr="0">
            <a:noAutofit/>
          </a:bodyPr>
          <a:lstStyle/>
          <a:p>
            <a:pPr lvl="0"/>
            <a:r>
              <a:rPr lang="en-US" sz="4400" dirty="0">
                <a:sym typeface="Georgia"/>
              </a:rPr>
              <a:t>Quickbase </a:t>
            </a:r>
            <a:br>
              <a:rPr lang="en-US" sz="4400" dirty="0">
                <a:sym typeface="Georgia"/>
              </a:rPr>
            </a:br>
            <a:r>
              <a:rPr lang="en-US" sz="4400" dirty="0">
                <a:sym typeface="Georgia"/>
              </a:rPr>
              <a:t>Candidate Exercise</a:t>
            </a:r>
            <a:endParaRPr lang="en-US" dirty="0"/>
          </a:p>
        </p:txBody>
      </p:sp>
      <p:sp>
        <p:nvSpPr>
          <p:cNvPr id="198" name="Google Shape;198;p1"/>
          <p:cNvSpPr txBox="1">
            <a:spLocks noGrp="1"/>
          </p:cNvSpPr>
          <p:nvPr>
            <p:ph type="subTitle" idx="1"/>
          </p:nvPr>
        </p:nvSpPr>
        <p:spPr>
          <a:xfrm>
            <a:off x="658370" y="3745147"/>
            <a:ext cx="6402831" cy="582785"/>
          </a:xfrm>
          <a:noFill/>
          <a:ln>
            <a:noFill/>
          </a:ln>
        </p:spPr>
        <p:txBody>
          <a:bodyPr spcFirstLastPara="1" wrap="square" lIns="91425" tIns="45700" rIns="91425" bIns="45700" anchor="t" anchorCtr="0">
            <a:normAutofit/>
          </a:bodyPr>
          <a:lstStyle/>
          <a:p>
            <a:r>
              <a:rPr lang="en-GB" b="1" dirty="0"/>
              <a:t>Software Engineer</a:t>
            </a:r>
          </a:p>
        </p:txBody>
      </p:sp>
      <p:sp>
        <p:nvSpPr>
          <p:cNvPr id="200" name="Google Shape;200;p1"/>
          <p:cNvSpPr txBox="1">
            <a:spLocks noGrp="1"/>
          </p:cNvSpPr>
          <p:nvPr>
            <p:ph type="body" idx="4294967295"/>
          </p:nvPr>
        </p:nvSpPr>
        <p:spPr>
          <a:xfrm>
            <a:off x="658369" y="5434188"/>
            <a:ext cx="1399032" cy="489533"/>
          </a:xfrm>
          <a:noFill/>
          <a:ln>
            <a:noFill/>
          </a:ln>
        </p:spPr>
        <p:txBody>
          <a:bodyPr spcFirstLastPara="1" wrap="square" lIns="91425" tIns="45700" rIns="91425" bIns="45700" anchor="t" anchorCtr="0">
            <a:noAutofit/>
          </a:bodyPr>
          <a:lstStyle/>
          <a:p>
            <a:pPr lvl="0"/>
            <a:r>
              <a:rPr lang="en-US" dirty="0"/>
              <a:t>02 | 14 | 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7"/>
          <p:cNvSpPr txBox="1">
            <a:spLocks noGrp="1"/>
          </p:cNvSpPr>
          <p:nvPr>
            <p:ph type="body" idx="4294967295"/>
          </p:nvPr>
        </p:nvSpPr>
        <p:spPr>
          <a:xfrm>
            <a:off x="461178" y="1786241"/>
            <a:ext cx="11269647" cy="4402754"/>
          </a:xfrm>
          <a:noFill/>
          <a:ln>
            <a:noFill/>
          </a:ln>
        </p:spPr>
        <p:txBody>
          <a:bodyPr spcFirstLastPara="1" wrap="square" lIns="91425" tIns="45700" rIns="91425" bIns="45700" anchor="t" anchorCtr="0">
            <a:normAutofit/>
          </a:bodyPr>
          <a:lstStyle/>
          <a:p>
            <a:pPr lvl="1"/>
            <a:r>
              <a:rPr lang="en-US" sz="2800" dirty="0"/>
              <a:t>About Me </a:t>
            </a:r>
            <a:br>
              <a:rPr lang="en-US" sz="2800" dirty="0"/>
            </a:br>
            <a:r>
              <a:rPr lang="en-US" sz="2000" dirty="0">
                <a:solidFill>
                  <a:srgbClr val="606060"/>
                </a:solidFill>
                <a:latin typeface="Avenir Next Regular"/>
              </a:rPr>
              <a:t>Roughly 5 minutes to tell us about yourself and set some context.</a:t>
            </a:r>
          </a:p>
          <a:p>
            <a:pPr marL="0" lvl="1" indent="0">
              <a:buNone/>
            </a:pPr>
            <a:endParaRPr lang="en-US" sz="2000" dirty="0">
              <a:solidFill>
                <a:srgbClr val="606060"/>
              </a:solidFill>
              <a:latin typeface="Avenir Next Regular"/>
            </a:endParaRPr>
          </a:p>
          <a:p>
            <a:pPr lvl="1"/>
            <a:r>
              <a:rPr lang="en-US" sz="2800" dirty="0"/>
              <a:t>Portfolio Accomplishments </a:t>
            </a:r>
            <a:br>
              <a:rPr lang="en-US" sz="2800" dirty="0"/>
            </a:br>
            <a:r>
              <a:rPr lang="en-US" sz="2000" dirty="0">
                <a:solidFill>
                  <a:srgbClr val="606060"/>
                </a:solidFill>
                <a:latin typeface="Avenir Next Regular"/>
              </a:rPr>
              <a:t>Showcase one or two career highlights. We should spend about 5 minutes on each. </a:t>
            </a:r>
          </a:p>
          <a:p>
            <a:pPr marL="0" lvl="1" indent="0">
              <a:buNone/>
            </a:pPr>
            <a:endParaRPr lang="en-US" sz="2000" dirty="0">
              <a:solidFill>
                <a:srgbClr val="606060"/>
              </a:solidFill>
              <a:latin typeface="Avenir Next Regular"/>
            </a:endParaRPr>
          </a:p>
          <a:p>
            <a:pPr lvl="1"/>
            <a:r>
              <a:rPr lang="en-US" sz="2800" dirty="0"/>
              <a:t>Craft Demo </a:t>
            </a:r>
            <a:br>
              <a:rPr lang="en-US" sz="2800" dirty="0"/>
            </a:br>
            <a:r>
              <a:rPr lang="en-US" sz="2000" dirty="0">
                <a:solidFill>
                  <a:srgbClr val="606060"/>
                </a:solidFill>
                <a:latin typeface="Avenir Next Regular"/>
              </a:rPr>
              <a:t>You should spend about 30 minutes walking through the demo. The remaining 30 minutes is for discussion.</a:t>
            </a:r>
            <a:endParaRPr lang="en-US" sz="1800" dirty="0">
              <a:solidFill>
                <a:srgbClr val="606060"/>
              </a:solidFill>
              <a:latin typeface="Avenir Next Regular"/>
            </a:endParaRPr>
          </a:p>
        </p:txBody>
      </p:sp>
      <p:sp>
        <p:nvSpPr>
          <p:cNvPr id="244" name="Google Shape;244;p7"/>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2</a:t>
            </a:fld>
            <a:endParaRPr lang="en-US"/>
          </a:p>
        </p:txBody>
      </p:sp>
      <p:sp>
        <p:nvSpPr>
          <p:cNvPr id="245" name="Google Shape;245;p7"/>
          <p:cNvSpPr txBox="1">
            <a:spLocks noGrp="1"/>
          </p:cNvSpPr>
          <p:nvPr>
            <p:ph type="body" idx="2"/>
          </p:nvPr>
        </p:nvSpPr>
        <p:spPr>
          <a:xfrm>
            <a:off x="461964" y="914400"/>
            <a:ext cx="11268075" cy="465137"/>
          </a:xfrm>
          <a:noFill/>
          <a:ln>
            <a:noFill/>
          </a:ln>
        </p:spPr>
        <p:txBody>
          <a:bodyPr spcFirstLastPara="1" wrap="square" lIns="91425" tIns="45700" rIns="91425" bIns="45700" anchor="t" anchorCtr="0">
            <a:normAutofit/>
          </a:bodyPr>
          <a:lstStyle/>
          <a:p>
            <a:pPr lvl="0"/>
            <a:r>
              <a:rPr lang="en-US" dirty="0"/>
              <a:t>We have 90 minutes to get to know each other</a:t>
            </a:r>
          </a:p>
        </p:txBody>
      </p:sp>
      <p:sp>
        <p:nvSpPr>
          <p:cNvPr id="241" name="Google Shape;241;p7"/>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sym typeface="Georgia"/>
              </a:rPr>
              <a:t>Agenda</a:t>
            </a:r>
            <a:endParaRPr lang="en-US" dirty="0"/>
          </a:p>
        </p:txBody>
      </p:sp>
      <p:sp>
        <p:nvSpPr>
          <p:cNvPr id="7" name="Google Shape;243;p7">
            <a:extLst>
              <a:ext uri="{FF2B5EF4-FFF2-40B4-BE49-F238E27FC236}">
                <a16:creationId xmlns:a16="http://schemas.microsoft.com/office/drawing/2014/main" id="{66AA7123-7700-0E44-967C-F9131E9E6824}"/>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
        <p:nvSpPr>
          <p:cNvPr id="3" name="Rectangle 2">
            <a:extLst>
              <a:ext uri="{FF2B5EF4-FFF2-40B4-BE49-F238E27FC236}">
                <a16:creationId xmlns:a16="http://schemas.microsoft.com/office/drawing/2014/main" id="{1EE483F2-1395-A68D-BB00-64BCE63AA496}"/>
              </a:ext>
            </a:extLst>
          </p:cNvPr>
          <p:cNvSpPr/>
          <p:nvPr/>
        </p:nvSpPr>
        <p:spPr>
          <a:xfrm>
            <a:off x="575920" y="5495194"/>
            <a:ext cx="10651523" cy="825440"/>
          </a:xfrm>
          <a:prstGeom prst="rect">
            <a:avLst/>
          </a:prstGeom>
          <a:solidFill>
            <a:srgbClr val="C9E2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a:p>
            <a:pPr algn="ctr"/>
            <a:r>
              <a:rPr lang="en-US" sz="2800" dirty="0">
                <a:solidFill>
                  <a:schemeClr val="tx1"/>
                </a:solidFill>
              </a:rPr>
              <a:t>Our goal is to have a great conversation</a:t>
            </a:r>
          </a:p>
          <a:p>
            <a:pPr algn="ctr"/>
            <a:endParaRPr lang="en-US" sz="2800" dirty="0">
              <a:solidFill>
                <a:schemeClr val="tx1"/>
              </a:solidFill>
            </a:endParaRPr>
          </a:p>
        </p:txBody>
      </p:sp>
    </p:spTree>
    <p:extLst>
      <p:ext uri="{BB962C8B-B14F-4D97-AF65-F5344CB8AC3E}">
        <p14:creationId xmlns:p14="http://schemas.microsoft.com/office/powerpoint/2010/main" val="322963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4"/>
          <p:cNvSpPr txBox="1">
            <a:spLocks noGrp="1"/>
          </p:cNvSpPr>
          <p:nvPr>
            <p:ph type="ctrTitle"/>
          </p:nvPr>
        </p:nvSpPr>
        <p:spPr>
          <a:xfrm>
            <a:off x="658368" y="2412495"/>
            <a:ext cx="5793581" cy="1323728"/>
          </a:xfrm>
          <a:noFill/>
          <a:ln>
            <a:noFill/>
          </a:ln>
        </p:spPr>
        <p:txBody>
          <a:bodyPr spcFirstLastPara="1" wrap="square" lIns="91425" tIns="45700" rIns="91425" bIns="45700" anchor="t" anchorCtr="0">
            <a:noAutofit/>
          </a:bodyPr>
          <a:lstStyle/>
          <a:p>
            <a:pPr lvl="0"/>
            <a:r>
              <a:rPr lang="en-US" dirty="0">
                <a:sym typeface="Georgia"/>
              </a:rPr>
              <a:t>Hello!</a:t>
            </a:r>
            <a:endParaRPr lang="en-US" dirty="0"/>
          </a:p>
        </p:txBody>
      </p:sp>
      <p:sp>
        <p:nvSpPr>
          <p:cNvPr id="222" name="Google Shape;222;p4"/>
          <p:cNvSpPr txBox="1">
            <a:spLocks noGrp="1"/>
          </p:cNvSpPr>
          <p:nvPr>
            <p:ph type="subTitle" idx="1"/>
          </p:nvPr>
        </p:nvSpPr>
        <p:spPr>
          <a:xfrm>
            <a:off x="658370" y="3928403"/>
            <a:ext cx="5793580" cy="582785"/>
          </a:xfrm>
          <a:noFill/>
          <a:ln>
            <a:noFill/>
          </a:ln>
        </p:spPr>
        <p:txBody>
          <a:bodyPr spcFirstLastPara="1" wrap="square" lIns="91425" tIns="45700" rIns="91425" bIns="45700" anchor="t" anchorCtr="0">
            <a:normAutofit/>
          </a:bodyPr>
          <a:lstStyle/>
          <a:p>
            <a:pPr lvl="0"/>
            <a:r>
              <a:rPr lang="en-US" dirty="0"/>
              <a:t>Get to know me a little better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7"/>
          <p:cNvSpPr txBox="1">
            <a:spLocks noGrp="1"/>
          </p:cNvSpPr>
          <p:nvPr>
            <p:ph type="body" idx="4294967295"/>
          </p:nvPr>
        </p:nvSpPr>
        <p:spPr>
          <a:xfrm>
            <a:off x="461178" y="2773017"/>
            <a:ext cx="4508387" cy="2362430"/>
          </a:xfrm>
          <a:noFill/>
          <a:ln>
            <a:noFill/>
          </a:ln>
        </p:spPr>
        <p:txBody>
          <a:bodyPr spcFirstLastPara="1" wrap="square" lIns="91425" tIns="45700" rIns="91425" bIns="45700" anchor="t" anchorCtr="0">
            <a:normAutofit/>
          </a:bodyPr>
          <a:lstStyle/>
          <a:p>
            <a:pPr lvl="1"/>
            <a:r>
              <a:rPr lang="en-US" dirty="0"/>
              <a:t>Create a form that works as form generator</a:t>
            </a:r>
          </a:p>
          <a:p>
            <a:pPr lvl="1"/>
            <a:r>
              <a:rPr lang="en-US" dirty="0"/>
              <a:t>What technology should be used?</a:t>
            </a:r>
          </a:p>
          <a:p>
            <a:pPr lvl="1"/>
            <a:r>
              <a:rPr lang="en-US" dirty="0"/>
              <a:t>What components should I create?</a:t>
            </a:r>
          </a:p>
          <a:p>
            <a:pPr lvl="1"/>
            <a:r>
              <a:rPr lang="en-US" dirty="0"/>
              <a:t>How much time will the task take me?</a:t>
            </a:r>
          </a:p>
          <a:p>
            <a:pPr lvl="1"/>
            <a:endParaRPr lang="en-US" dirty="0"/>
          </a:p>
        </p:txBody>
      </p:sp>
      <p:sp>
        <p:nvSpPr>
          <p:cNvPr id="244" name="Google Shape;244;p7"/>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4</a:t>
            </a:fld>
            <a:endParaRPr lang="en-US"/>
          </a:p>
        </p:txBody>
      </p:sp>
      <p:sp>
        <p:nvSpPr>
          <p:cNvPr id="245" name="Google Shape;245;p7"/>
          <p:cNvSpPr txBox="1">
            <a:spLocks noGrp="1"/>
          </p:cNvSpPr>
          <p:nvPr>
            <p:ph type="body" idx="2"/>
          </p:nvPr>
        </p:nvSpPr>
        <p:spPr>
          <a:xfrm>
            <a:off x="461178" y="1189465"/>
            <a:ext cx="3136001" cy="465137"/>
          </a:xfrm>
          <a:noFill/>
          <a:ln>
            <a:noFill/>
          </a:ln>
        </p:spPr>
        <p:txBody>
          <a:bodyPr spcFirstLastPara="1" wrap="square" lIns="91425" tIns="45700" rIns="91425" bIns="45700" anchor="t" anchorCtr="0">
            <a:normAutofit/>
          </a:bodyPr>
          <a:lstStyle/>
          <a:p>
            <a:pPr lvl="0"/>
            <a:r>
              <a:rPr lang="en-US" dirty="0"/>
              <a:t>Problem</a:t>
            </a:r>
          </a:p>
        </p:txBody>
      </p:sp>
      <p:sp>
        <p:nvSpPr>
          <p:cNvPr id="241" name="Google Shape;241;p7"/>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r>
              <a:rPr lang="en-US" dirty="0"/>
              <a:t>Portfolio – </a:t>
            </a:r>
            <a:r>
              <a:rPr lang="en-GB" b="1" dirty="0"/>
              <a:t>Field Builder</a:t>
            </a:r>
            <a:br>
              <a:rPr lang="en-GB" b="1" dirty="0"/>
            </a:br>
            <a:endParaRPr lang="en-US" dirty="0"/>
          </a:p>
        </p:txBody>
      </p:sp>
      <p:sp>
        <p:nvSpPr>
          <p:cNvPr id="7" name="Google Shape;243;p7">
            <a:extLst>
              <a:ext uri="{FF2B5EF4-FFF2-40B4-BE49-F238E27FC236}">
                <a16:creationId xmlns:a16="http://schemas.microsoft.com/office/drawing/2014/main" id="{66AA7123-7700-0E44-967C-F9131E9E6824}"/>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
        <p:nvSpPr>
          <p:cNvPr id="2" name="Google Shape;245;p7">
            <a:extLst>
              <a:ext uri="{FF2B5EF4-FFF2-40B4-BE49-F238E27FC236}">
                <a16:creationId xmlns:a16="http://schemas.microsoft.com/office/drawing/2014/main" id="{0FB3BDAE-A473-6BD8-59AD-9B8B806AE33F}"/>
              </a:ext>
            </a:extLst>
          </p:cNvPr>
          <p:cNvSpPr txBox="1">
            <a:spLocks/>
          </p:cNvSpPr>
          <p:nvPr/>
        </p:nvSpPr>
        <p:spPr>
          <a:xfrm>
            <a:off x="5722890" y="1189465"/>
            <a:ext cx="3136001" cy="465137"/>
          </a:xfrm>
          <a:prstGeom prst="rect">
            <a:avLst/>
          </a:prstGeom>
          <a:noFill/>
          <a:ln>
            <a:noFill/>
          </a:ln>
        </p:spPr>
        <p:txBody>
          <a:bodyPr spcFirstLastPara="1" vert="horz" wrap="square" lIns="91425" tIns="45700" rIns="91425" bIns="45700" rtlCol="0" anchor="t" anchorCtr="0">
            <a:normAutofit/>
          </a:bodyPr>
          <a:lstStyle>
            <a:defPPr marR="0" lvl="0" algn="l" rtl="0">
              <a:lnSpc>
                <a:spcPct val="100000"/>
              </a:lnSpc>
              <a:spcBef>
                <a:spcPts val="0"/>
              </a:spcBef>
              <a:spcAft>
                <a:spcPts val="0"/>
              </a:spcAft>
            </a:defPPr>
            <a:lvl1pPr marL="7620" marR="0" lvl="0" indent="0" algn="l" rtl="0" eaLnBrk="1" hangingPunct="1">
              <a:lnSpc>
                <a:spcPct val="90000"/>
              </a:lnSpc>
              <a:spcBef>
                <a:spcPts val="900"/>
              </a:spcBef>
              <a:spcAft>
                <a:spcPts val="0"/>
              </a:spcAft>
              <a:buClr>
                <a:schemeClr val="bg2"/>
              </a:buClr>
              <a:buSzPts val="2000"/>
              <a:buFont typeface="Wingdings" pitchFamily="2" charset="2"/>
              <a:buNone/>
              <a:tabLst/>
              <a:defRPr sz="1800" b="1" i="0" u="none" strike="noStrike" cap="none">
                <a:solidFill>
                  <a:schemeClr val="accent2"/>
                </a:solidFill>
                <a:latin typeface="Arial"/>
                <a:ea typeface="Arial"/>
                <a:cs typeface="Arial"/>
                <a:sym typeface="Arial"/>
              </a:defRPr>
            </a:lvl1pPr>
            <a:lvl2pPr marL="822960" marR="0" lvl="1"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bg2"/>
                </a:solidFill>
                <a:latin typeface="Arial"/>
                <a:ea typeface="Arial"/>
                <a:cs typeface="Arial"/>
                <a:sym typeface="Arial"/>
              </a:defRPr>
            </a:lvl2pPr>
            <a:lvl3pPr marL="1234440" marR="0" lvl="2"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3pPr>
            <a:lvl4pPr marL="1645920" marR="0" lvl="3"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4pPr>
            <a:lvl5pPr marL="2057400" marR="0" lvl="4"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5pPr>
            <a:lvl6pPr marL="2468880" marR="0" lvl="5"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6pPr>
            <a:lvl7pPr marL="2880360" marR="0" lvl="6"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7pPr>
            <a:lvl8pPr marL="3291840" marR="0" lvl="7"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8pPr>
            <a:lvl9pPr marL="3703320" marR="0" lvl="8"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9pPr>
          </a:lstStyle>
          <a:p>
            <a:r>
              <a:rPr lang="en-US" dirty="0"/>
              <a:t>Results</a:t>
            </a:r>
          </a:p>
        </p:txBody>
      </p:sp>
      <p:sp>
        <p:nvSpPr>
          <p:cNvPr id="3" name="TextBox 2">
            <a:extLst>
              <a:ext uri="{FF2B5EF4-FFF2-40B4-BE49-F238E27FC236}">
                <a16:creationId xmlns:a16="http://schemas.microsoft.com/office/drawing/2014/main" id="{1BF9EFC7-2CB1-94D5-7157-3FBD540A1403}"/>
              </a:ext>
            </a:extLst>
          </p:cNvPr>
          <p:cNvSpPr txBox="1"/>
          <p:nvPr/>
        </p:nvSpPr>
        <p:spPr>
          <a:xfrm>
            <a:off x="461178" y="1631042"/>
            <a:ext cx="4508387"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Describe the problem and explain your thinking. What were the constraints? What did you consider before starting? Who else were you working with?</a:t>
            </a:r>
          </a:p>
        </p:txBody>
      </p:sp>
      <p:sp>
        <p:nvSpPr>
          <p:cNvPr id="4" name="TextBox 3">
            <a:extLst>
              <a:ext uri="{FF2B5EF4-FFF2-40B4-BE49-F238E27FC236}">
                <a16:creationId xmlns:a16="http://schemas.microsoft.com/office/drawing/2014/main" id="{D527A70B-490C-BD8C-7CD2-5017FF701A30}"/>
              </a:ext>
            </a:extLst>
          </p:cNvPr>
          <p:cNvSpPr txBox="1"/>
          <p:nvPr/>
        </p:nvSpPr>
        <p:spPr>
          <a:xfrm>
            <a:off x="5722890" y="1631042"/>
            <a:ext cx="5111066"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Explain what you did and what you learned. Talk about why you were (un)successful. Were you able to apply your learnings to other projects?</a:t>
            </a:r>
          </a:p>
        </p:txBody>
      </p:sp>
      <p:sp>
        <p:nvSpPr>
          <p:cNvPr id="5" name="Google Shape;242;p7">
            <a:extLst>
              <a:ext uri="{FF2B5EF4-FFF2-40B4-BE49-F238E27FC236}">
                <a16:creationId xmlns:a16="http://schemas.microsoft.com/office/drawing/2014/main" id="{5038B080-B772-F8FC-8E34-6E51AABAE365}"/>
              </a:ext>
            </a:extLst>
          </p:cNvPr>
          <p:cNvSpPr txBox="1">
            <a:spLocks/>
          </p:cNvSpPr>
          <p:nvPr/>
        </p:nvSpPr>
        <p:spPr>
          <a:xfrm>
            <a:off x="5722890" y="2773017"/>
            <a:ext cx="4508387" cy="2362430"/>
          </a:xfrm>
          <a:prstGeom prst="rect">
            <a:avLst/>
          </a:prstGeom>
          <a:noFill/>
          <a:ln>
            <a:noFill/>
          </a:ln>
        </p:spPr>
        <p:txBody>
          <a:bodyPr spcFirstLastPara="1" vert="horz" wrap="square" lIns="91425" tIns="45700" rIns="91425" bIns="45700" rtlCol="0" anchor="t" anchorCtr="0">
            <a:normAutofit fontScale="92500"/>
          </a:bodyPr>
          <a:lstStyle>
            <a:defPPr marR="0" lvl="0" algn="l" rtl="0">
              <a:lnSpc>
                <a:spcPct val="100000"/>
              </a:lnSpc>
              <a:spcBef>
                <a:spcPts val="0"/>
              </a:spcBef>
              <a:spcAft>
                <a:spcPts val="0"/>
              </a:spcAft>
            </a:defPPr>
            <a:lvl1pPr marL="11430" marR="0" lvl="0" indent="0" algn="l" rtl="0" eaLnBrk="1" hangingPunct="1">
              <a:lnSpc>
                <a:spcPct val="100000"/>
              </a:lnSpc>
              <a:spcBef>
                <a:spcPts val="600"/>
              </a:spcBef>
              <a:spcAft>
                <a:spcPts val="0"/>
              </a:spcAft>
              <a:buClr>
                <a:schemeClr val="bg2"/>
              </a:buClr>
              <a:buFont typeface="Wingdings" pitchFamily="2" charset="2"/>
              <a:buNone/>
              <a:tabLst/>
              <a:defRPr sz="2400" b="0" i="0" u="none" strike="noStrike" cap="none">
                <a:solidFill>
                  <a:schemeClr val="tx1"/>
                </a:solidFill>
                <a:latin typeface="Arial"/>
                <a:ea typeface="Arial"/>
                <a:cs typeface="Arial"/>
                <a:sym typeface="Arial"/>
              </a:defRPr>
            </a:lvl1pPr>
            <a:lvl2pPr marL="230188" marR="0" lvl="1" indent="-230188"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bg2"/>
                </a:solidFill>
                <a:latin typeface="Arial"/>
                <a:ea typeface="Arial"/>
                <a:cs typeface="Arial"/>
                <a:sym typeface="Arial"/>
              </a:defRPr>
            </a:lvl2pPr>
            <a:lvl3pPr marL="461963" marR="0" lvl="2" indent="-23177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3pPr>
            <a:lvl4pPr marL="687388" marR="0" lvl="3" indent="-22542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4pPr>
            <a:lvl5pPr marL="830580" marR="0" lvl="4" indent="-280036" algn="l" rtl="0" eaLnBrk="1" hangingPunct="1">
              <a:lnSpc>
                <a:spcPct val="100000"/>
              </a:lnSpc>
              <a:spcBef>
                <a:spcPts val="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a:lstStyle>
          <a:p>
            <a:pPr lvl="1"/>
            <a:r>
              <a:rPr lang="en-US" dirty="0"/>
              <a:t>Created a good FE project that covers a lot of skills </a:t>
            </a:r>
          </a:p>
          <a:p>
            <a:pPr lvl="1"/>
            <a:r>
              <a:rPr lang="en-US" dirty="0"/>
              <a:t>Created in a limited time</a:t>
            </a:r>
          </a:p>
          <a:p>
            <a:pPr lvl="1"/>
            <a:r>
              <a:rPr lang="en-US" dirty="0"/>
              <a:t>Set goals and used Trello</a:t>
            </a:r>
          </a:p>
          <a:p>
            <a:pPr lvl="1"/>
            <a:r>
              <a:rPr lang="en-US" dirty="0"/>
              <a:t>Wrote FE unit tests for first time</a:t>
            </a:r>
          </a:p>
        </p:txBody>
      </p:sp>
      <p:sp>
        <p:nvSpPr>
          <p:cNvPr id="6" name="Rectangle 5">
            <a:extLst>
              <a:ext uri="{FF2B5EF4-FFF2-40B4-BE49-F238E27FC236}">
                <a16:creationId xmlns:a16="http://schemas.microsoft.com/office/drawing/2014/main" id="{E691DE52-EF60-616B-F030-5AFFE1589D9C}"/>
              </a:ext>
            </a:extLst>
          </p:cNvPr>
          <p:cNvSpPr/>
          <p:nvPr/>
        </p:nvSpPr>
        <p:spPr>
          <a:xfrm>
            <a:off x="575920" y="5226958"/>
            <a:ext cx="10651523" cy="825440"/>
          </a:xfrm>
          <a:prstGeom prst="rect">
            <a:avLst/>
          </a:prstGeom>
          <a:solidFill>
            <a:srgbClr val="C9E2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Even the tasks I am not prepared for are solvable with dedication</a:t>
            </a:r>
          </a:p>
        </p:txBody>
      </p:sp>
    </p:spTree>
    <p:extLst>
      <p:ext uri="{BB962C8B-B14F-4D97-AF65-F5344CB8AC3E}">
        <p14:creationId xmlns:p14="http://schemas.microsoft.com/office/powerpoint/2010/main" val="219770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5"/>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Craft Demo and discussion</a:t>
            </a:r>
          </a:p>
        </p:txBody>
      </p:sp>
      <p:sp>
        <p:nvSpPr>
          <p:cNvPr id="228" name="Google Shape;228;p5"/>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Let’s look at the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10"/>
          <p:cNvSpPr txBox="1">
            <a:spLocks noGrp="1"/>
          </p:cNvSpPr>
          <p:nvPr>
            <p:ph type="body" idx="1"/>
          </p:nvPr>
        </p:nvSpPr>
        <p:spPr>
          <a:xfrm>
            <a:off x="461176" y="1517141"/>
            <a:ext cx="5558624" cy="4659823"/>
          </a:xfrm>
          <a:noFill/>
          <a:ln>
            <a:noFill/>
          </a:ln>
        </p:spPr>
        <p:txBody>
          <a:bodyPr spcFirstLastPara="1" wrap="square" lIns="91425" tIns="45700" rIns="91425" bIns="45700" anchor="t" anchorCtr="0">
            <a:normAutofit fontScale="92500"/>
          </a:bodyPr>
          <a:lstStyle/>
          <a:p>
            <a:pPr lvl="1"/>
            <a:r>
              <a:rPr lang="en-US"/>
              <a:t>Chose technology</a:t>
            </a:r>
          </a:p>
          <a:p>
            <a:pPr lvl="1"/>
            <a:r>
              <a:rPr lang="en-US" dirty="0"/>
              <a:t>Created a Trello plan based on the assignment </a:t>
            </a:r>
          </a:p>
          <a:p>
            <a:pPr lvl="1"/>
            <a:r>
              <a:rPr lang="en-US" dirty="0"/>
              <a:t>Defined the components</a:t>
            </a:r>
          </a:p>
          <a:p>
            <a:pPr lvl="1"/>
            <a:r>
              <a:rPr lang="en-US" dirty="0"/>
              <a:t>Started writing code for covering the tasks created in Trello </a:t>
            </a:r>
          </a:p>
          <a:p>
            <a:pPr lvl="1"/>
            <a:r>
              <a:rPr lang="en-US" dirty="0"/>
              <a:t>Tested the code while developing</a:t>
            </a:r>
          </a:p>
          <a:p>
            <a:pPr lvl="1"/>
            <a:r>
              <a:rPr lang="en-US" dirty="0"/>
              <a:t>Wrote unit tests once all the functionality is done</a:t>
            </a:r>
          </a:p>
          <a:p>
            <a:pPr lvl="1"/>
            <a:r>
              <a:rPr lang="en-US" dirty="0"/>
              <a:t>Fixed the bugs caught by the unit tests</a:t>
            </a:r>
          </a:p>
          <a:p>
            <a:pPr lvl="1"/>
            <a:r>
              <a:rPr lang="en-US" dirty="0"/>
              <a:t>Added comments and README</a:t>
            </a:r>
          </a:p>
          <a:p>
            <a:pPr lvl="1"/>
            <a:endParaRPr lang="en-US" dirty="0"/>
          </a:p>
          <a:p>
            <a:pPr lvl="1"/>
            <a:endParaRPr lang="en-US" dirty="0"/>
          </a:p>
        </p:txBody>
      </p:sp>
      <p:sp>
        <p:nvSpPr>
          <p:cNvPr id="272" name="Google Shape;272;p10"/>
          <p:cNvSpPr txBox="1">
            <a:spLocks noGrp="1"/>
          </p:cNvSpPr>
          <p:nvPr>
            <p:ph type="body" idx="2"/>
          </p:nvPr>
        </p:nvSpPr>
        <p:spPr>
          <a:xfrm>
            <a:off x="6172200" y="1517141"/>
            <a:ext cx="5562600" cy="4659823"/>
          </a:xfrm>
          <a:noFill/>
          <a:ln>
            <a:noFill/>
          </a:ln>
        </p:spPr>
        <p:txBody>
          <a:bodyPr spcFirstLastPara="1" wrap="square" lIns="91425" tIns="45700" rIns="91425" bIns="45700" anchor="t" anchorCtr="0">
            <a:normAutofit/>
          </a:bodyPr>
          <a:lstStyle/>
          <a:p>
            <a:pPr lvl="1"/>
            <a:r>
              <a:rPr lang="en-US" dirty="0"/>
              <a:t>Fixing my node/</a:t>
            </a:r>
            <a:r>
              <a:rPr lang="en-US" dirty="0" err="1"/>
              <a:t>npm</a:t>
            </a:r>
            <a:r>
              <a:rPr lang="en-US" dirty="0"/>
              <a:t>/ng versions</a:t>
            </a:r>
          </a:p>
          <a:p>
            <a:pPr lvl="1"/>
            <a:r>
              <a:rPr lang="en-US" dirty="0"/>
              <a:t>Getting used to the new updates of Angular</a:t>
            </a:r>
          </a:p>
          <a:p>
            <a:pPr lvl="1"/>
            <a:r>
              <a:rPr lang="en-US" dirty="0"/>
              <a:t>Writing FE unit tests</a:t>
            </a:r>
          </a:p>
        </p:txBody>
      </p:sp>
      <p:sp>
        <p:nvSpPr>
          <p:cNvPr id="273" name="Google Shape;273;p10"/>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74" name="Google Shape;274;p10"/>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6</a:t>
            </a:fld>
            <a:endParaRPr lang="en-US"/>
          </a:p>
        </p:txBody>
      </p:sp>
      <p:sp>
        <p:nvSpPr>
          <p:cNvPr id="270" name="Google Shape;270;p10"/>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Describe your process and blockers</a:t>
            </a:r>
          </a:p>
        </p:txBody>
      </p:sp>
      <p:sp>
        <p:nvSpPr>
          <p:cNvPr id="8" name="TextBox 7">
            <a:extLst>
              <a:ext uri="{FF2B5EF4-FFF2-40B4-BE49-F238E27FC236}">
                <a16:creationId xmlns:a16="http://schemas.microsoft.com/office/drawing/2014/main" id="{8B027B56-7860-294D-8187-4AEBEC92DF90}"/>
              </a:ext>
            </a:extLst>
          </p:cNvPr>
          <p:cNvSpPr txBox="1"/>
          <p:nvPr/>
        </p:nvSpPr>
        <p:spPr>
          <a:xfrm>
            <a:off x="457199" y="916084"/>
            <a:ext cx="10608197" cy="523220"/>
          </a:xfrm>
          <a:prstGeom prst="rect">
            <a:avLst/>
          </a:prstGeom>
          <a:noFill/>
        </p:spPr>
        <p:txBody>
          <a:bodyPr wrap="square">
            <a:spAutoFit/>
          </a:bodyPr>
          <a:lstStyle/>
          <a:p>
            <a:r>
              <a:rPr lang="en-US" dirty="0">
                <a:solidFill>
                  <a:srgbClr val="606060"/>
                </a:solidFill>
                <a:latin typeface="Avenir Next Regular"/>
                <a:cs typeface="Avenir Next Regular"/>
              </a:rPr>
              <a:t>Give us a little insight into how you approached the problem, where you got tripped up or stuck, and how you resolved it. We can switch between this and the actual code as you’d like.</a:t>
            </a:r>
          </a:p>
        </p:txBody>
      </p:sp>
    </p:spTree>
    <p:extLst>
      <p:ext uri="{BB962C8B-B14F-4D97-AF65-F5344CB8AC3E}">
        <p14:creationId xmlns:p14="http://schemas.microsoft.com/office/powerpoint/2010/main" val="343345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6"/>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Thank you!</a:t>
            </a:r>
          </a:p>
        </p:txBody>
      </p:sp>
      <p:sp>
        <p:nvSpPr>
          <p:cNvPr id="234" name="Google Shape;234;p6"/>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[Anything you want to add]</a:t>
            </a:r>
          </a:p>
        </p:txBody>
      </p:sp>
    </p:spTree>
    <p:extLst>
      <p:ext uri="{BB962C8B-B14F-4D97-AF65-F5344CB8AC3E}">
        <p14:creationId xmlns:p14="http://schemas.microsoft.com/office/powerpoint/2010/main" val="149046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5"/>
          <p:cNvSpPr txBox="1">
            <a:spLocks noGrp="1"/>
          </p:cNvSpPr>
          <p:nvPr>
            <p:ph type="body" idx="1"/>
          </p:nvPr>
        </p:nvSpPr>
        <p:spPr>
          <a:xfrm>
            <a:off x="461963" y="5421664"/>
            <a:ext cx="11268075" cy="469339"/>
          </a:xfrm>
          <a:noFill/>
          <a:ln>
            <a:noFill/>
          </a:ln>
        </p:spPr>
        <p:txBody>
          <a:bodyPr spcFirstLastPara="1" wrap="square" lIns="91425" tIns="45700" rIns="91425" bIns="45700" anchor="t" anchorCtr="0">
            <a:noAutofit/>
          </a:bodyPr>
          <a:lstStyle/>
          <a:p>
            <a:r>
              <a:rPr lang="en-US" dirty="0" err="1"/>
              <a:t>Quickbase.com</a:t>
            </a:r>
            <a:endParaRPr lang="en-US" dirty="0"/>
          </a:p>
        </p:txBody>
      </p:sp>
      <p:sp>
        <p:nvSpPr>
          <p:cNvPr id="386" name="Google Shape;386;p15"/>
          <p:cNvSpPr txBox="1">
            <a:spLocks noGrp="1"/>
          </p:cNvSpPr>
          <p:nvPr>
            <p:ph type="body" idx="4294967295"/>
          </p:nvPr>
        </p:nvSpPr>
        <p:spPr>
          <a:xfrm>
            <a:off x="461963" y="5915278"/>
            <a:ext cx="11268075" cy="396510"/>
          </a:xfrm>
          <a:noFill/>
          <a:ln>
            <a:noFill/>
          </a:ln>
        </p:spPr>
        <p:txBody>
          <a:bodyPr spcFirstLastPara="1" wrap="square" lIns="91425" tIns="45700" rIns="91425" bIns="45700" anchor="t" anchorCtr="0">
            <a:normAutofit fontScale="92500" lnSpcReduction="20000"/>
          </a:bodyPr>
          <a:lstStyle/>
          <a:p>
            <a:pPr lvl="0"/>
            <a:r>
              <a:rPr lang="en-US"/>
              <a:t>Quickbase.com</a:t>
            </a:r>
          </a:p>
        </p:txBody>
      </p:sp>
    </p:spTree>
  </p:cSld>
  <p:clrMapOvr>
    <a:masterClrMapping/>
  </p:clrMapOvr>
</p:sld>
</file>

<file path=ppt/theme/theme1.xml><?xml version="1.0" encoding="utf-8"?>
<a:theme xmlns:a="http://schemas.openxmlformats.org/drawingml/2006/main" name="Quickbase Template-Jan 2021">
  <a:themeElements>
    <a:clrScheme name="Quickbase">
      <a:dk1>
        <a:srgbClr val="1C2C17"/>
      </a:dk1>
      <a:lt1>
        <a:srgbClr val="FFFCEE"/>
      </a:lt1>
      <a:dk2>
        <a:srgbClr val="1C2C17"/>
      </a:dk2>
      <a:lt2>
        <a:srgbClr val="FFFCEE"/>
      </a:lt2>
      <a:accent1>
        <a:srgbClr val="1A574D"/>
      </a:accent1>
      <a:accent2>
        <a:srgbClr val="2C9382"/>
      </a:accent2>
      <a:accent3>
        <a:srgbClr val="F25E30"/>
      </a:accent3>
      <a:accent4>
        <a:srgbClr val="D69900"/>
      </a:accent4>
      <a:accent5>
        <a:srgbClr val="791F87"/>
      </a:accent5>
      <a:accent6>
        <a:srgbClr val="1C2B16"/>
      </a:accent6>
      <a:hlink>
        <a:srgbClr val="F15E2F"/>
      </a:hlink>
      <a:folHlink>
        <a:srgbClr val="781F8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 Guidelines updated 01.18.23" id="{F0FC5678-681A-8D4C-877C-9B333D09AEDD}" vid="{C47B9CF1-1A2B-0947-A45D-AEFFBD840008}"/>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Quickbase Template-Jan 2021</Template>
  <TotalTime>35</TotalTime>
  <Words>440</Words>
  <Application>Microsoft Macintosh PowerPoint</Application>
  <PresentationFormat>Widescreen</PresentationFormat>
  <Paragraphs>69</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Avenir Next Italic</vt:lpstr>
      <vt:lpstr>Avenir Next Regular</vt:lpstr>
      <vt:lpstr>Calibri</vt:lpstr>
      <vt:lpstr>Georgia</vt:lpstr>
      <vt:lpstr>Noto Sans Symbols</vt:lpstr>
      <vt:lpstr>System Font Regular</vt:lpstr>
      <vt:lpstr>Wingdings</vt:lpstr>
      <vt:lpstr>Quickbase Template-Jan 2021</vt:lpstr>
      <vt:lpstr>Quickbase  Candidate Exercise</vt:lpstr>
      <vt:lpstr>Agenda</vt:lpstr>
      <vt:lpstr>Hello!</vt:lpstr>
      <vt:lpstr>Portfolio – Field Builder </vt:lpstr>
      <vt:lpstr>Craft Demo and discussion</vt:lpstr>
      <vt:lpstr>Describe your process and blockers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Goel, Aditi</dc:creator>
  <cp:lastModifiedBy>Илия Георгиев Тодоров</cp:lastModifiedBy>
  <cp:revision>5</cp:revision>
  <dcterms:created xsi:type="dcterms:W3CDTF">2023-02-21T01:11:13Z</dcterms:created>
  <dcterms:modified xsi:type="dcterms:W3CDTF">2024-08-19T21:37:32Z</dcterms:modified>
</cp:coreProperties>
</file>