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9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5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5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5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6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0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47EE-6E0E-4FD2-BCF5-B95988ED8B0C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41EB-833E-46CA-95B5-24AD8A948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27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для Яндекс Алисы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3897922" cy="1652954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обучающийся второго года Кулешов Илья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63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0814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79332"/>
            <a:ext cx="9905999" cy="4111869"/>
          </a:xfrm>
        </p:spPr>
        <p:txBody>
          <a:bodyPr/>
          <a:lstStyle/>
          <a:p>
            <a:r>
              <a:rPr lang="ru-RU" dirty="0" smtClean="0"/>
              <a:t>Данный навык для Яндекс Алисы отображает погоду в городе, который указывает пользователь. Погода запрашивается у соответствующего </a:t>
            </a:r>
            <a:r>
              <a:rPr lang="en-US" dirty="0" smtClean="0"/>
              <a:t>API.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42" y="2682090"/>
            <a:ext cx="8188458" cy="40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9550"/>
            <a:ext cx="9905998" cy="952500"/>
          </a:xfrm>
        </p:spPr>
        <p:txBody>
          <a:bodyPr/>
          <a:lstStyle/>
          <a:p>
            <a:pPr algn="ctr"/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62050"/>
            <a:ext cx="9905999" cy="5429250"/>
          </a:xfrm>
        </p:spPr>
        <p:txBody>
          <a:bodyPr>
            <a:normAutofit/>
          </a:bodyPr>
          <a:lstStyle/>
          <a:p>
            <a:r>
              <a:rPr lang="en-US" dirty="0" smtClean="0"/>
              <a:t>OpenWeatherAPI</a:t>
            </a:r>
          </a:p>
          <a:p>
            <a:endParaRPr lang="ru-RU" dirty="0" smtClean="0"/>
          </a:p>
          <a:p>
            <a:r>
              <a:rPr lang="en-US" dirty="0"/>
              <a:t>Python </a:t>
            </a:r>
            <a:r>
              <a:rPr lang="en-US" dirty="0" smtClean="0"/>
              <a:t>3.7</a:t>
            </a:r>
          </a:p>
          <a:p>
            <a:endParaRPr lang="en-US" dirty="0" smtClean="0"/>
          </a:p>
          <a:p>
            <a:r>
              <a:rPr lang="en-US" dirty="0" smtClean="0"/>
              <a:t>Flask</a:t>
            </a:r>
          </a:p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endParaRPr lang="en-US" dirty="0" smtClean="0"/>
          </a:p>
          <a:p>
            <a:r>
              <a:rPr lang="ru-RU" dirty="0" smtClean="0"/>
              <a:t>Яндекс. Алиса.</a:t>
            </a:r>
            <a:endParaRPr lang="ru-RU" dirty="0"/>
          </a:p>
        </p:txBody>
      </p:sp>
      <p:pic>
        <p:nvPicPr>
          <p:cNvPr id="1026" name="Picture 2" descr="OPENWEATHER | Nordic AP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48" y="918982"/>
            <a:ext cx="2336800" cy="1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к установить Python 3.7 в Ubuntu 18.04 | ИТ Блог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48" y="1976617"/>
            <a:ext cx="2092325" cy="117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ing Python 3 and Flask on GoDaddy - Towards Data Sc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89" y="3133408"/>
            <a:ext cx="1949451" cy="12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quests (softwar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86" y="3522439"/>
            <a:ext cx="1389874" cy="17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Алиса — голосовой помощник от компании Яндекс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6" y="5451230"/>
            <a:ext cx="1980455" cy="9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3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591409"/>
            <a:ext cx="8791575" cy="975946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Яндекс.Лицей, ГБОУ Школа № 1474, Моск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52" y="335280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6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42</TotalTime>
  <Words>46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Навык для Яндекс Алисы</vt:lpstr>
      <vt:lpstr>описание</vt:lpstr>
      <vt:lpstr>Стек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Яндекс Алисы</dc:title>
  <dc:creator>Илья Кулешов</dc:creator>
  <cp:lastModifiedBy>Илья Кулешов</cp:lastModifiedBy>
  <cp:revision>3</cp:revision>
  <dcterms:created xsi:type="dcterms:W3CDTF">2020-05-08T11:40:40Z</dcterms:created>
  <dcterms:modified xsi:type="dcterms:W3CDTF">2020-05-08T12:23:40Z</dcterms:modified>
</cp:coreProperties>
</file>