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85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39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199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065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272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05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36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35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09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9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6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37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3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85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38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60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F5CC7-B6E6-427D-B41B-888770BB766C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8A78-95B0-4A96-9BA8-114769A23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415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Проект по </a:t>
            </a:r>
            <a:r>
              <a:rPr lang="en-US" dirty="0" err="1" smtClean="0">
                <a:solidFill>
                  <a:schemeClr val="accent1"/>
                </a:solidFill>
              </a:rPr>
              <a:t>pygame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604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024467" y="1134209"/>
            <a:ext cx="10144654" cy="3513992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Игра представляет собой классический вариант змейки. Еда представлена в виде белых квадратиков. Змейка изображается в виде зелёной линии. Управление осуществляется с помощью клавиш со стрелочками или клавиш </a:t>
            </a:r>
            <a:r>
              <a:rPr lang="en-US" sz="2400" dirty="0" smtClean="0"/>
              <a:t>W, A, S, D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8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97523"/>
            <a:ext cx="4114800" cy="1600200"/>
          </a:xfrm>
        </p:spPr>
        <p:txBody>
          <a:bodyPr/>
          <a:lstStyle/>
          <a:p>
            <a:pPr algn="ctr"/>
            <a:r>
              <a:rPr lang="ru-RU" dirty="0" smtClean="0"/>
              <a:t>Игровой процесс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180184"/>
            <a:ext cx="6510337" cy="4603995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5800" y="2409093"/>
            <a:ext cx="4114800" cy="3809592"/>
          </a:xfrm>
        </p:spPr>
        <p:txBody>
          <a:bodyPr/>
          <a:lstStyle/>
          <a:p>
            <a:r>
              <a:rPr lang="ru-RU" dirty="0" smtClean="0"/>
              <a:t>Так выглядит окно основной игры. Зелёная – это змейка. Белый квадратик – это еда для змейки. Поедая еду она увеличивается в длине. Скорость змейки мы можем регулировать в коде.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36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46759"/>
            <a:ext cx="4114800" cy="1600200"/>
          </a:xfrm>
        </p:spPr>
        <p:txBody>
          <a:bodyPr/>
          <a:lstStyle/>
          <a:p>
            <a:pPr algn="ctr"/>
            <a:r>
              <a:rPr lang="ru-RU" dirty="0" smtClean="0"/>
              <a:t>Окно проигрыша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5800" y="2760785"/>
            <a:ext cx="4114800" cy="3457899"/>
          </a:xfrm>
        </p:spPr>
        <p:txBody>
          <a:bodyPr/>
          <a:lstStyle/>
          <a:p>
            <a:r>
              <a:rPr lang="ru-RU" dirty="0" smtClean="0"/>
              <a:t>При столкновении со стеной или с телом змеи игра заканчивается и выводится данное окно, где выводится информация о набранных очках.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82" y="746759"/>
            <a:ext cx="6868484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96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chemeClr val="accent1"/>
                </a:solidFill>
              </a:rPr>
              <a:t>Спасибо за внимание!</a:t>
            </a:r>
            <a:endParaRPr lang="ru-RU" sz="6000" dirty="0">
              <a:solidFill>
                <a:schemeClr val="accent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54" y="3636536"/>
            <a:ext cx="6115904" cy="2372056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82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19</TotalTime>
  <Words>105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Проект по pygame</vt:lpstr>
      <vt:lpstr>Презентация PowerPoint</vt:lpstr>
      <vt:lpstr>Игровой процесс</vt:lpstr>
      <vt:lpstr>Окно проигрыша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</dc:title>
  <dc:creator>Илья Кулешов</dc:creator>
  <cp:lastModifiedBy>Илья Кулешов</cp:lastModifiedBy>
  <cp:revision>3</cp:revision>
  <dcterms:created xsi:type="dcterms:W3CDTF">2020-01-16T19:41:44Z</dcterms:created>
  <dcterms:modified xsi:type="dcterms:W3CDTF">2020-01-16T20:00:52Z</dcterms:modified>
</cp:coreProperties>
</file>