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efaul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4533-ACD4-448B-AD03-640FDF4D8AB7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03FFAF-CE5E-4122-B86B-6525F4CA0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03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4533-ACD4-448B-AD03-640FDF4D8AB7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03FFAF-CE5E-4122-B86B-6525F4CA0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99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4533-ACD4-448B-AD03-640FDF4D8AB7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03FFAF-CE5E-4122-B86B-6525F4CA0C3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99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4533-ACD4-448B-AD03-640FDF4D8AB7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03FFAF-CE5E-4122-B86B-6525F4CA0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079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4533-ACD4-448B-AD03-640FDF4D8AB7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03FFAF-CE5E-4122-B86B-6525F4CA0C3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4078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4533-ACD4-448B-AD03-640FDF4D8AB7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03FFAF-CE5E-4122-B86B-6525F4CA0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16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4533-ACD4-448B-AD03-640FDF4D8AB7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FAF-CE5E-4122-B86B-6525F4CA0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1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4533-ACD4-448B-AD03-640FDF4D8AB7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FAF-CE5E-4122-B86B-6525F4CA0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4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4533-ACD4-448B-AD03-640FDF4D8AB7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FAF-CE5E-4122-B86B-6525F4CA0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13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4533-ACD4-448B-AD03-640FDF4D8AB7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03FFAF-CE5E-4122-B86B-6525F4CA0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33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4533-ACD4-448B-AD03-640FDF4D8AB7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03FFAF-CE5E-4122-B86B-6525F4CA0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49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4533-ACD4-448B-AD03-640FDF4D8AB7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03FFAF-CE5E-4122-B86B-6525F4CA0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86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4533-ACD4-448B-AD03-640FDF4D8AB7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FAF-CE5E-4122-B86B-6525F4CA0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11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4533-ACD4-448B-AD03-640FDF4D8AB7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FAF-CE5E-4122-B86B-6525F4CA0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33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4533-ACD4-448B-AD03-640FDF4D8AB7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FAF-CE5E-4122-B86B-6525F4CA0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4533-ACD4-448B-AD03-640FDF4D8AB7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03FFAF-CE5E-4122-B86B-6525F4CA0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54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4533-ACD4-448B-AD03-640FDF4D8AB7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03FFAF-CE5E-4122-B86B-6525F4CA0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8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iaErshov1/Infra" TargetMode="External"/><Relationship Id="rId2" Type="http://schemas.openxmlformats.org/officeDocument/2006/relationships/hyperlink" Target="https://github.com/IliaErshov1/DiProj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ffiliate.itunes.apple.com/resources/documentation/itunes-store-web-service-search-ap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Default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Default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.Default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Default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.Default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1.Default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4.jpe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21 Stream</a:t>
            </a:r>
            <a:br>
              <a:rPr lang="en-US" dirty="0" smtClean="0"/>
            </a:br>
            <a:r>
              <a:rPr lang="en-US" dirty="0" err="1" smtClean="0"/>
              <a:t>Ershov</a:t>
            </a:r>
            <a:r>
              <a:rPr lang="en-US" dirty="0" smtClean="0"/>
              <a:t> Ilia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https://github.com/IliaErshov1/DiProj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https://github.com/IliaErshov1/Infra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09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0287" y="2660728"/>
            <a:ext cx="6842021" cy="882572"/>
          </a:xfrm>
        </p:spPr>
        <p:txBody>
          <a:bodyPr/>
          <a:lstStyle/>
          <a:p>
            <a:r>
              <a:rPr lang="ru-RU" dirty="0"/>
              <a:t>Спасибо за </a:t>
            </a:r>
            <a:r>
              <a:rPr lang="ru-RU" dirty="0" smtClean="0"/>
              <a:t>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76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666" y="102368"/>
            <a:ext cx="8534400" cy="1507067"/>
          </a:xfrm>
        </p:spPr>
        <p:txBody>
          <a:bodyPr/>
          <a:lstStyle/>
          <a:p>
            <a:r>
              <a:rPr lang="en-US" dirty="0"/>
              <a:t>Diploma </a:t>
            </a:r>
            <a:r>
              <a:rPr lang="en-US" dirty="0" smtClean="0"/>
              <a:t>task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8536" y="1787237"/>
            <a:ext cx="9663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Variant 2. Using API </a:t>
            </a:r>
            <a:r>
              <a:rPr lang="en-US" dirty="0" smtClean="0">
                <a:hlinkClick r:id="rId2"/>
              </a:rPr>
              <a:t>https://affiliate.itunes.apple.com/resources/documentation/itunes-store-web-service-search-api/ </a:t>
            </a:r>
            <a:endParaRPr lang="en-US" dirty="0" smtClean="0"/>
          </a:p>
          <a:p>
            <a:r>
              <a:rPr lang="en-US" dirty="0" smtClean="0"/>
              <a:t>get all data about “The Beatles" and store it into your DB: kind, </a:t>
            </a:r>
            <a:r>
              <a:rPr lang="en-US" dirty="0" err="1" smtClean="0"/>
              <a:t>collectionName</a:t>
            </a:r>
            <a:r>
              <a:rPr lang="en-US" dirty="0" smtClean="0"/>
              <a:t>, </a:t>
            </a:r>
            <a:r>
              <a:rPr lang="en-US" dirty="0" err="1" smtClean="0"/>
              <a:t>trackName</a:t>
            </a:r>
            <a:r>
              <a:rPr lang="en-US" dirty="0" smtClean="0"/>
              <a:t>, </a:t>
            </a:r>
            <a:r>
              <a:rPr lang="en-US" dirty="0" err="1" smtClean="0"/>
              <a:t>collectionPrice</a:t>
            </a:r>
            <a:r>
              <a:rPr lang="en-US" dirty="0" smtClean="0"/>
              <a:t>, </a:t>
            </a:r>
            <a:r>
              <a:rPr lang="en-US" dirty="0" err="1" smtClean="0"/>
              <a:t>trackPrice</a:t>
            </a:r>
            <a:r>
              <a:rPr lang="en-US" dirty="0" smtClean="0"/>
              <a:t>, </a:t>
            </a:r>
            <a:r>
              <a:rPr lang="en-US" dirty="0" err="1" smtClean="0"/>
              <a:t>primaryGenreName</a:t>
            </a:r>
            <a:r>
              <a:rPr lang="en-US" dirty="0" smtClean="0"/>
              <a:t>, </a:t>
            </a:r>
            <a:r>
              <a:rPr lang="en-US" dirty="0" err="1" smtClean="0"/>
              <a:t>trackCount</a:t>
            </a:r>
            <a:r>
              <a:rPr lang="en-US" dirty="0" smtClean="0"/>
              <a:t>, </a:t>
            </a:r>
            <a:r>
              <a:rPr lang="en-US" dirty="0" err="1" smtClean="0"/>
              <a:t>trackNumber</a:t>
            </a:r>
            <a:r>
              <a:rPr lang="en-US" dirty="0" smtClean="0"/>
              <a:t>, </a:t>
            </a:r>
            <a:r>
              <a:rPr lang="en-US" dirty="0" err="1" smtClean="0"/>
              <a:t>releaseDate</a:t>
            </a:r>
            <a:r>
              <a:rPr lang="en-US" dirty="0" smtClean="0"/>
              <a:t>. Output the data by </a:t>
            </a:r>
            <a:r>
              <a:rPr lang="en-US" dirty="0" err="1" smtClean="0"/>
              <a:t>collectionName</a:t>
            </a:r>
            <a:r>
              <a:rPr lang="en-US" dirty="0" smtClean="0"/>
              <a:t> (the </a:t>
            </a:r>
            <a:r>
              <a:rPr lang="en-US" dirty="0" err="1" smtClean="0"/>
              <a:t>collectionName</a:t>
            </a:r>
            <a:r>
              <a:rPr lang="en-US" dirty="0" smtClean="0"/>
              <a:t> is set) in form of a table and sort them by </a:t>
            </a:r>
            <a:r>
              <a:rPr lang="en-US" dirty="0" err="1" smtClean="0"/>
              <a:t>releaseDate</a:t>
            </a:r>
            <a:r>
              <a:rPr lang="en-US" dirty="0" smtClean="0"/>
              <a:t> in ascending order.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47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2265218" y="1423555"/>
            <a:ext cx="8666018" cy="4935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84" y="4928421"/>
            <a:ext cx="651297" cy="6512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74" y="1611845"/>
            <a:ext cx="1058556" cy="8980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875" y="2738292"/>
            <a:ext cx="1234785" cy="12347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84" y="2861226"/>
            <a:ext cx="1048574" cy="104857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19" y="4655127"/>
            <a:ext cx="573377" cy="37074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35" y="5337594"/>
            <a:ext cx="553261" cy="5532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59040" y="2452276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registry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421549" y="378841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Kubernetes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801745" y="3788411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account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04530" y="5533303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MySQL flexible server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861396" y="4806369"/>
            <a:ext cx="235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Frontend, Backend (</a:t>
            </a:r>
            <a:r>
              <a:rPr lang="en-US" dirty="0" err="1" smtClean="0"/>
              <a:t>Golang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527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кругленный прямоугольник 20"/>
          <p:cNvSpPr/>
          <p:nvPr/>
        </p:nvSpPr>
        <p:spPr>
          <a:xfrm>
            <a:off x="9213825" y="1788230"/>
            <a:ext cx="2875206" cy="43122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781" y="132068"/>
            <a:ext cx="8911687" cy="761971"/>
          </a:xfrm>
        </p:spPr>
        <p:txBody>
          <a:bodyPr/>
          <a:lstStyle/>
          <a:p>
            <a:r>
              <a:rPr lang="en-US" dirty="0"/>
              <a:t>CI/CD Infrastructure process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3545174"/>
            <a:ext cx="762000" cy="762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10" y="3308626"/>
            <a:ext cx="2808791" cy="11703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43" y="3450444"/>
            <a:ext cx="886691" cy="88669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737" y="3430682"/>
            <a:ext cx="886691" cy="8866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0682" y="2376543"/>
            <a:ext cx="1011111" cy="75859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05" y="2272165"/>
            <a:ext cx="859128" cy="85912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4459167"/>
            <a:ext cx="755206" cy="75520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45" y="4491550"/>
            <a:ext cx="1700048" cy="8925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2306521"/>
            <a:ext cx="790005" cy="77258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395" y="3341009"/>
            <a:ext cx="2808791" cy="117032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51074" y="2376542"/>
            <a:ext cx="1011111" cy="758599"/>
          </a:xfrm>
          <a:prstGeom prst="rect">
            <a:avLst/>
          </a:prstGeom>
        </p:spPr>
      </p:pic>
      <p:sp>
        <p:nvSpPr>
          <p:cNvPr id="16" name="Стрелка вправо 15"/>
          <p:cNvSpPr/>
          <p:nvPr/>
        </p:nvSpPr>
        <p:spPr>
          <a:xfrm>
            <a:off x="1688765" y="3843236"/>
            <a:ext cx="748146" cy="101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3292165" y="3825064"/>
            <a:ext cx="748146" cy="101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5083726" y="3830683"/>
            <a:ext cx="748146" cy="101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6582557" y="3825720"/>
            <a:ext cx="748146" cy="101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8360758" y="3823473"/>
            <a:ext cx="748146" cy="101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681404" y="430688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018171" y="421473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Artifacts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209871" y="305991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Main.tf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319240" y="3060771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 State File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7299249" y="421473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170051" y="2997244"/>
            <a:ext cx="134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registry</a:t>
            </a:r>
            <a:endParaRPr lang="ru-RU" dirty="0"/>
          </a:p>
          <a:p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0510468" y="2971677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Kubernetes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9367021" y="5195750"/>
            <a:ext cx="1492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MySQL flexible server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0723133" y="5214373"/>
            <a:ext cx="1365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machine scale set</a:t>
            </a:r>
            <a:endParaRPr lang="ru-RU" dirty="0"/>
          </a:p>
        </p:txBody>
      </p:sp>
      <p:sp>
        <p:nvSpPr>
          <p:cNvPr id="31" name="Двойная стрелка влево/вправо 30"/>
          <p:cNvSpPr/>
          <p:nvPr/>
        </p:nvSpPr>
        <p:spPr>
          <a:xfrm>
            <a:off x="775855" y="5164886"/>
            <a:ext cx="4251979" cy="11925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/>
          </a:p>
        </p:txBody>
      </p:sp>
      <p:sp>
        <p:nvSpPr>
          <p:cNvPr id="32" name="Двойная стрелка влево/вправо 31"/>
          <p:cNvSpPr/>
          <p:nvPr/>
        </p:nvSpPr>
        <p:spPr>
          <a:xfrm flipV="1">
            <a:off x="5822838" y="5164885"/>
            <a:ext cx="3278693" cy="11893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380366" y="530670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593631" y="532737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3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Скругленный прямоугольник 48"/>
          <p:cNvSpPr/>
          <p:nvPr/>
        </p:nvSpPr>
        <p:spPr>
          <a:xfrm>
            <a:off x="9476887" y="2696812"/>
            <a:ext cx="1256656" cy="12319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802435" y="850900"/>
            <a:ext cx="3196402" cy="5892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9445" y="42944"/>
            <a:ext cx="8911687" cy="761971"/>
          </a:xfrm>
        </p:spPr>
        <p:txBody>
          <a:bodyPr/>
          <a:lstStyle/>
          <a:p>
            <a:r>
              <a:rPr lang="en-US" dirty="0"/>
              <a:t>CI/CD Application process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3545174"/>
            <a:ext cx="762000" cy="762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18" y="3307426"/>
            <a:ext cx="2808791" cy="11703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551" y="1518186"/>
            <a:ext cx="859128" cy="85912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750" y="5642978"/>
            <a:ext cx="755206" cy="75520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305" y="1604056"/>
            <a:ext cx="1700048" cy="8925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06" y="3297164"/>
            <a:ext cx="2808791" cy="1170329"/>
          </a:xfrm>
          <a:prstGeom prst="rect">
            <a:avLst/>
          </a:prstGeom>
        </p:spPr>
      </p:pic>
      <p:sp>
        <p:nvSpPr>
          <p:cNvPr id="16" name="Стрелка вправо 15"/>
          <p:cNvSpPr/>
          <p:nvPr/>
        </p:nvSpPr>
        <p:spPr>
          <a:xfrm>
            <a:off x="1592454" y="3843236"/>
            <a:ext cx="541020" cy="896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2777085" y="3831775"/>
            <a:ext cx="748146" cy="101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4298929" y="3823210"/>
            <a:ext cx="748146" cy="101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5837476" y="3819466"/>
            <a:ext cx="748146" cy="101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7198052" y="3815480"/>
            <a:ext cx="748146" cy="101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681404" y="430688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930562" y="2846531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 image</a:t>
            </a:r>
          </a:p>
          <a:p>
            <a:r>
              <a:rPr lang="en-US" dirty="0"/>
              <a:t>        push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9256397" y="2211271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Kubernetes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8982365" y="6374368"/>
            <a:ext cx="967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MySQL</a:t>
            </a:r>
            <a:endParaRPr lang="ru-RU" dirty="0"/>
          </a:p>
        </p:txBody>
      </p:sp>
      <p:sp>
        <p:nvSpPr>
          <p:cNvPr id="31" name="Двойная стрелка влево/вправо 30"/>
          <p:cNvSpPr/>
          <p:nvPr/>
        </p:nvSpPr>
        <p:spPr>
          <a:xfrm>
            <a:off x="775855" y="5159848"/>
            <a:ext cx="4520512" cy="12429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/>
          </a:p>
        </p:txBody>
      </p:sp>
      <p:sp>
        <p:nvSpPr>
          <p:cNvPr id="32" name="Двойная стрелка влево/вправо 31"/>
          <p:cNvSpPr/>
          <p:nvPr/>
        </p:nvSpPr>
        <p:spPr>
          <a:xfrm flipV="1">
            <a:off x="5396905" y="5164885"/>
            <a:ext cx="2549294" cy="13082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380366" y="530670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423006" y="530670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</a:t>
            </a:r>
            <a:endParaRPr lang="ru-RU" dirty="0"/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095" y="2291530"/>
            <a:ext cx="719390" cy="71939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45" y="3530781"/>
            <a:ext cx="739937" cy="72361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070413" y="2821402"/>
            <a:ext cx="1755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eploy </a:t>
            </a:r>
            <a:endParaRPr lang="ru-RU" dirty="0" smtClean="0"/>
          </a:p>
          <a:p>
            <a:r>
              <a:rPr lang="en-US" dirty="0" smtClean="0"/>
              <a:t>deployk8s.yml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3" name="Рисунок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029" y="3721058"/>
            <a:ext cx="629275" cy="659204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867" y="2855255"/>
            <a:ext cx="388557" cy="343376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107" y="2860292"/>
            <a:ext cx="333302" cy="333302"/>
          </a:xfrm>
          <a:prstGeom prst="rect">
            <a:avLst/>
          </a:prstGeom>
        </p:spPr>
      </p:pic>
      <p:sp>
        <p:nvSpPr>
          <p:cNvPr id="48" name="Прямоугольник 47"/>
          <p:cNvSpPr/>
          <p:nvPr/>
        </p:nvSpPr>
        <p:spPr>
          <a:xfrm>
            <a:off x="9553412" y="3238850"/>
            <a:ext cx="1180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 Pod</a:t>
            </a:r>
          </a:p>
          <a:p>
            <a:r>
              <a:rPr lang="en-US" dirty="0"/>
              <a:t> </a:t>
            </a:r>
            <a:r>
              <a:rPr lang="en-US" dirty="0" smtClean="0"/>
              <a:t>   Prod</a:t>
            </a:r>
            <a:endParaRPr lang="ru-RU" dirty="0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8050773" y="2694924"/>
            <a:ext cx="1256656" cy="12319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" name="Рисунок 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753" y="2853367"/>
            <a:ext cx="388557" cy="343376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93" y="2858404"/>
            <a:ext cx="333302" cy="333302"/>
          </a:xfrm>
          <a:prstGeom prst="rect">
            <a:avLst/>
          </a:prstGeom>
        </p:spPr>
      </p:pic>
      <p:sp>
        <p:nvSpPr>
          <p:cNvPr id="53" name="Прямоугольник 52"/>
          <p:cNvSpPr/>
          <p:nvPr/>
        </p:nvSpPr>
        <p:spPr>
          <a:xfrm>
            <a:off x="8127298" y="3236962"/>
            <a:ext cx="1180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 Pod</a:t>
            </a:r>
          </a:p>
          <a:p>
            <a:r>
              <a:rPr lang="en-US" dirty="0"/>
              <a:t> </a:t>
            </a:r>
            <a:r>
              <a:rPr lang="en-US" dirty="0" smtClean="0"/>
              <a:t>   Dev</a:t>
            </a:r>
            <a:endParaRPr lang="ru-RU" dirty="0"/>
          </a:p>
        </p:txBody>
      </p:sp>
      <p:sp>
        <p:nvSpPr>
          <p:cNvPr id="55" name="Стрелка вправо 54"/>
          <p:cNvSpPr/>
          <p:nvPr/>
        </p:nvSpPr>
        <p:spPr>
          <a:xfrm rot="5400000">
            <a:off x="8580058" y="4749290"/>
            <a:ext cx="1641154" cy="726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Стрелка вправо 55"/>
          <p:cNvSpPr/>
          <p:nvPr/>
        </p:nvSpPr>
        <p:spPr>
          <a:xfrm>
            <a:off x="11211655" y="4041408"/>
            <a:ext cx="322841" cy="710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2278949" y="2829698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 image</a:t>
            </a:r>
          </a:p>
          <a:p>
            <a:r>
              <a:rPr lang="en-US" dirty="0"/>
              <a:t>      </a:t>
            </a:r>
            <a:r>
              <a:rPr lang="ru-RU" dirty="0" smtClean="0"/>
              <a:t> </a:t>
            </a:r>
            <a:r>
              <a:rPr lang="en-US" dirty="0" smtClean="0"/>
              <a:t>build</a:t>
            </a:r>
            <a:endParaRPr lang="ru-RU" dirty="0"/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82" y="2274697"/>
            <a:ext cx="719390" cy="719390"/>
          </a:xfrm>
          <a:prstGeom prst="rect">
            <a:avLst/>
          </a:prstGeom>
        </p:spPr>
      </p:pic>
      <p:sp>
        <p:nvSpPr>
          <p:cNvPr id="60" name="Скругленный прямоугольник 59"/>
          <p:cNvSpPr/>
          <p:nvPr/>
        </p:nvSpPr>
        <p:spPr>
          <a:xfrm>
            <a:off x="7920564" y="1138182"/>
            <a:ext cx="2960143" cy="38750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90" y="3715101"/>
            <a:ext cx="713568" cy="72361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429482" y="4184783"/>
            <a:ext cx="113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 DevOps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4859007" y="4173260"/>
            <a:ext cx="120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Azure</a:t>
            </a:r>
          </a:p>
          <a:p>
            <a:pPr algn="ctr"/>
            <a:r>
              <a:rPr lang="en-US" dirty="0" smtClean="0"/>
              <a:t>registry</a:t>
            </a:r>
            <a:endParaRPr lang="ru-RU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483" y="3472692"/>
            <a:ext cx="886691" cy="886691"/>
          </a:xfrm>
          <a:prstGeom prst="rect">
            <a:avLst/>
          </a:prstGeom>
        </p:spPr>
      </p:pic>
      <p:sp>
        <p:nvSpPr>
          <p:cNvPr id="54" name="Стрелка вправо 53"/>
          <p:cNvSpPr/>
          <p:nvPr/>
        </p:nvSpPr>
        <p:spPr>
          <a:xfrm rot="5400000">
            <a:off x="3193946" y="2676338"/>
            <a:ext cx="1587521" cy="82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7" name="Рисунок 5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96" y="2293114"/>
            <a:ext cx="553417" cy="553417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92" y="880219"/>
            <a:ext cx="719390" cy="71939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274" y="910312"/>
            <a:ext cx="629275" cy="65920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25304" y="1536789"/>
            <a:ext cx="1540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Docker 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4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1197" y="218864"/>
            <a:ext cx="8911687" cy="716317"/>
          </a:xfrm>
        </p:spPr>
        <p:txBody>
          <a:bodyPr/>
          <a:lstStyle/>
          <a:p>
            <a:r>
              <a:rPr lang="en-US" dirty="0" smtClean="0"/>
              <a:t>CI/CD Infrastructure deployment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28" y="1444336"/>
            <a:ext cx="5784324" cy="47590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61" y="1340427"/>
            <a:ext cx="5694202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1197" y="218864"/>
            <a:ext cx="8911687" cy="716317"/>
          </a:xfrm>
        </p:spPr>
        <p:txBody>
          <a:bodyPr>
            <a:normAutofit/>
          </a:bodyPr>
          <a:lstStyle/>
          <a:p>
            <a:r>
              <a:rPr lang="en-US" dirty="0"/>
              <a:t>CI/CD Application </a:t>
            </a:r>
            <a:r>
              <a:rPr lang="en-US" dirty="0" smtClean="0"/>
              <a:t>deployment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77" y="1340427"/>
            <a:ext cx="4606554" cy="53201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148" y="1340427"/>
            <a:ext cx="4467849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4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524" y="114955"/>
            <a:ext cx="5553549" cy="685145"/>
          </a:xfrm>
        </p:spPr>
        <p:txBody>
          <a:bodyPr/>
          <a:lstStyle/>
          <a:p>
            <a:r>
              <a:rPr lang="en-US" dirty="0"/>
              <a:t>Pod </a:t>
            </a:r>
            <a:r>
              <a:rPr lang="en-US" dirty="0" err="1"/>
              <a:t>Autoscaling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8" y="1953120"/>
            <a:ext cx="7687748" cy="10097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98" y="2959206"/>
            <a:ext cx="7687748" cy="13999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98" y="4431327"/>
            <a:ext cx="7687748" cy="15051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909" y="1953119"/>
            <a:ext cx="3853448" cy="398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6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6960" y="176645"/>
            <a:ext cx="8911687" cy="997527"/>
          </a:xfrm>
        </p:spPr>
        <p:txBody>
          <a:bodyPr>
            <a:normAutofit/>
          </a:bodyPr>
          <a:lstStyle/>
          <a:p>
            <a:r>
              <a:rPr lang="en-US" dirty="0"/>
              <a:t>Cost </a:t>
            </a:r>
            <a:r>
              <a:rPr lang="en-US" dirty="0" smtClean="0"/>
              <a:t>analysis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93" y="1636400"/>
            <a:ext cx="3696862" cy="51225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93" y="1636399"/>
            <a:ext cx="4382591" cy="51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7612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681</TotalTime>
  <Words>159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Легкий дым</vt:lpstr>
      <vt:lpstr>21 Stream Ershov Ilia</vt:lpstr>
      <vt:lpstr>Diploma task</vt:lpstr>
      <vt:lpstr>Infrastructure</vt:lpstr>
      <vt:lpstr>CI/CD Infrastructure process</vt:lpstr>
      <vt:lpstr>CI/CD Application process</vt:lpstr>
      <vt:lpstr>CI/CD Infrastructure deployment</vt:lpstr>
      <vt:lpstr>CI/CD Application deployment</vt:lpstr>
      <vt:lpstr>Pod Autoscaling</vt:lpstr>
      <vt:lpstr>Cost analysis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 Stream Ershov Ilia</dc:title>
  <dc:creator>Пользователь Windows</dc:creator>
  <cp:lastModifiedBy>Пользователь Windows</cp:lastModifiedBy>
  <cp:revision>37</cp:revision>
  <dcterms:created xsi:type="dcterms:W3CDTF">2022-01-17T18:39:37Z</dcterms:created>
  <dcterms:modified xsi:type="dcterms:W3CDTF">2022-01-19T11:24:26Z</dcterms:modified>
</cp:coreProperties>
</file>