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6"/>
  </p:notesMasterIdLst>
  <p:sldIdLst>
    <p:sldId id="256" r:id="rId2"/>
    <p:sldId id="260" r:id="rId3"/>
    <p:sldId id="269" r:id="rId4"/>
    <p:sldId id="264" r:id="rId5"/>
    <p:sldId id="270" r:id="rId6"/>
    <p:sldId id="268" r:id="rId7"/>
    <p:sldId id="274" r:id="rId8"/>
    <p:sldId id="275" r:id="rId9"/>
    <p:sldId id="276" r:id="rId10"/>
    <p:sldId id="271" r:id="rId11"/>
    <p:sldId id="278" r:id="rId12"/>
    <p:sldId id="258" r:id="rId13"/>
    <p:sldId id="277" r:id="rId14"/>
    <p:sldId id="25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16.02.2022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покупок»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операционной системы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инженерная школа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165049"/>
            <a:ext cx="279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755857"/>
            <a:ext cx="2054613" cy="921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005" y="1298464"/>
            <a:ext cx="1496468" cy="990145"/>
          </a:xfrm>
          <a:prstGeom prst="rect">
            <a:avLst/>
          </a:prstGeom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" y="1298464"/>
            <a:ext cx="1287159" cy="11236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7" y="3022567"/>
            <a:ext cx="970529" cy="1779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83" y="713255"/>
            <a:ext cx="2396445" cy="50872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0" y="711279"/>
            <a:ext cx="2397376" cy="508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57" y="3255914"/>
            <a:ext cx="2015363" cy="82629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520790" y="5816611"/>
            <a:ext cx="269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покупок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40632" y="5816611"/>
            <a:ext cx="270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9" y="5150973"/>
            <a:ext cx="1299151" cy="12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(продолжение)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9201" y="6048573"/>
            <a:ext cx="776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 к ВКР можно найти тут: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15" y="1753490"/>
            <a:ext cx="792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достигнута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был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все условия для успешной реализации;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приложения был реализован;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ыли реализован план модульного тестирования.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планируется доработать приложение и перевести его из состояния прототипа в релиз-кандидат.</a:t>
            </a:r>
            <a:endParaRPr lang="ru-RU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516" y="1068404"/>
            <a:ext cx="109279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ru-RU" dirty="0" smtClean="0"/>
          </a:p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ответить на Ваши вопросы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868" y="5305849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6663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90414" y="6356350"/>
            <a:ext cx="76338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прототипа мобильного приложения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ShoppingList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Cписок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покупок),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системой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модульное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1"/>
            <a:ext cx="10821233" cy="100515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1" y="2544406"/>
            <a:ext cx="6202977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это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практическая значимость.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761e6d54c8982e883fe8693d3d29092.png (1024×9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1435223"/>
            <a:ext cx="4528039" cy="3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8245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5409" y="6174688"/>
            <a:ext cx="6909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приложения в цифровой среде (нефункциональные требования)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14304" y="5811110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использования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9" y="954319"/>
            <a:ext cx="5827308" cy="48437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3" y="914793"/>
            <a:ext cx="3550660" cy="5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8" y="856486"/>
            <a:ext cx="3808328" cy="560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441563"/>
            <a:ext cx="7750737" cy="35627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9940" y="5004263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компонентов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45673" y="6048573"/>
            <a:ext cx="307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стек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(состояний)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28" y="1052623"/>
            <a:ext cx="4405377" cy="5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обмена данными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77952" y="5620478"/>
            <a:ext cx="3519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обмена данными на примере диаграммы последовательности.</a:t>
            </a: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7" y="886258"/>
            <a:ext cx="3920373" cy="53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диаграммы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792912"/>
            <a:ext cx="10704022" cy="55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884664"/>
            <a:ext cx="5922355" cy="54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540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Реализация прототипа мобильного приложения «Список покупок» на базе операционной системы Android</vt:lpstr>
      <vt:lpstr>Цель и задачи</vt:lpstr>
      <vt:lpstr>Введение в предметную область</vt:lpstr>
      <vt:lpstr>Формализованные требования</vt:lpstr>
      <vt:lpstr>Проектирование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Реализация (продолжение)</vt:lpstr>
      <vt:lpstr>Модульное тестирование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269</cp:revision>
  <dcterms:created xsi:type="dcterms:W3CDTF">2021-04-20T15:01:37Z</dcterms:created>
  <dcterms:modified xsi:type="dcterms:W3CDTF">2022-02-16T18:06:53Z</dcterms:modified>
</cp:coreProperties>
</file>