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6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  <p:sldId id="25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16.02.2022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755857"/>
            <a:ext cx="2054613" cy="921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05" y="1298464"/>
            <a:ext cx="1496468" cy="990145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1298464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7" y="3022567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28" y="6160544"/>
            <a:ext cx="445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57" y="3255914"/>
            <a:ext cx="2015363" cy="82629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15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ыли реализован план модульного тестирования.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516" y="1068404"/>
            <a:ext cx="109279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868" y="5305849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6663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...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6909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 (нефункциональные требования)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4304" y="5811110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</TotalTime>
  <Words>542</Words>
  <Application>Microsoft Office PowerPoint</Application>
  <PresentationFormat>Широкоэкранный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Модульное 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264</cp:revision>
  <dcterms:created xsi:type="dcterms:W3CDTF">2021-04-20T15:01:37Z</dcterms:created>
  <dcterms:modified xsi:type="dcterms:W3CDTF">2022-02-16T15:22:18Z</dcterms:modified>
</cp:coreProperties>
</file>