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5"/>
  </p:notesMasterIdLst>
  <p:sldIdLst>
    <p:sldId id="256" r:id="rId2"/>
    <p:sldId id="260" r:id="rId3"/>
    <p:sldId id="269" r:id="rId4"/>
    <p:sldId id="261" r:id="rId5"/>
    <p:sldId id="264" r:id="rId6"/>
    <p:sldId id="270" r:id="rId7"/>
    <p:sldId id="268" r:id="rId8"/>
    <p:sldId id="274" r:id="rId9"/>
    <p:sldId id="273" r:id="rId10"/>
    <p:sldId id="271" r:id="rId11"/>
    <p:sldId id="259" r:id="rId12"/>
    <p:sldId id="258" r:id="rId13"/>
    <p:sldId id="25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438E-8129-45D7-BE77-B8CF598491DD}" type="datetimeFigureOut">
              <a:rPr lang="ru-RU" smtClean="0"/>
              <a:t>27.05.2021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EAF0D-1237-43AF-96A5-9ECDD199DDB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2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920-A4DD-4294-BB42-5E25DC38D06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4C5A-6678-4F65-81E3-DA6798EE8701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86-4427-4D3B-AD6F-9F3C45DA0138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5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26BA-7FBF-42DE-88A1-8F4AEACAA6D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3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C546-7E39-4E27-9E39-93D9E83A1C9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372A-0257-4318-886D-26B35FFE557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FAC-27E8-4A9A-A03F-416D50458A36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ABB-E23A-4503-AEB0-D466F3A252F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C0BE-2773-4D47-8327-F14184CB78DF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E837-DD15-41AE-92C1-3355A4DC36E7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9F-9255-42DD-ABE2-F95B11B4C8E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8D3D-1152-4A7C-A0F2-C61094C32E1D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600" y="2325495"/>
            <a:ext cx="11901714" cy="164011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процессов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ведения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единого автоматизированного учета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нормативных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правовых актов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863" y="123859"/>
            <a:ext cx="1142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электротехнический университет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«ЛЭТИ» им. В.И.Ульянова (Ленина)»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(СПбГЭТУ «ЛЭТИ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3404" y="6425095"/>
            <a:ext cx="2798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68" y="4865274"/>
            <a:ext cx="112711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                                                               Ленский Илья Ильич, гр. 5303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                         Лисс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Александровна,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предприятия:                 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Клиновицкий Дмитрий Николаевич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начальник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ОРБТ, АО «Кодекс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242591"/>
            <a:ext cx="10821233" cy="73918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(главная страница)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7397" y="6356350"/>
            <a:ext cx="878786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30" y="1695294"/>
            <a:ext cx="8226608" cy="3440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8" name="Picture 4" descr="240px-HTML5_logo_and_wordmark.svg.png (240×24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4" y="1836977"/>
            <a:ext cx="887323" cy="8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1" y="3316058"/>
            <a:ext cx="657684" cy="9258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7" y="4680327"/>
            <a:ext cx="910955" cy="910955"/>
          </a:xfrm>
          <a:prstGeom prst="rect">
            <a:avLst/>
          </a:prstGeom>
        </p:spPr>
      </p:pic>
      <p:pic>
        <p:nvPicPr>
          <p:cNvPr id="1034" name="Picture 10" descr="320px-JQuery-Logo.svg.png (320×78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42" y="5510249"/>
            <a:ext cx="1798354" cy="43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320px-React-icon.svg.png (320×226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74" y="5288177"/>
            <a:ext cx="1241636" cy="87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320px-Node.js_logo.svg.png (320×196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93" y="3271671"/>
            <a:ext cx="1536962" cy="94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5267" y="4948697"/>
            <a:ext cx="2054613" cy="9212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864017"/>
            <a:ext cx="1779795" cy="52541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4132" y="5251005"/>
            <a:ext cx="1496468" cy="9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39" y="204537"/>
            <a:ext cx="11328935" cy="88311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48639" y="6356350"/>
            <a:ext cx="8961121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2" y="5433020"/>
            <a:ext cx="1082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аукцион на площадке «госзакупки» на оказание услуг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нормативных правовых актов муниципальных образований: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://zakupki.gov.ru/epz/order/notice/ea44/view/common-info.html?regNumber=0111200000921000066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94" y="1162896"/>
            <a:ext cx="8619423" cy="42141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0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79230"/>
            <a:ext cx="10821233" cy="71966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1" y="6356350"/>
            <a:ext cx="8738922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16" y="796001"/>
            <a:ext cx="6106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достигнута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был разработан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формализованы требования;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вс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условия для успешной реализации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фильтрация списка НПА.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поиск корр. факторов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пробелов. 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был реализован. Рисуно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также, был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 пример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24431" y="4374622"/>
            <a:ext cx="4663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реализованного,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активированного модуля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903" y="5714943"/>
            <a:ext cx="1178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дальнейшем, планируется добавить методы машинного обучения для построения смыслового портрета абзацев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НПА.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31" y="4700813"/>
            <a:ext cx="4696480" cy="781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33" y="1075758"/>
            <a:ext cx="5368850" cy="1168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679933" y="783439"/>
            <a:ext cx="4642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инициализированного экземпляра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477" y="2352472"/>
            <a:ext cx="4610100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Прямоугольник 13"/>
          <p:cNvSpPr/>
          <p:nvPr/>
        </p:nvSpPr>
        <p:spPr>
          <a:xfrm>
            <a:off x="7779424" y="5352919"/>
            <a:ext cx="38767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поиска и его результат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8931426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7516" y="1068404"/>
            <a:ext cx="109279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ru-RU" dirty="0" smtClean="0"/>
          </a:p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 ответить на Ваши вопросы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868" y="4865274"/>
            <a:ext cx="112711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                                                                                                                          Ленский Илья Ильич, гр. 5303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                                                                                                 Лисс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Александровна,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предприятия:                 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Клиновицкий Дмитрий Николаевич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начальник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ОРБТ, АО «Кодекс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99402"/>
            <a:ext cx="10821233" cy="96012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4211" y="6356350"/>
            <a:ext cx="9258686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323152"/>
            <a:ext cx="10991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интеграционного модуля (далее модуль) для поиска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коррупциогенных факторов и пробелов в законодательстве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нормативных правовых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актах (НПА)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формализация требований к модулю.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модуля.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фильтрации списка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НПА и поиска корр. факторов и пробелов.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интеграционного модуля.</a:t>
            </a:r>
          </a:p>
        </p:txBody>
      </p:sp>
    </p:spTree>
    <p:extLst>
      <p:ext uri="{BB962C8B-B14F-4D97-AF65-F5344CB8AC3E}">
        <p14:creationId xmlns:p14="http://schemas.microsoft.com/office/powerpoint/2010/main" val="22314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30490"/>
            <a:ext cx="10821233" cy="1133821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НПА. Корр. фактор. Пробел.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7397" y="6356350"/>
            <a:ext cx="878786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4" y="1141142"/>
            <a:ext cx="4099879" cy="49074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29096" y="6048573"/>
            <a:ext cx="279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НПА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4030" y="1225456"/>
            <a:ext cx="354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пробела в законодательстве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92" y="1164311"/>
            <a:ext cx="3781953" cy="1019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763891" y="2229795"/>
            <a:ext cx="3272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 корр.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фактора (широта дискреционных полномочий)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75" y="1554891"/>
            <a:ext cx="3686689" cy="1257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081" y="3017314"/>
            <a:ext cx="4124901" cy="32103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797332" y="5184023"/>
            <a:ext cx="2131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Классификатор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коррупциогенных факторов</a:t>
            </a:r>
          </a:p>
        </p:txBody>
      </p:sp>
    </p:spTree>
    <p:extLst>
      <p:ext uri="{BB962C8B-B14F-4D97-AF65-F5344CB8AC3E}">
        <p14:creationId xmlns:p14="http://schemas.microsoft.com/office/powerpoint/2010/main" val="16918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75215"/>
            <a:ext cx="10821234" cy="922066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46509" y="6356350"/>
            <a:ext cx="929800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4211" y="1185704"/>
            <a:ext cx="108212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Почему?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Генпрокуратуры России от 02.10.2007 N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 организации прокурорского надзора за законностью НПА…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Генпрокуратуры России от 24.11.2008 N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243 (об участии прокуратуры в законопроектной работе…)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РФ от 26.02.2010 N 96 (об антикоррупционной экспертизе НПА и проектов)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Кто?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«Продвижения и дистрибутирования» совместно с отделом «Управления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информационных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кого?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Органов местного самоуправления.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Прокуратуры.</a:t>
            </a:r>
          </a:p>
        </p:txBody>
      </p:sp>
    </p:spTree>
    <p:extLst>
      <p:ext uri="{BB962C8B-B14F-4D97-AF65-F5344CB8AC3E}">
        <p14:creationId xmlns:p14="http://schemas.microsoft.com/office/powerpoint/2010/main" val="42940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759" y="58763"/>
            <a:ext cx="11735484" cy="10694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Формализованные требования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(нефункциональные и функциональные)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48639" y="6356350"/>
            <a:ext cx="894623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9" y="1436021"/>
            <a:ext cx="5325949" cy="44450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0" y="1436021"/>
            <a:ext cx="6283603" cy="444501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48638" y="5881037"/>
            <a:ext cx="4148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Место модуля в программной среде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50104" y="5894684"/>
            <a:ext cx="4151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Варианты использования модуля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117463"/>
            <a:ext cx="10821233" cy="63095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модуля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7397" y="6356350"/>
            <a:ext cx="878786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8" y="811217"/>
            <a:ext cx="10568538" cy="54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7397" y="6356350"/>
            <a:ext cx="878786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935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состояний модуля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" y="1390805"/>
            <a:ext cx="11951134" cy="43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7397" y="6356350"/>
            <a:ext cx="878786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31006" y="117463"/>
            <a:ext cx="11742821" cy="630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обмена данными и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838061"/>
            <a:ext cx="5253115" cy="537089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53" y="2232116"/>
            <a:ext cx="6208042" cy="382295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484121" y="1013185"/>
            <a:ext cx="5557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обмена данными на примере диаграммы последовательности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325507" y="6055070"/>
            <a:ext cx="289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 классов модуля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812" y="49706"/>
            <a:ext cx="11455891" cy="984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фильтрации и поиска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(списка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НПА, корр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факторов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пробелов)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837397" y="6356350"/>
            <a:ext cx="8787865" cy="365125"/>
          </a:xfrm>
        </p:spPr>
        <p:txBody>
          <a:bodyPr/>
          <a:lstStyle/>
          <a:p>
            <a:r>
              <a:rPr lang="ru-RU" dirty="0" smtClean="0"/>
              <a:t>Реализация процессов ведения единого автоматизированного учета нормативных правовых актов. Ленский Илья Ильич, гр. 5303.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3767" y="6025958"/>
            <a:ext cx="4115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 общего списка словоформ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6" y="3014866"/>
            <a:ext cx="4210638" cy="3010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4" y="1196842"/>
            <a:ext cx="3430387" cy="13054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61" y="1322199"/>
            <a:ext cx="3982006" cy="2152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63249" y="2544639"/>
            <a:ext cx="3372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Предварительный список НПА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376" y="6048573"/>
            <a:ext cx="3250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 критериев фильтра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1329" y="3476631"/>
            <a:ext cx="2912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2" y="1217424"/>
            <a:ext cx="1838582" cy="2105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557885" y="3368910"/>
            <a:ext cx="255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 словоформ документа (НПА)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329" y="4008455"/>
            <a:ext cx="5803071" cy="1982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61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743</Words>
  <Application>Microsoft Office PowerPoint</Application>
  <PresentationFormat>Широкоэкранный</PresentationFormat>
  <Paragraphs>99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Реализация процессов ведения единого автоматизированного учета нормативных правовых актов</vt:lpstr>
      <vt:lpstr>Цель и задачи</vt:lpstr>
      <vt:lpstr>НПА. Корр. фактор. Пробел.</vt:lpstr>
      <vt:lpstr>Актуальность</vt:lpstr>
      <vt:lpstr>Формализованные требования (нефункциональные и функциональные)</vt:lpstr>
      <vt:lpstr>Проектирование архитектуры модуля</vt:lpstr>
      <vt:lpstr>Презентация PowerPoint</vt:lpstr>
      <vt:lpstr>Презентация PowerPoint</vt:lpstr>
      <vt:lpstr>Реализация фильтрации и поиска (списка НПА, корр. факторов и пробелов)</vt:lpstr>
      <vt:lpstr>Реализация (главная страница)</vt:lpstr>
      <vt:lpstr>Использование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процессов ведения единого автоматизированного учета нормативных правовых актов</dc:title>
  <dc:creator>Ленский Илья Ильич</dc:creator>
  <cp:lastModifiedBy>  </cp:lastModifiedBy>
  <cp:revision>196</cp:revision>
  <dcterms:created xsi:type="dcterms:W3CDTF">2021-04-20T15:01:37Z</dcterms:created>
  <dcterms:modified xsi:type="dcterms:W3CDTF">2021-05-27T17:51:57Z</dcterms:modified>
</cp:coreProperties>
</file>