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3"/>
  </p:notesMasterIdLst>
  <p:sldIdLst>
    <p:sldId id="256" r:id="rId2"/>
    <p:sldId id="260" r:id="rId3"/>
    <p:sldId id="269" r:id="rId4"/>
    <p:sldId id="264" r:id="rId5"/>
    <p:sldId id="270" r:id="rId6"/>
    <p:sldId id="268" r:id="rId7"/>
    <p:sldId id="275" r:id="rId8"/>
    <p:sldId id="271" r:id="rId9"/>
    <p:sldId id="278" r:id="rId10"/>
    <p:sldId id="258" r:id="rId11"/>
    <p:sldId id="27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E438E-8129-45D7-BE77-B8CF598491DD}" type="datetimeFigureOut">
              <a:rPr lang="ru-RU" smtClean="0"/>
              <a:t>25.02.2022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EAF0D-1237-43AF-96A5-9ECDD199D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2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920-A4DD-4294-BB42-5E25DC38D062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1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4C5A-6678-4F65-81E3-DA6798EE8701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3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B186-4427-4D3B-AD6F-9F3C45DA0138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26BA-7FBF-42DE-88A1-8F4AEACAA6DA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3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C546-7E39-4E27-9E39-93D9E83A1C9A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372A-0257-4318-886D-26B35FFE5574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1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FAC-27E8-4A9A-A03F-416D50458A36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2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ABB-E23A-4503-AEB0-D466F3A252F5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4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C0BE-2773-4D47-8327-F14184CB78DF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7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E837-DD15-41AE-92C1-3355A4DC36E7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4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9F-9255-42DD-ABE2-F95B11B4C8E5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1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8D3D-1152-4A7C-A0F2-C61094C32E1D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6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600" y="2325495"/>
            <a:ext cx="11901714" cy="1640114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писок покупок»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базе операционной системы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863" y="123859"/>
            <a:ext cx="114251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политехнический университет Петра Великого»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компьютерных наук и технологий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инженерная школа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3404" y="6165049"/>
            <a:ext cx="2798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868" y="4865274"/>
            <a:ext cx="11271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                                                           Ленский Илья Ильич, гр.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ПП.Разработчик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[весна 2021-1]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                                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Маслаков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Алексей Павлович, ст. преподаватель ВШПИ</a:t>
            </a:r>
          </a:p>
        </p:txBody>
      </p:sp>
    </p:spTree>
    <p:extLst>
      <p:ext uri="{BB962C8B-B14F-4D97-AF65-F5344CB8AC3E}">
        <p14:creationId xmlns:p14="http://schemas.microsoft.com/office/powerpoint/2010/main" val="36817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79230"/>
            <a:ext cx="10821233" cy="719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229383"/>
            <a:ext cx="8164064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79230"/>
            <a:ext cx="10821233" cy="719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2111" y="1753490"/>
            <a:ext cx="792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задачи: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собраны и формализованы требования;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все условия для успешной реализации;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реализован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реализовано функциональное  тестирования.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была достигнута – был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мобильного приложения.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903" y="5714943"/>
            <a:ext cx="1178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дальнейшем планируется доработать приложение и перевести его из состояния прототипа в релиз-кандидат.</a:t>
            </a:r>
            <a:endParaRPr lang="ru-RU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6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199402"/>
            <a:ext cx="10821233" cy="96012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590414" y="6356350"/>
            <a:ext cx="76338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4211" y="1323152"/>
            <a:ext cx="109912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прототипа мобильного приложения «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ShoppingList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Cписок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покупок), на языке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управлением операционной системой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требований.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функциональное тестирование прототипа.</a:t>
            </a:r>
          </a:p>
        </p:txBody>
      </p:sp>
    </p:spTree>
    <p:extLst>
      <p:ext uri="{BB962C8B-B14F-4D97-AF65-F5344CB8AC3E}">
        <p14:creationId xmlns:p14="http://schemas.microsoft.com/office/powerpoint/2010/main" val="22314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30491"/>
            <a:ext cx="10821233" cy="1005158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предметную область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771" y="2544406"/>
            <a:ext cx="6202977" cy="202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это – ...</a:t>
            </a:r>
          </a:p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 и практическая значимость.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761e6d54c8982e883fe8693d3d29092.png (1024×9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18" y="1435223"/>
            <a:ext cx="4528039" cy="39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8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759" y="58763"/>
            <a:ext cx="11735484" cy="82458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Формализованные </a:t>
            </a:r>
            <a:r>
              <a:rPr lang="ru-RU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5409" y="6174688"/>
            <a:ext cx="3684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Место приложения в цифровой среде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16287" y="5811110"/>
            <a:ext cx="2837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Варианты использования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9" y="954319"/>
            <a:ext cx="5827308" cy="484379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63" y="914793"/>
            <a:ext cx="3550660" cy="53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117463"/>
            <a:ext cx="10821233" cy="630958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8" y="856486"/>
            <a:ext cx="3808328" cy="56079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17" y="1441563"/>
            <a:ext cx="7750737" cy="35627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929940" y="5004263"/>
            <a:ext cx="5190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 компонентов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060276" y="5740796"/>
            <a:ext cx="3070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4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стек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935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(состояний)</a:t>
            </a: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28" y="1052623"/>
            <a:ext cx="4405377" cy="52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диаграммы классов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792912"/>
            <a:ext cx="10704022" cy="55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593"/>
            <a:ext cx="10821233" cy="739186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221" y="4023801"/>
            <a:ext cx="2054613" cy="921226"/>
          </a:xfrm>
          <a:prstGeom prst="rect">
            <a:avLst/>
          </a:prstGeom>
        </p:spPr>
      </p:pic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28" y="1884529"/>
            <a:ext cx="1287159" cy="11236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0" y="2338259"/>
            <a:ext cx="970529" cy="177930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83" y="713255"/>
            <a:ext cx="2396445" cy="508729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90" y="711279"/>
            <a:ext cx="2397376" cy="5089270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6520790" y="5816611"/>
            <a:ext cx="2697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списка покупок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840632" y="5816611"/>
            <a:ext cx="2706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аутентификации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593"/>
            <a:ext cx="10821233" cy="739186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(продолжение)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9201" y="6048573"/>
            <a:ext cx="776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материалы к ВКР можно найти тут: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://github.com/IliaLenskii/graduate-work/tree/master/3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50" y="850283"/>
            <a:ext cx="2342581" cy="495701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72" y="850283"/>
            <a:ext cx="2367956" cy="5026817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10206293" y="3436708"/>
            <a:ext cx="1299151" cy="1565941"/>
            <a:chOff x="10206293" y="3025861"/>
            <a:chExt cx="1299151" cy="1565941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6293" y="3025861"/>
              <a:ext cx="1299151" cy="129915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490559" y="4284025"/>
              <a:ext cx="730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draw.io</a:t>
              </a:r>
              <a:endParaRPr 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6521" y="1697475"/>
            <a:ext cx="1496468" cy="99014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4" y="2849138"/>
            <a:ext cx="2015363" cy="826299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08905" y="5433019"/>
            <a:ext cx="2592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списка товаров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62628" y="5395951"/>
            <a:ext cx="2874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добавления товара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3113</TotalTime>
  <Words>449</Words>
  <Application>Microsoft Office PowerPoint</Application>
  <PresentationFormat>Широкоэкранный</PresentationFormat>
  <Paragraphs>72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Реализация прототипа мобильного приложения «Список покупок» на базе операционной системы Android</vt:lpstr>
      <vt:lpstr>Цель и задачи</vt:lpstr>
      <vt:lpstr>Введение в предметную область</vt:lpstr>
      <vt:lpstr>Формализованные требования</vt:lpstr>
      <vt:lpstr>Проектирование архитектуры</vt:lpstr>
      <vt:lpstr>Презентация PowerPoint</vt:lpstr>
      <vt:lpstr>Презентация PowerPoint</vt:lpstr>
      <vt:lpstr>Реализация</vt:lpstr>
      <vt:lpstr>Реализация (продолжение)</vt:lpstr>
      <vt:lpstr>Функциональное тестирование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процессов ведения единого автоматизированного учета нормативных правовых актов</dc:title>
  <dc:creator>Ленский Илья Ильич</dc:creator>
  <cp:lastModifiedBy>  </cp:lastModifiedBy>
  <cp:revision>289</cp:revision>
  <dcterms:created xsi:type="dcterms:W3CDTF">2021-04-20T15:01:37Z</dcterms:created>
  <dcterms:modified xsi:type="dcterms:W3CDTF">2022-02-25T20:09:05Z</dcterms:modified>
</cp:coreProperties>
</file>