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45780ad3d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45780ad3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45780ad3d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45780ad3d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45780ad3d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45780ad3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45780ad3d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45780ad3d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45780ad3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45780ad3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45780ad3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45780ad3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45780ad3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45780ad3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45780ad3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45780ad3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45780ad3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45780ad3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45780ad3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45780ad3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45780ad3d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45780ad3d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45780ad3d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45780ad3d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Індивідуальне завдання “Первісне плем’я”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Мовчан Ілля 123 КІ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Класи-спадкоємці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727700" y="2165150"/>
            <a:ext cx="2203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Hunter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470213" y="2165150"/>
            <a:ext cx="2203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Fisher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6212725" y="2165150"/>
            <a:ext cx="2203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Collector</a:t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750" y="2800475"/>
            <a:ext cx="2452750" cy="1284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600" y="2807438"/>
            <a:ext cx="2452750" cy="127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76" y="2749918"/>
            <a:ext cx="2452750" cy="138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Ієрархія класів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1" y="2026375"/>
            <a:ext cx="6429775" cy="25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інтерактивного меню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75" y="3366351"/>
            <a:ext cx="3482450" cy="12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172" y="2018925"/>
            <a:ext cx="2830675" cy="11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150" y="2018925"/>
            <a:ext cx="1607298" cy="25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5975" y="2018925"/>
            <a:ext cx="1541882" cy="25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ДЯКУЮ ЗА УВАГУ!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Завдання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01100" y="2207175"/>
            <a:ext cx="7688700" cy="26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Створити класи: "Людина", а також спеціалізовані класи за видами діяльності - "Збирач", "Рибалка", "Мисливець".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людини передбачити набір характеристик - наприклад, таких як фізична сила, які впливають на успішність його професійної діяльності (для різних спеціалізацій по-різному). Під час виконання відповідні характеристики поліпшуються.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Також передбачити наявність умінь, властивих усім людям – як є, спати тощо.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Промоделювати взаємодію людей у первісному племені.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 Human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30000" y="2389625"/>
            <a:ext cx="2806800" cy="24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Клас Human - абстактний клас, в якому були створені основні поля та методи, які в подальшому будуть використовуватись у класах- спадкоємцях.</a:t>
            </a:r>
            <a:endParaRPr sz="1900"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5193400" y="390800"/>
            <a:ext cx="33744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персонажу присутні деякі характеристики: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Атрибути: сила, спритність, інтелект - потрібні для визначення працездатності людини, тобто сильний персонаж зможе довше протистояти травмам, спритність допомагає їх уникати із більшою вирогідністю, а інтлелект підвищує кількість здобичі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Життєдіяльність : очки здоров’я, голоду та втоми, які потрібно тримати на рівні більше 0, щоб персонаж зміг вижити, а також кількість їжі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775" y="3708699"/>
            <a:ext cx="1571013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400" y="3708688"/>
            <a:ext cx="15335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 Human</a:t>
            </a:r>
            <a:endParaRPr/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729450" y="2404750"/>
            <a:ext cx="37743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00">
                <a:solidFill>
                  <a:srgbClr val="0000FF"/>
                </a:solidFill>
              </a:rPr>
              <a:t>Поля:</a:t>
            </a:r>
            <a:endParaRPr b="1" sz="1700">
              <a:solidFill>
                <a:srgbClr val="0000FF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175" y="2305825"/>
            <a:ext cx="35337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729450" y="3909563"/>
            <a:ext cx="37743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700">
                <a:solidFill>
                  <a:srgbClr val="0000FF"/>
                </a:solidFill>
              </a:rPr>
              <a:t>Методи:</a:t>
            </a:r>
            <a:endParaRPr b="1" sz="1700">
              <a:solidFill>
                <a:srgbClr val="0000FF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175" y="3555212"/>
            <a:ext cx="2060975" cy="11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3350" y="3934563"/>
            <a:ext cx="2264325" cy="41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6"/>
          <p:cNvCxnSpPr/>
          <p:nvPr/>
        </p:nvCxnSpPr>
        <p:spPr>
          <a:xfrm flipH="1" rot="10800000">
            <a:off x="729450" y="3255788"/>
            <a:ext cx="6919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61625" y="1392900"/>
            <a:ext cx="33009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work()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5292400" y="232050"/>
            <a:ext cx="3300900" cy="46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Виконує “працю”, отже персонаж додає випадкову кількість їжі в залежності від атрибуту інтелекту персонажа, витрачаючи деяку кількість голоду та втоми. Також на праці персонаж може отримати травму, через що в неї буде відібрано ще деяку кількість здоров’я. Також після кожної виконаної праці, персонажу буде додане 1 очко атрибутів, яке вона зможе використати на подальше їх покращення. В залежності від виду діяльності кількість здобичі, втома, голод та серйозність травм змінюється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825" y="1316225"/>
            <a:ext cx="1267313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27" y="2571750"/>
            <a:ext cx="3300901" cy="2192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eat()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724950" y="2571750"/>
            <a:ext cx="33009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Персонаж “їсть” відновлюючи здоров’я та віднімаючи кількість залишеної їжі. Відмінно від методу work(), метод eat() однаковий для усіх  класів-спадкоємців. Якщо в персонажу не залишилось їжі, нічого не відбувається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250" y="739975"/>
            <a:ext cx="3855600" cy="16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250" y="2851551"/>
            <a:ext cx="1590675" cy="15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475" y="2854138"/>
            <a:ext cx="14763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sleep()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724950" y="2571750"/>
            <a:ext cx="33009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Персонаж “спить” відновлюючи здоров’я та віднімаючи кількість голоду.  За аналогією з методом eat(), метод sleep() однаковий для усіх  класів-спадкоємців.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250" y="739975"/>
            <a:ext cx="3855600" cy="16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250" y="2851551"/>
            <a:ext cx="1590675" cy="15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475" y="2854138"/>
            <a:ext cx="14763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 upgrade()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724950" y="2571750"/>
            <a:ext cx="3300900" cy="1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Є можливість підвищити атрибут, очки підвищення отримуються користувачем після кожної виконаної роботи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150" y="395000"/>
            <a:ext cx="3482659" cy="24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150" y="3777975"/>
            <a:ext cx="1580675" cy="8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8150" y="3005850"/>
            <a:ext cx="3482651" cy="63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4200" y="3777975"/>
            <a:ext cx="1196594" cy="8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30000" y="1318650"/>
            <a:ext cx="33009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Методи: printAttributes() та printHealthInfo()</a:t>
            </a:r>
            <a:endParaRPr/>
          </a:p>
        </p:txBody>
      </p:sp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730000" y="3316800"/>
            <a:ext cx="33009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Суто інформативні методи, які виводять атрибути та життєдіяльність персонажу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638" y="3078288"/>
            <a:ext cx="1600200" cy="1236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725" y="3077175"/>
            <a:ext cx="16002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650" y="883975"/>
            <a:ext cx="4231276" cy="6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3650" y="1814875"/>
            <a:ext cx="4231275" cy="953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