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3"/>
  </p:notesMasterIdLst>
  <p:sldIdLst>
    <p:sldId id="261" r:id="rId2"/>
    <p:sldId id="263" r:id="rId3"/>
    <p:sldId id="264" r:id="rId4"/>
    <p:sldId id="268" r:id="rId5"/>
    <p:sldId id="265" r:id="rId6"/>
    <p:sldId id="266" r:id="rId7"/>
    <p:sldId id="274" r:id="rId8"/>
    <p:sldId id="270" r:id="rId9"/>
    <p:sldId id="271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3C30"/>
    <a:srgbClr val="A65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0B874-E49F-4365-A39B-55F6CF7782F1}" v="3" dt="2023-08-05T15:55:16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407" autoAdjust="0"/>
  </p:normalViewPr>
  <p:slideViewPr>
    <p:cSldViewPr>
      <p:cViewPr varScale="1">
        <p:scale>
          <a:sx n="48" d="100"/>
          <a:sy n="48" d="100"/>
        </p:scale>
        <p:origin x="2002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Pechenkin" userId="375b26fc-e5b7-425f-972c-07498488df52" providerId="ADAL" clId="{3470B874-E49F-4365-A39B-55F6CF7782F1}"/>
    <pc:docChg chg="custSel delSld modSld">
      <pc:chgData name="Ilia Pechenkin" userId="375b26fc-e5b7-425f-972c-07498488df52" providerId="ADAL" clId="{3470B874-E49F-4365-A39B-55F6CF7782F1}" dt="2023-08-05T15:56:15.477" v="10" actId="108"/>
      <pc:docMkLst>
        <pc:docMk/>
      </pc:docMkLst>
      <pc:sldChg chg="modSp mod">
        <pc:chgData name="Ilia Pechenkin" userId="375b26fc-e5b7-425f-972c-07498488df52" providerId="ADAL" clId="{3470B874-E49F-4365-A39B-55F6CF7782F1}" dt="2023-08-05T15:55:28.876" v="6" actId="207"/>
        <pc:sldMkLst>
          <pc:docMk/>
          <pc:sldMk cId="4182464942" sldId="261"/>
        </pc:sldMkLst>
        <pc:spChg chg="mod">
          <ac:chgData name="Ilia Pechenkin" userId="375b26fc-e5b7-425f-972c-07498488df52" providerId="ADAL" clId="{3470B874-E49F-4365-A39B-55F6CF7782F1}" dt="2023-08-05T15:55:28.876" v="6" actId="207"/>
          <ac:spMkLst>
            <pc:docMk/>
            <pc:sldMk cId="4182464942" sldId="261"/>
            <ac:spMk id="2" creationId="{F18A3E0D-DDF9-DDEE-36C3-193BEEDE13AB}"/>
          </ac:spMkLst>
        </pc:spChg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4182464942" sldId="261"/>
            <ac:spMk id="3" creationId="{8AF642AB-E3A1-4E0E-CD53-40104BD76B29}"/>
          </ac:spMkLst>
        </pc:spChg>
      </pc:sldChg>
      <pc:sldChg chg="modSp">
        <pc:chgData name="Ilia Pechenkin" userId="375b26fc-e5b7-425f-972c-07498488df52" providerId="ADAL" clId="{3470B874-E49F-4365-A39B-55F6CF7782F1}" dt="2023-08-05T15:55:16.982" v="4"/>
        <pc:sldMkLst>
          <pc:docMk/>
          <pc:sldMk cId="1111204699" sldId="263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1111204699" sldId="263"/>
            <ac:spMk id="2" creationId="{52E8869E-E0DE-E80D-5641-5230D7EF8549}"/>
          </ac:spMkLst>
        </pc:spChg>
      </pc:sldChg>
      <pc:sldChg chg="modSp mod modNotesTx">
        <pc:chgData name="Ilia Pechenkin" userId="375b26fc-e5b7-425f-972c-07498488df52" providerId="ADAL" clId="{3470B874-E49F-4365-A39B-55F6CF7782F1}" dt="2023-08-05T15:55:41.583" v="7" actId="313"/>
        <pc:sldMkLst>
          <pc:docMk/>
          <pc:sldMk cId="2437265945" sldId="264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2437265945" sldId="264"/>
            <ac:spMk id="2" creationId="{014B9257-B5EF-E52A-2D0D-EF085E9E6AB5}"/>
          </ac:spMkLst>
        </pc:spChg>
        <pc:spChg chg="mod">
          <ac:chgData name="Ilia Pechenkin" userId="375b26fc-e5b7-425f-972c-07498488df52" providerId="ADAL" clId="{3470B874-E49F-4365-A39B-55F6CF7782F1}" dt="2023-08-05T15:55:17.127" v="5" actId="27636"/>
          <ac:spMkLst>
            <pc:docMk/>
            <pc:sldMk cId="2437265945" sldId="264"/>
            <ac:spMk id="3" creationId="{4098DC39-D946-AD66-B74A-8F4E16A1E78B}"/>
          </ac:spMkLst>
        </pc:spChg>
      </pc:sldChg>
      <pc:sldChg chg="modSp">
        <pc:chgData name="Ilia Pechenkin" userId="375b26fc-e5b7-425f-972c-07498488df52" providerId="ADAL" clId="{3470B874-E49F-4365-A39B-55F6CF7782F1}" dt="2023-08-05T15:55:16.982" v="4"/>
        <pc:sldMkLst>
          <pc:docMk/>
          <pc:sldMk cId="4257638220" sldId="265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4257638220" sldId="265"/>
            <ac:spMk id="2" creationId="{014B9257-B5EF-E52A-2D0D-EF085E9E6AB5}"/>
          </ac:spMkLst>
        </pc:spChg>
      </pc:sldChg>
      <pc:sldChg chg="modSp">
        <pc:chgData name="Ilia Pechenkin" userId="375b26fc-e5b7-425f-972c-07498488df52" providerId="ADAL" clId="{3470B874-E49F-4365-A39B-55F6CF7782F1}" dt="2023-08-05T15:55:16.982" v="4"/>
        <pc:sldMkLst>
          <pc:docMk/>
          <pc:sldMk cId="3652051729" sldId="266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3652051729" sldId="266"/>
            <ac:spMk id="2" creationId="{014B9257-B5EF-E52A-2D0D-EF085E9E6AB5}"/>
          </ac:spMkLst>
        </pc:spChg>
      </pc:sldChg>
      <pc:sldChg chg="modSp">
        <pc:chgData name="Ilia Pechenkin" userId="375b26fc-e5b7-425f-972c-07498488df52" providerId="ADAL" clId="{3470B874-E49F-4365-A39B-55F6CF7782F1}" dt="2023-08-05T15:55:16.982" v="4"/>
        <pc:sldMkLst>
          <pc:docMk/>
          <pc:sldMk cId="3100924729" sldId="268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3100924729" sldId="268"/>
            <ac:spMk id="2" creationId="{014B9257-B5EF-E52A-2D0D-EF085E9E6AB5}"/>
          </ac:spMkLst>
        </pc:spChg>
      </pc:sldChg>
      <pc:sldChg chg="modSp">
        <pc:chgData name="Ilia Pechenkin" userId="375b26fc-e5b7-425f-972c-07498488df52" providerId="ADAL" clId="{3470B874-E49F-4365-A39B-55F6CF7782F1}" dt="2023-08-05T15:55:16.982" v="4"/>
        <pc:sldMkLst>
          <pc:docMk/>
          <pc:sldMk cId="3787667349" sldId="270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3787667349" sldId="270"/>
            <ac:spMk id="2" creationId="{014B9257-B5EF-E52A-2D0D-EF085E9E6AB5}"/>
          </ac:spMkLst>
        </pc:spChg>
      </pc:sldChg>
      <pc:sldChg chg="modSp">
        <pc:chgData name="Ilia Pechenkin" userId="375b26fc-e5b7-425f-972c-07498488df52" providerId="ADAL" clId="{3470B874-E49F-4365-A39B-55F6CF7782F1}" dt="2023-08-05T15:55:16.982" v="4"/>
        <pc:sldMkLst>
          <pc:docMk/>
          <pc:sldMk cId="2042087553" sldId="271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2042087553" sldId="271"/>
            <ac:spMk id="2" creationId="{014B9257-B5EF-E52A-2D0D-EF085E9E6AB5}"/>
          </ac:spMkLst>
        </pc:spChg>
      </pc:sldChg>
      <pc:sldChg chg="modSp mod">
        <pc:chgData name="Ilia Pechenkin" userId="375b26fc-e5b7-425f-972c-07498488df52" providerId="ADAL" clId="{3470B874-E49F-4365-A39B-55F6CF7782F1}" dt="2023-08-05T15:56:15.477" v="10" actId="108"/>
        <pc:sldMkLst>
          <pc:docMk/>
          <pc:sldMk cId="842440104" sldId="272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842440104" sldId="272"/>
            <ac:spMk id="2" creationId="{014B9257-B5EF-E52A-2D0D-EF085E9E6AB5}"/>
          </ac:spMkLst>
        </pc:spChg>
        <pc:spChg chg="mod">
          <ac:chgData name="Ilia Pechenkin" userId="375b26fc-e5b7-425f-972c-07498488df52" providerId="ADAL" clId="{3470B874-E49F-4365-A39B-55F6CF7782F1}" dt="2023-08-05T15:56:15.477" v="10" actId="108"/>
          <ac:spMkLst>
            <pc:docMk/>
            <pc:sldMk cId="842440104" sldId="272"/>
            <ac:spMk id="4" creationId="{72EFE3D0-DCFB-5411-3DEE-E548B01F7248}"/>
          </ac:spMkLst>
        </pc:spChg>
      </pc:sldChg>
      <pc:sldChg chg="modSp mod">
        <pc:chgData name="Ilia Pechenkin" userId="375b26fc-e5b7-425f-972c-07498488df52" providerId="ADAL" clId="{3470B874-E49F-4365-A39B-55F6CF7782F1}" dt="2023-08-05T15:56:00.297" v="8" actId="207"/>
        <pc:sldMkLst>
          <pc:docMk/>
          <pc:sldMk cId="1571314165" sldId="273"/>
        </pc:sldMkLst>
        <pc:spChg chg="mod">
          <ac:chgData name="Ilia Pechenkin" userId="375b26fc-e5b7-425f-972c-07498488df52" providerId="ADAL" clId="{3470B874-E49F-4365-A39B-55F6CF7782F1}" dt="2023-08-05T15:56:00.297" v="8" actId="207"/>
          <ac:spMkLst>
            <pc:docMk/>
            <pc:sldMk cId="1571314165" sldId="273"/>
            <ac:spMk id="2" creationId="{A25DD4D3-90C0-A219-1C6D-EAB25763AF32}"/>
          </ac:spMkLst>
        </pc:spChg>
      </pc:sldChg>
      <pc:sldChg chg="modSp">
        <pc:chgData name="Ilia Pechenkin" userId="375b26fc-e5b7-425f-972c-07498488df52" providerId="ADAL" clId="{3470B874-E49F-4365-A39B-55F6CF7782F1}" dt="2023-08-05T15:55:16.982" v="4"/>
        <pc:sldMkLst>
          <pc:docMk/>
          <pc:sldMk cId="2347790204" sldId="274"/>
        </pc:sldMkLst>
        <pc:spChg chg="mod">
          <ac:chgData name="Ilia Pechenkin" userId="375b26fc-e5b7-425f-972c-07498488df52" providerId="ADAL" clId="{3470B874-E49F-4365-A39B-55F6CF7782F1}" dt="2023-08-05T15:55:16.982" v="4"/>
          <ac:spMkLst>
            <pc:docMk/>
            <pc:sldMk cId="2347790204" sldId="274"/>
            <ac:spMk id="2" creationId="{014B9257-B5EF-E52A-2D0D-EF085E9E6AB5}"/>
          </ac:spMkLst>
        </pc:spChg>
      </pc:sldChg>
      <pc:sldChg chg="del">
        <pc:chgData name="Ilia Pechenkin" userId="375b26fc-e5b7-425f-972c-07498488df52" providerId="ADAL" clId="{3470B874-E49F-4365-A39B-55F6CF7782F1}" dt="2023-08-05T15:45:43.923" v="0" actId="2696"/>
        <pc:sldMkLst>
          <pc:docMk/>
          <pc:sldMk cId="2090822434" sldId="275"/>
        </pc:sldMkLst>
      </pc:sldChg>
      <pc:sldChg chg="del">
        <pc:chgData name="Ilia Pechenkin" userId="375b26fc-e5b7-425f-972c-07498488df52" providerId="ADAL" clId="{3470B874-E49F-4365-A39B-55F6CF7782F1}" dt="2023-08-05T15:45:50.044" v="1" actId="2696"/>
        <pc:sldMkLst>
          <pc:docMk/>
          <pc:sldMk cId="59432422" sldId="276"/>
        </pc:sldMkLst>
      </pc:sldChg>
    </pc:docChg>
  </pc:docChgLst>
  <pc:docChgLst>
    <pc:chgData name="Ilia Pechenkin" userId="375b26fc-e5b7-425f-972c-07498488df52" providerId="ADAL" clId="{6DE1666F-A496-4EAD-A940-B6A7B22A1E2A}"/>
    <pc:docChg chg="undo redo custSel addSld delSld modSld sldOrd delMainMaster">
      <pc:chgData name="Ilia Pechenkin" userId="375b26fc-e5b7-425f-972c-07498488df52" providerId="ADAL" clId="{6DE1666F-A496-4EAD-A940-B6A7B22A1E2A}" dt="2023-08-03T13:43:26.344" v="5921" actId="680"/>
      <pc:docMkLst>
        <pc:docMk/>
      </pc:docMkLst>
      <pc:sldChg chg="del">
        <pc:chgData name="Ilia Pechenkin" userId="375b26fc-e5b7-425f-972c-07498488df52" providerId="ADAL" clId="{6DE1666F-A496-4EAD-A940-B6A7B22A1E2A}" dt="2023-07-31T18:44:03.752" v="4449" actId="2696"/>
        <pc:sldMkLst>
          <pc:docMk/>
          <pc:sldMk cId="0" sldId="256"/>
        </pc:sldMkLst>
      </pc:sldChg>
      <pc:sldChg chg="modSp del mod">
        <pc:chgData name="Ilia Pechenkin" userId="375b26fc-e5b7-425f-972c-07498488df52" providerId="ADAL" clId="{6DE1666F-A496-4EAD-A940-B6A7B22A1E2A}" dt="2023-07-31T18:44:03.752" v="4449" actId="2696"/>
        <pc:sldMkLst>
          <pc:docMk/>
          <pc:sldMk cId="0" sldId="257"/>
        </pc:sldMkLst>
        <pc:spChg chg="mod">
          <ac:chgData name="Ilia Pechenkin" userId="375b26fc-e5b7-425f-972c-07498488df52" providerId="ADAL" clId="{6DE1666F-A496-4EAD-A940-B6A7B22A1E2A}" dt="2023-07-31T14:01:07.996" v="28" actId="1076"/>
          <ac:spMkLst>
            <pc:docMk/>
            <pc:sldMk cId="0" sldId="257"/>
            <ac:spMk id="6150" creationId="{6A68424C-A005-97A8-306C-8502C85B10D4}"/>
          </ac:spMkLst>
        </pc:spChg>
        <pc:spChg chg="mod">
          <ac:chgData name="Ilia Pechenkin" userId="375b26fc-e5b7-425f-972c-07498488df52" providerId="ADAL" clId="{6DE1666F-A496-4EAD-A940-B6A7B22A1E2A}" dt="2023-07-31T14:01:12.149" v="29" actId="6549"/>
          <ac:spMkLst>
            <pc:docMk/>
            <pc:sldMk cId="0" sldId="257"/>
            <ac:spMk id="6154" creationId="{5AA50F03-B19A-FBD4-43F5-EBD87B9E8BD8}"/>
          </ac:spMkLst>
        </pc:spChg>
        <pc:picChg chg="mod">
          <ac:chgData name="Ilia Pechenkin" userId="375b26fc-e5b7-425f-972c-07498488df52" providerId="ADAL" clId="{6DE1666F-A496-4EAD-A940-B6A7B22A1E2A}" dt="2023-07-31T14:01:17.069" v="31" actId="1076"/>
          <ac:picMkLst>
            <pc:docMk/>
            <pc:sldMk cId="0" sldId="257"/>
            <ac:picMk id="6147" creationId="{5A573433-5EFB-8B51-D380-27D326EE0FDB}"/>
          </ac:picMkLst>
        </pc:picChg>
      </pc:sldChg>
      <pc:sldChg chg="del">
        <pc:chgData name="Ilia Pechenkin" userId="375b26fc-e5b7-425f-972c-07498488df52" providerId="ADAL" clId="{6DE1666F-A496-4EAD-A940-B6A7B22A1E2A}" dt="2023-07-31T18:44:03.752" v="4449" actId="2696"/>
        <pc:sldMkLst>
          <pc:docMk/>
          <pc:sldMk cId="0" sldId="258"/>
        </pc:sldMkLst>
      </pc:sldChg>
      <pc:sldChg chg="del">
        <pc:chgData name="Ilia Pechenkin" userId="375b26fc-e5b7-425f-972c-07498488df52" providerId="ADAL" clId="{6DE1666F-A496-4EAD-A940-B6A7B22A1E2A}" dt="2023-07-31T18:44:03.752" v="4449" actId="2696"/>
        <pc:sldMkLst>
          <pc:docMk/>
          <pc:sldMk cId="0" sldId="259"/>
        </pc:sldMkLst>
      </pc:sldChg>
      <pc:sldChg chg="del">
        <pc:chgData name="Ilia Pechenkin" userId="375b26fc-e5b7-425f-972c-07498488df52" providerId="ADAL" clId="{6DE1666F-A496-4EAD-A940-B6A7B22A1E2A}" dt="2023-07-31T18:44:03.752" v="4449" actId="2696"/>
        <pc:sldMkLst>
          <pc:docMk/>
          <pc:sldMk cId="0" sldId="260"/>
        </pc:sldMkLst>
      </pc:sldChg>
      <pc:sldChg chg="modSp mod modNotesTx">
        <pc:chgData name="Ilia Pechenkin" userId="375b26fc-e5b7-425f-972c-07498488df52" providerId="ADAL" clId="{6DE1666F-A496-4EAD-A940-B6A7B22A1E2A}" dt="2023-08-02T15:50:29.245" v="4581" actId="20577"/>
        <pc:sldMkLst>
          <pc:docMk/>
          <pc:sldMk cId="4182464942" sldId="261"/>
        </pc:sldMkLst>
        <pc:spChg chg="mod">
          <ac:chgData name="Ilia Pechenkin" userId="375b26fc-e5b7-425f-972c-07498488df52" providerId="ADAL" clId="{6DE1666F-A496-4EAD-A940-B6A7B22A1E2A}" dt="2023-07-31T17:02:28.295" v="3049" actId="122"/>
          <ac:spMkLst>
            <pc:docMk/>
            <pc:sldMk cId="4182464942" sldId="261"/>
            <ac:spMk id="2" creationId="{F18A3E0D-DDF9-DDEE-36C3-193BEEDE13AB}"/>
          </ac:spMkLst>
        </pc:spChg>
      </pc:sldChg>
      <pc:sldChg chg="delSp del mod">
        <pc:chgData name="Ilia Pechenkin" userId="375b26fc-e5b7-425f-972c-07498488df52" providerId="ADAL" clId="{6DE1666F-A496-4EAD-A940-B6A7B22A1E2A}" dt="2023-07-31T14:11:46.195" v="60" actId="2696"/>
        <pc:sldMkLst>
          <pc:docMk/>
          <pc:sldMk cId="2593737567" sldId="262"/>
        </pc:sldMkLst>
        <pc:spChg chg="del">
          <ac:chgData name="Ilia Pechenkin" userId="375b26fc-e5b7-425f-972c-07498488df52" providerId="ADAL" clId="{6DE1666F-A496-4EAD-A940-B6A7B22A1E2A}" dt="2023-07-31T14:11:40.289" v="59" actId="478"/>
          <ac:spMkLst>
            <pc:docMk/>
            <pc:sldMk cId="2593737567" sldId="262"/>
            <ac:spMk id="2" creationId="{0B773B44-97CA-F2E3-E3DC-B6B6B4CA14C2}"/>
          </ac:spMkLst>
        </pc:spChg>
      </pc:sldChg>
      <pc:sldChg chg="addSp delSp modSp mod modClrScheme chgLayout modNotesTx">
        <pc:chgData name="Ilia Pechenkin" userId="375b26fc-e5b7-425f-972c-07498488df52" providerId="ADAL" clId="{6DE1666F-A496-4EAD-A940-B6A7B22A1E2A}" dt="2023-08-03T08:49:08.871" v="5694"/>
        <pc:sldMkLst>
          <pc:docMk/>
          <pc:sldMk cId="1111204699" sldId="263"/>
        </pc:sldMkLst>
        <pc:spChg chg="mod ord">
          <ac:chgData name="Ilia Pechenkin" userId="375b26fc-e5b7-425f-972c-07498488df52" providerId="ADAL" clId="{6DE1666F-A496-4EAD-A940-B6A7B22A1E2A}" dt="2023-07-31T16:56:56.949" v="3043" actId="207"/>
          <ac:spMkLst>
            <pc:docMk/>
            <pc:sldMk cId="1111204699" sldId="263"/>
            <ac:spMk id="2" creationId="{52E8869E-E0DE-E80D-5641-5230D7EF8549}"/>
          </ac:spMkLst>
        </pc:spChg>
        <pc:spChg chg="del">
          <ac:chgData name="Ilia Pechenkin" userId="375b26fc-e5b7-425f-972c-07498488df52" providerId="ADAL" clId="{6DE1666F-A496-4EAD-A940-B6A7B22A1E2A}" dt="2023-07-31T16:56:49.957" v="3041" actId="700"/>
          <ac:spMkLst>
            <pc:docMk/>
            <pc:sldMk cId="1111204699" sldId="263"/>
            <ac:spMk id="3" creationId="{A6C745C7-47EC-27F2-BE6C-8815836837D2}"/>
          </ac:spMkLst>
        </pc:spChg>
        <pc:spChg chg="del mod ord">
          <ac:chgData name="Ilia Pechenkin" userId="375b26fc-e5b7-425f-972c-07498488df52" providerId="ADAL" clId="{6DE1666F-A496-4EAD-A940-B6A7B22A1E2A}" dt="2023-07-31T16:56:49.957" v="3041" actId="700"/>
          <ac:spMkLst>
            <pc:docMk/>
            <pc:sldMk cId="1111204699" sldId="263"/>
            <ac:spMk id="4" creationId="{86827418-0428-435C-175A-8B9CFC13CC0D}"/>
          </ac:spMkLst>
        </pc:spChg>
        <pc:spChg chg="del">
          <ac:chgData name="Ilia Pechenkin" userId="375b26fc-e5b7-425f-972c-07498488df52" providerId="ADAL" clId="{6DE1666F-A496-4EAD-A940-B6A7B22A1E2A}" dt="2023-07-31T16:56:49.957" v="3041" actId="700"/>
          <ac:spMkLst>
            <pc:docMk/>
            <pc:sldMk cId="1111204699" sldId="263"/>
            <ac:spMk id="5" creationId="{0BE0131F-826F-4602-C672-542FC2FA69FB}"/>
          </ac:spMkLst>
        </pc:spChg>
        <pc:spChg chg="del mod ord">
          <ac:chgData name="Ilia Pechenkin" userId="375b26fc-e5b7-425f-972c-07498488df52" providerId="ADAL" clId="{6DE1666F-A496-4EAD-A940-B6A7B22A1E2A}" dt="2023-07-31T16:56:49.957" v="3041" actId="700"/>
          <ac:spMkLst>
            <pc:docMk/>
            <pc:sldMk cId="1111204699" sldId="263"/>
            <ac:spMk id="6" creationId="{F4072F6F-BAFB-3AA8-B313-CA2BEC8F9970}"/>
          </ac:spMkLst>
        </pc:spChg>
        <pc:spChg chg="add mod ord">
          <ac:chgData name="Ilia Pechenkin" userId="375b26fc-e5b7-425f-972c-07498488df52" providerId="ADAL" clId="{6DE1666F-A496-4EAD-A940-B6A7B22A1E2A}" dt="2023-07-31T18:43:45.677" v="4448" actId="108"/>
          <ac:spMkLst>
            <pc:docMk/>
            <pc:sldMk cId="1111204699" sldId="263"/>
            <ac:spMk id="7" creationId="{F1712E15-A129-5582-1095-8B374F676155}"/>
          </ac:spMkLst>
        </pc:spChg>
        <pc:spChg chg="add del mod ord">
          <ac:chgData name="Ilia Pechenkin" userId="375b26fc-e5b7-425f-972c-07498488df52" providerId="ADAL" clId="{6DE1666F-A496-4EAD-A940-B6A7B22A1E2A}" dt="2023-07-31T16:57:02.344" v="3044" actId="478"/>
          <ac:spMkLst>
            <pc:docMk/>
            <pc:sldMk cId="1111204699" sldId="263"/>
            <ac:spMk id="8" creationId="{300CC8ED-5E3E-1929-3DEF-7055F4D8CCFC}"/>
          </ac:spMkLst>
        </pc:spChg>
      </pc:sldChg>
      <pc:sldChg chg="addSp delSp modSp new mod modNotesTx">
        <pc:chgData name="Ilia Pechenkin" userId="375b26fc-e5b7-425f-972c-07498488df52" providerId="ADAL" clId="{6DE1666F-A496-4EAD-A940-B6A7B22A1E2A}" dt="2023-08-03T11:27:02.356" v="5920" actId="20577"/>
        <pc:sldMkLst>
          <pc:docMk/>
          <pc:sldMk cId="2437265945" sldId="264"/>
        </pc:sldMkLst>
        <pc:spChg chg="mod">
          <ac:chgData name="Ilia Pechenkin" userId="375b26fc-e5b7-425f-972c-07498488df52" providerId="ADAL" clId="{6DE1666F-A496-4EAD-A940-B6A7B22A1E2A}" dt="2023-07-31T16:52:23.034" v="3022" actId="403"/>
          <ac:spMkLst>
            <pc:docMk/>
            <pc:sldMk cId="2437265945" sldId="264"/>
            <ac:spMk id="2" creationId="{014B9257-B5EF-E52A-2D0D-EF085E9E6AB5}"/>
          </ac:spMkLst>
        </pc:spChg>
        <pc:spChg chg="mod">
          <ac:chgData name="Ilia Pechenkin" userId="375b26fc-e5b7-425f-972c-07498488df52" providerId="ADAL" clId="{6DE1666F-A496-4EAD-A940-B6A7B22A1E2A}" dt="2023-07-31T18:43:16.987" v="4446" actId="20577"/>
          <ac:spMkLst>
            <pc:docMk/>
            <pc:sldMk cId="2437265945" sldId="264"/>
            <ac:spMk id="3" creationId="{4098DC39-D946-AD66-B74A-8F4E16A1E78B}"/>
          </ac:spMkLst>
        </pc:spChg>
        <pc:spChg chg="del">
          <ac:chgData name="Ilia Pechenkin" userId="375b26fc-e5b7-425f-972c-07498488df52" providerId="ADAL" clId="{6DE1666F-A496-4EAD-A940-B6A7B22A1E2A}" dt="2023-07-31T14:09:01.740" v="42"/>
          <ac:spMkLst>
            <pc:docMk/>
            <pc:sldMk cId="2437265945" sldId="264"/>
            <ac:spMk id="4" creationId="{14226322-931E-1E47-DE2A-4CFA676EE9A6}"/>
          </ac:spMkLst>
        </pc:spChg>
        <pc:spChg chg="add del mod">
          <ac:chgData name="Ilia Pechenkin" userId="375b26fc-e5b7-425f-972c-07498488df52" providerId="ADAL" clId="{6DE1666F-A496-4EAD-A940-B6A7B22A1E2A}" dt="2023-07-31T17:12:21.574" v="3060" actId="478"/>
          <ac:spMkLst>
            <pc:docMk/>
            <pc:sldMk cId="2437265945" sldId="264"/>
            <ac:spMk id="7" creationId="{2A9B79E6-86A3-7FE5-D833-0B2B28C8E2AF}"/>
          </ac:spMkLst>
        </pc:spChg>
        <pc:spChg chg="add del mod">
          <ac:chgData name="Ilia Pechenkin" userId="375b26fc-e5b7-425f-972c-07498488df52" providerId="ADAL" clId="{6DE1666F-A496-4EAD-A940-B6A7B22A1E2A}" dt="2023-07-31T17:12:24.456" v="3061" actId="478"/>
          <ac:spMkLst>
            <pc:docMk/>
            <pc:sldMk cId="2437265945" sldId="264"/>
            <ac:spMk id="9" creationId="{BDC31395-3C6F-F78D-FFC0-BAD83B36FD24}"/>
          </ac:spMkLst>
        </pc:spChg>
        <pc:graphicFrameChg chg="add del">
          <ac:chgData name="Ilia Pechenkin" userId="375b26fc-e5b7-425f-972c-07498488df52" providerId="ADAL" clId="{6DE1666F-A496-4EAD-A940-B6A7B22A1E2A}" dt="2023-07-31T14:09:26.279" v="43" actId="478"/>
          <ac:graphicFrameMkLst>
            <pc:docMk/>
            <pc:sldMk cId="2437265945" sldId="264"/>
            <ac:graphicFrameMk id="5" creationId="{CFBD2784-242A-B827-0E20-6D3DA956C646}"/>
          </ac:graphicFrameMkLst>
        </pc:graphicFrameChg>
        <pc:graphicFrameChg chg="add mod">
          <ac:chgData name="Ilia Pechenkin" userId="375b26fc-e5b7-425f-972c-07498488df52" providerId="ADAL" clId="{6DE1666F-A496-4EAD-A940-B6A7B22A1E2A}" dt="2023-07-31T17:55:53.175" v="3795"/>
          <ac:graphicFrameMkLst>
            <pc:docMk/>
            <pc:sldMk cId="2437265945" sldId="264"/>
            <ac:graphicFrameMk id="8" creationId="{79FAE88F-9C14-2B3D-3D4D-96DE09011D1C}"/>
          </ac:graphicFrameMkLst>
        </pc:graphicFrameChg>
      </pc:sldChg>
      <pc:sldChg chg="addSp delSp modSp add mod modNotesTx">
        <pc:chgData name="Ilia Pechenkin" userId="375b26fc-e5b7-425f-972c-07498488df52" providerId="ADAL" clId="{6DE1666F-A496-4EAD-A940-B6A7B22A1E2A}" dt="2023-08-03T07:58:49.327" v="5015" actId="20577"/>
        <pc:sldMkLst>
          <pc:docMk/>
          <pc:sldMk cId="4257638220" sldId="265"/>
        </pc:sldMkLst>
        <pc:spChg chg="mod">
          <ac:chgData name="Ilia Pechenkin" userId="375b26fc-e5b7-425f-972c-07498488df52" providerId="ADAL" clId="{6DE1666F-A496-4EAD-A940-B6A7B22A1E2A}" dt="2023-07-31T17:21:32.114" v="3167" actId="20577"/>
          <ac:spMkLst>
            <pc:docMk/>
            <pc:sldMk cId="4257638220" sldId="265"/>
            <ac:spMk id="2" creationId="{014B9257-B5EF-E52A-2D0D-EF085E9E6AB5}"/>
          </ac:spMkLst>
        </pc:spChg>
        <pc:spChg chg="del mod">
          <ac:chgData name="Ilia Pechenkin" userId="375b26fc-e5b7-425f-972c-07498488df52" providerId="ADAL" clId="{6DE1666F-A496-4EAD-A940-B6A7B22A1E2A}" dt="2023-07-31T14:19:46.544" v="99" actId="3680"/>
          <ac:spMkLst>
            <pc:docMk/>
            <pc:sldMk cId="4257638220" sldId="265"/>
            <ac:spMk id="3" creationId="{4098DC39-D946-AD66-B74A-8F4E16A1E78B}"/>
          </ac:spMkLst>
        </pc:spChg>
        <pc:spChg chg="add del mod">
          <ac:chgData name="Ilia Pechenkin" userId="375b26fc-e5b7-425f-972c-07498488df52" providerId="ADAL" clId="{6DE1666F-A496-4EAD-A940-B6A7B22A1E2A}" dt="2023-07-31T14:25:13.560" v="163" actId="3680"/>
          <ac:spMkLst>
            <pc:docMk/>
            <pc:sldMk cId="4257638220" sldId="265"/>
            <ac:spMk id="6" creationId="{A169CEC3-8B7B-CABF-5411-8ED62534271E}"/>
          </ac:spMkLst>
        </pc:spChg>
        <pc:spChg chg="del mod">
          <ac:chgData name="Ilia Pechenkin" userId="375b26fc-e5b7-425f-972c-07498488df52" providerId="ADAL" clId="{6DE1666F-A496-4EAD-A940-B6A7B22A1E2A}" dt="2023-07-31T14:31:32.223" v="327" actId="3680"/>
          <ac:spMkLst>
            <pc:docMk/>
            <pc:sldMk cId="4257638220" sldId="265"/>
            <ac:spMk id="7" creationId="{2A9B79E6-86A3-7FE5-D833-0B2B28C8E2AF}"/>
          </ac:spMkLst>
        </pc:spChg>
        <pc:spChg chg="add mod">
          <ac:chgData name="Ilia Pechenkin" userId="375b26fc-e5b7-425f-972c-07498488df52" providerId="ADAL" clId="{6DE1666F-A496-4EAD-A940-B6A7B22A1E2A}" dt="2023-07-31T18:10:17.876" v="3938" actId="1076"/>
          <ac:spMkLst>
            <pc:docMk/>
            <pc:sldMk cId="4257638220" sldId="265"/>
            <ac:spMk id="11" creationId="{6DFB5D46-9D66-96F0-E12C-11F472FBE9FD}"/>
          </ac:spMkLst>
        </pc:spChg>
        <pc:graphicFrameChg chg="add del mod ord modGraphic">
          <ac:chgData name="Ilia Pechenkin" userId="375b26fc-e5b7-425f-972c-07498488df52" providerId="ADAL" clId="{6DE1666F-A496-4EAD-A940-B6A7B22A1E2A}" dt="2023-07-31T14:23:09.205" v="162" actId="478"/>
          <ac:graphicFrameMkLst>
            <pc:docMk/>
            <pc:sldMk cId="4257638220" sldId="265"/>
            <ac:graphicFrameMk id="4" creationId="{395944A7-D9D3-0B9A-6BD0-1F1BE7F4A5F0}"/>
          </ac:graphicFrameMkLst>
        </pc:graphicFrameChg>
        <pc:graphicFrameChg chg="add mod ord modGraphic">
          <ac:chgData name="Ilia Pechenkin" userId="375b26fc-e5b7-425f-972c-07498488df52" providerId="ADAL" clId="{6DE1666F-A496-4EAD-A940-B6A7B22A1E2A}" dt="2023-07-31T18:20:12.757" v="4006"/>
          <ac:graphicFrameMkLst>
            <pc:docMk/>
            <pc:sldMk cId="4257638220" sldId="265"/>
            <ac:graphicFrameMk id="8" creationId="{5B767F15-25CF-7077-627F-CA5F5EEFFDD2}"/>
          </ac:graphicFrameMkLst>
        </pc:graphicFrameChg>
        <pc:graphicFrameChg chg="add del mod ord modGraphic">
          <ac:chgData name="Ilia Pechenkin" userId="375b26fc-e5b7-425f-972c-07498488df52" providerId="ADAL" clId="{6DE1666F-A496-4EAD-A940-B6A7B22A1E2A}" dt="2023-07-31T14:31:46.338" v="331" actId="478"/>
          <ac:graphicFrameMkLst>
            <pc:docMk/>
            <pc:sldMk cId="4257638220" sldId="265"/>
            <ac:graphicFrameMk id="9" creationId="{AAD34DFB-F95D-7F44-6A80-38AB724ECEBA}"/>
          </ac:graphicFrameMkLst>
        </pc:graphicFrameChg>
        <pc:graphicFrameChg chg="add del mod modGraphic">
          <ac:chgData name="Ilia Pechenkin" userId="375b26fc-e5b7-425f-972c-07498488df52" providerId="ADAL" clId="{6DE1666F-A496-4EAD-A940-B6A7B22A1E2A}" dt="2023-07-31T17:41:42.068" v="3734" actId="478"/>
          <ac:graphicFrameMkLst>
            <pc:docMk/>
            <pc:sldMk cId="4257638220" sldId="265"/>
            <ac:graphicFrameMk id="12" creationId="{11659255-6A40-6F3D-371F-D86888371BDD}"/>
          </ac:graphicFrameMkLst>
        </pc:graphicFrameChg>
      </pc:sldChg>
      <pc:sldChg chg="addSp delSp modSp add mod modNotesTx">
        <pc:chgData name="Ilia Pechenkin" userId="375b26fc-e5b7-425f-972c-07498488df52" providerId="ADAL" clId="{6DE1666F-A496-4EAD-A940-B6A7B22A1E2A}" dt="2023-08-03T08:02:57.984" v="5068" actId="404"/>
        <pc:sldMkLst>
          <pc:docMk/>
          <pc:sldMk cId="3652051729" sldId="266"/>
        </pc:sldMkLst>
        <pc:spChg chg="mod">
          <ac:chgData name="Ilia Pechenkin" userId="375b26fc-e5b7-425f-972c-07498488df52" providerId="ADAL" clId="{6DE1666F-A496-4EAD-A940-B6A7B22A1E2A}" dt="2023-07-31T16:53:10.941" v="3025" actId="108"/>
          <ac:spMkLst>
            <pc:docMk/>
            <pc:sldMk cId="3652051729" sldId="266"/>
            <ac:spMk id="2" creationId="{014B9257-B5EF-E52A-2D0D-EF085E9E6AB5}"/>
          </ac:spMkLst>
        </pc:spChg>
        <pc:spChg chg="add mod">
          <ac:chgData name="Ilia Pechenkin" userId="375b26fc-e5b7-425f-972c-07498488df52" providerId="ADAL" clId="{6DE1666F-A496-4EAD-A940-B6A7B22A1E2A}" dt="2023-08-03T08:01:32.586" v="5029" actId="1076"/>
          <ac:spMkLst>
            <pc:docMk/>
            <pc:sldMk cId="3652051729" sldId="266"/>
            <ac:spMk id="4" creationId="{72EFE3D0-DCFB-5411-3DEE-E548B01F7248}"/>
          </ac:spMkLst>
        </pc:spChg>
        <pc:spChg chg="add del mod">
          <ac:chgData name="Ilia Pechenkin" userId="375b26fc-e5b7-425f-972c-07498488df52" providerId="ADAL" clId="{6DE1666F-A496-4EAD-A940-B6A7B22A1E2A}" dt="2023-07-31T18:00:39.970" v="3842"/>
          <ac:spMkLst>
            <pc:docMk/>
            <pc:sldMk cId="3652051729" sldId="266"/>
            <ac:spMk id="10" creationId="{C2C8C91B-C7F2-CABF-99EB-35ED99F5C651}"/>
          </ac:spMkLst>
        </pc:spChg>
        <pc:spChg chg="del">
          <ac:chgData name="Ilia Pechenkin" userId="375b26fc-e5b7-425f-972c-07498488df52" providerId="ADAL" clId="{6DE1666F-A496-4EAD-A940-B6A7B22A1E2A}" dt="2023-07-31T17:55:47.222" v="3794"/>
          <ac:spMkLst>
            <pc:docMk/>
            <pc:sldMk cId="3652051729" sldId="266"/>
            <ac:spMk id="11" creationId="{6DFB5D46-9D66-96F0-E12C-11F472FBE9FD}"/>
          </ac:spMkLst>
        </pc:spChg>
        <pc:graphicFrameChg chg="add del mod">
          <ac:chgData name="Ilia Pechenkin" userId="375b26fc-e5b7-425f-972c-07498488df52" providerId="ADAL" clId="{6DE1666F-A496-4EAD-A940-B6A7B22A1E2A}" dt="2023-07-31T18:00:20.986" v="3832" actId="478"/>
          <ac:graphicFrameMkLst>
            <pc:docMk/>
            <pc:sldMk cId="3652051729" sldId="266"/>
            <ac:graphicFrameMk id="5" creationId="{77DFB030-F8D7-FBB8-6887-17F10049405F}"/>
          </ac:graphicFrameMkLst>
        </pc:graphicFrameChg>
        <pc:graphicFrameChg chg="add del mod">
          <ac:chgData name="Ilia Pechenkin" userId="375b26fc-e5b7-425f-972c-07498488df52" providerId="ADAL" clId="{6DE1666F-A496-4EAD-A940-B6A7B22A1E2A}" dt="2023-07-31T17:57:10.196" v="3805" actId="478"/>
          <ac:graphicFrameMkLst>
            <pc:docMk/>
            <pc:sldMk cId="3652051729" sldId="266"/>
            <ac:graphicFrameMk id="6" creationId="{77DFB030-F8D7-FBB8-6887-17F10049405F}"/>
          </ac:graphicFrameMkLst>
        </pc:graphicFrameChg>
        <pc:graphicFrameChg chg="add del mod">
          <ac:chgData name="Ilia Pechenkin" userId="375b26fc-e5b7-425f-972c-07498488df52" providerId="ADAL" clId="{6DE1666F-A496-4EAD-A940-B6A7B22A1E2A}" dt="2023-07-31T18:00:38.494" v="3841" actId="21"/>
          <ac:graphicFrameMkLst>
            <pc:docMk/>
            <pc:sldMk cId="3652051729" sldId="266"/>
            <ac:graphicFrameMk id="7" creationId="{77DFB030-F8D7-FBB8-6887-17F10049405F}"/>
          </ac:graphicFrameMkLst>
        </pc:graphicFrameChg>
        <pc:graphicFrameChg chg="del modGraphic">
          <ac:chgData name="Ilia Pechenkin" userId="375b26fc-e5b7-425f-972c-07498488df52" providerId="ADAL" clId="{6DE1666F-A496-4EAD-A940-B6A7B22A1E2A}" dt="2023-07-31T15:21:49.464" v="865" actId="478"/>
          <ac:graphicFrameMkLst>
            <pc:docMk/>
            <pc:sldMk cId="3652051729" sldId="266"/>
            <ac:graphicFrameMk id="8" creationId="{5B767F15-25CF-7077-627F-CA5F5EEFFDD2}"/>
          </ac:graphicFrameMkLst>
        </pc:graphicFrameChg>
        <pc:graphicFrameChg chg="add mod">
          <ac:chgData name="Ilia Pechenkin" userId="375b26fc-e5b7-425f-972c-07498488df52" providerId="ADAL" clId="{6DE1666F-A496-4EAD-A940-B6A7B22A1E2A}" dt="2023-08-03T08:02:57.984" v="5068" actId="404"/>
          <ac:graphicFrameMkLst>
            <pc:docMk/>
            <pc:sldMk cId="3652051729" sldId="266"/>
            <ac:graphicFrameMk id="12" creationId="{20AEA904-0A4D-ABFA-0302-6618C77B2048}"/>
          </ac:graphicFrameMkLst>
        </pc:graphicFrameChg>
      </pc:sldChg>
      <pc:sldChg chg="modSp new del mod">
        <pc:chgData name="Ilia Pechenkin" userId="375b26fc-e5b7-425f-972c-07498488df52" providerId="ADAL" clId="{6DE1666F-A496-4EAD-A940-B6A7B22A1E2A}" dt="2023-07-31T15:48:34.475" v="1904" actId="2696"/>
        <pc:sldMkLst>
          <pc:docMk/>
          <pc:sldMk cId="931847866" sldId="267"/>
        </pc:sldMkLst>
        <pc:spChg chg="mod">
          <ac:chgData name="Ilia Pechenkin" userId="375b26fc-e5b7-425f-972c-07498488df52" providerId="ADAL" clId="{6DE1666F-A496-4EAD-A940-B6A7B22A1E2A}" dt="2023-07-31T14:34:23.586" v="343" actId="6549"/>
          <ac:spMkLst>
            <pc:docMk/>
            <pc:sldMk cId="931847866" sldId="267"/>
            <ac:spMk id="2" creationId="{0276F60C-99A3-8567-5D16-29EFEB8D02EA}"/>
          </ac:spMkLst>
        </pc:spChg>
        <pc:spChg chg="mod">
          <ac:chgData name="Ilia Pechenkin" userId="375b26fc-e5b7-425f-972c-07498488df52" providerId="ADAL" clId="{6DE1666F-A496-4EAD-A940-B6A7B22A1E2A}" dt="2023-07-31T14:34:05.983" v="341" actId="20577"/>
          <ac:spMkLst>
            <pc:docMk/>
            <pc:sldMk cId="931847866" sldId="267"/>
            <ac:spMk id="3" creationId="{61E4649B-8AD0-BF81-B9EF-5082A5B2CE16}"/>
          </ac:spMkLst>
        </pc:spChg>
      </pc:sldChg>
      <pc:sldChg chg="addSp delSp modSp add mod ord modNotesTx">
        <pc:chgData name="Ilia Pechenkin" userId="375b26fc-e5b7-425f-972c-07498488df52" providerId="ADAL" clId="{6DE1666F-A496-4EAD-A940-B6A7B22A1E2A}" dt="2023-08-03T08:48:59.544" v="5693" actId="20577"/>
        <pc:sldMkLst>
          <pc:docMk/>
          <pc:sldMk cId="3100924729" sldId="268"/>
        </pc:sldMkLst>
        <pc:spChg chg="mod">
          <ac:chgData name="Ilia Pechenkin" userId="375b26fc-e5b7-425f-972c-07498488df52" providerId="ADAL" clId="{6DE1666F-A496-4EAD-A940-B6A7B22A1E2A}" dt="2023-07-31T16:52:30.689" v="3023" actId="108"/>
          <ac:spMkLst>
            <pc:docMk/>
            <pc:sldMk cId="3100924729" sldId="268"/>
            <ac:spMk id="2" creationId="{014B9257-B5EF-E52A-2D0D-EF085E9E6AB5}"/>
          </ac:spMkLst>
        </pc:spChg>
        <pc:spChg chg="add mod">
          <ac:chgData name="Ilia Pechenkin" userId="375b26fc-e5b7-425f-972c-07498488df52" providerId="ADAL" clId="{6DE1666F-A496-4EAD-A940-B6A7B22A1E2A}" dt="2023-08-03T08:29:31.015" v="5526" actId="207"/>
          <ac:spMkLst>
            <pc:docMk/>
            <pc:sldMk cId="3100924729" sldId="268"/>
            <ac:spMk id="3" creationId="{43B6AC4A-216C-4ABB-6DFA-F838AF654C5D}"/>
          </ac:spMkLst>
        </pc:spChg>
        <pc:spChg chg="mod">
          <ac:chgData name="Ilia Pechenkin" userId="375b26fc-e5b7-425f-972c-07498488df52" providerId="ADAL" clId="{6DE1666F-A496-4EAD-A940-B6A7B22A1E2A}" dt="2023-08-03T08:25:12.198" v="5490" actId="20577"/>
          <ac:spMkLst>
            <pc:docMk/>
            <pc:sldMk cId="3100924729" sldId="268"/>
            <ac:spMk id="4" creationId="{72EFE3D0-DCFB-5411-3DEE-E548B01F7248}"/>
          </ac:spMkLst>
        </pc:spChg>
        <pc:spChg chg="del">
          <ac:chgData name="Ilia Pechenkin" userId="375b26fc-e5b7-425f-972c-07498488df52" providerId="ADAL" clId="{6DE1666F-A496-4EAD-A940-B6A7B22A1E2A}" dt="2023-07-31T17:17:43.228" v="3105" actId="478"/>
          <ac:spMkLst>
            <pc:docMk/>
            <pc:sldMk cId="3100924729" sldId="268"/>
            <ac:spMk id="11" creationId="{6DFB5D46-9D66-96F0-E12C-11F472FBE9FD}"/>
          </ac:spMkLst>
        </pc:spChg>
      </pc:sldChg>
      <pc:sldChg chg="modSp add del mod">
        <pc:chgData name="Ilia Pechenkin" userId="375b26fc-e5b7-425f-972c-07498488df52" providerId="ADAL" clId="{6DE1666F-A496-4EAD-A940-B6A7B22A1E2A}" dt="2023-07-31T16:08:51.928" v="2686" actId="2696"/>
        <pc:sldMkLst>
          <pc:docMk/>
          <pc:sldMk cId="821808199" sldId="269"/>
        </pc:sldMkLst>
        <pc:spChg chg="mod">
          <ac:chgData name="Ilia Pechenkin" userId="375b26fc-e5b7-425f-972c-07498488df52" providerId="ADAL" clId="{6DE1666F-A496-4EAD-A940-B6A7B22A1E2A}" dt="2023-07-31T15:38:41.341" v="1610" actId="20577"/>
          <ac:spMkLst>
            <pc:docMk/>
            <pc:sldMk cId="821808199" sldId="269"/>
            <ac:spMk id="2" creationId="{014B9257-B5EF-E52A-2D0D-EF085E9E6AB5}"/>
          </ac:spMkLst>
        </pc:spChg>
        <pc:spChg chg="mod">
          <ac:chgData name="Ilia Pechenkin" userId="375b26fc-e5b7-425f-972c-07498488df52" providerId="ADAL" clId="{6DE1666F-A496-4EAD-A940-B6A7B22A1E2A}" dt="2023-07-31T15:38:57.085" v="1613"/>
          <ac:spMkLst>
            <pc:docMk/>
            <pc:sldMk cId="821808199" sldId="269"/>
            <ac:spMk id="4" creationId="{72EFE3D0-DCFB-5411-3DEE-E548B01F7248}"/>
          </ac:spMkLst>
        </pc:spChg>
      </pc:sldChg>
      <pc:sldChg chg="modSp new del mod">
        <pc:chgData name="Ilia Pechenkin" userId="375b26fc-e5b7-425f-972c-07498488df52" providerId="ADAL" clId="{6DE1666F-A496-4EAD-A940-B6A7B22A1E2A}" dt="2023-07-31T15:44:28.795" v="1790" actId="2696"/>
        <pc:sldMkLst>
          <pc:docMk/>
          <pc:sldMk cId="3659652302" sldId="270"/>
        </pc:sldMkLst>
        <pc:spChg chg="mod">
          <ac:chgData name="Ilia Pechenkin" userId="375b26fc-e5b7-425f-972c-07498488df52" providerId="ADAL" clId="{6DE1666F-A496-4EAD-A940-B6A7B22A1E2A}" dt="2023-07-31T15:44:26.660" v="1789" actId="20577"/>
          <ac:spMkLst>
            <pc:docMk/>
            <pc:sldMk cId="3659652302" sldId="270"/>
            <ac:spMk id="2" creationId="{FB2F369B-C316-242C-9A35-23DD9B159084}"/>
          </ac:spMkLst>
        </pc:spChg>
      </pc:sldChg>
      <pc:sldChg chg="addSp delSp modSp add mod modNotesTx">
        <pc:chgData name="Ilia Pechenkin" userId="375b26fc-e5b7-425f-972c-07498488df52" providerId="ADAL" clId="{6DE1666F-A496-4EAD-A940-B6A7B22A1E2A}" dt="2023-08-03T08:28:59.660" v="5521" actId="207"/>
        <pc:sldMkLst>
          <pc:docMk/>
          <pc:sldMk cId="3787667349" sldId="270"/>
        </pc:sldMkLst>
        <pc:spChg chg="mod">
          <ac:chgData name="Ilia Pechenkin" userId="375b26fc-e5b7-425f-972c-07498488df52" providerId="ADAL" clId="{6DE1666F-A496-4EAD-A940-B6A7B22A1E2A}" dt="2023-07-31T16:53:22.263" v="3026" actId="108"/>
          <ac:spMkLst>
            <pc:docMk/>
            <pc:sldMk cId="3787667349" sldId="270"/>
            <ac:spMk id="2" creationId="{014B9257-B5EF-E52A-2D0D-EF085E9E6AB5}"/>
          </ac:spMkLst>
        </pc:spChg>
        <pc:spChg chg="mod">
          <ac:chgData name="Ilia Pechenkin" userId="375b26fc-e5b7-425f-972c-07498488df52" providerId="ADAL" clId="{6DE1666F-A496-4EAD-A940-B6A7B22A1E2A}" dt="2023-07-31T18:31:52.261" v="4276" actId="20577"/>
          <ac:spMkLst>
            <pc:docMk/>
            <pc:sldMk cId="3787667349" sldId="270"/>
            <ac:spMk id="4" creationId="{72EFE3D0-DCFB-5411-3DEE-E548B01F7248}"/>
          </ac:spMkLst>
        </pc:spChg>
        <pc:spChg chg="add mod">
          <ac:chgData name="Ilia Pechenkin" userId="375b26fc-e5b7-425f-972c-07498488df52" providerId="ADAL" clId="{6DE1666F-A496-4EAD-A940-B6A7B22A1E2A}" dt="2023-08-03T08:28:59.660" v="5521" actId="207"/>
          <ac:spMkLst>
            <pc:docMk/>
            <pc:sldMk cId="3787667349" sldId="270"/>
            <ac:spMk id="6" creationId="{7E820BC7-6B56-C354-C24A-125185D0C797}"/>
          </ac:spMkLst>
        </pc:spChg>
        <pc:spChg chg="del">
          <ac:chgData name="Ilia Pechenkin" userId="375b26fc-e5b7-425f-972c-07498488df52" providerId="ADAL" clId="{6DE1666F-A496-4EAD-A940-B6A7B22A1E2A}" dt="2023-07-31T16:33:22.188" v="2895" actId="3680"/>
          <ac:spMkLst>
            <pc:docMk/>
            <pc:sldMk cId="3787667349" sldId="270"/>
            <ac:spMk id="11" creationId="{6DFB5D46-9D66-96F0-E12C-11F472FBE9FD}"/>
          </ac:spMkLst>
        </pc:spChg>
        <pc:graphicFrameChg chg="add mod ord modGraphic">
          <ac:chgData name="Ilia Pechenkin" userId="375b26fc-e5b7-425f-972c-07498488df52" providerId="ADAL" clId="{6DE1666F-A496-4EAD-A940-B6A7B22A1E2A}" dt="2023-08-03T08:06:20.844" v="5349" actId="20577"/>
          <ac:graphicFrameMkLst>
            <pc:docMk/>
            <pc:sldMk cId="3787667349" sldId="270"/>
            <ac:graphicFrameMk id="3" creationId="{38A87299-5405-548C-6D32-ABCBD4E806F2}"/>
          </ac:graphicFrameMkLst>
        </pc:graphicFrameChg>
      </pc:sldChg>
      <pc:sldChg chg="addSp delSp modSp add mod ord modNotesTx">
        <pc:chgData name="Ilia Pechenkin" userId="375b26fc-e5b7-425f-972c-07498488df52" providerId="ADAL" clId="{6DE1666F-A496-4EAD-A940-B6A7B22A1E2A}" dt="2023-08-03T10:20:07.023" v="5885" actId="313"/>
        <pc:sldMkLst>
          <pc:docMk/>
          <pc:sldMk cId="2042087553" sldId="271"/>
        </pc:sldMkLst>
        <pc:spChg chg="mod">
          <ac:chgData name="Ilia Pechenkin" userId="375b26fc-e5b7-425f-972c-07498488df52" providerId="ADAL" clId="{6DE1666F-A496-4EAD-A940-B6A7B22A1E2A}" dt="2023-07-31T16:53:32.730" v="3027" actId="108"/>
          <ac:spMkLst>
            <pc:docMk/>
            <pc:sldMk cId="2042087553" sldId="271"/>
            <ac:spMk id="2" creationId="{014B9257-B5EF-E52A-2D0D-EF085E9E6AB5}"/>
          </ac:spMkLst>
        </pc:spChg>
        <pc:spChg chg="add mod">
          <ac:chgData name="Ilia Pechenkin" userId="375b26fc-e5b7-425f-972c-07498488df52" providerId="ADAL" clId="{6DE1666F-A496-4EAD-A940-B6A7B22A1E2A}" dt="2023-08-02T17:10:27.129" v="4589" actId="20577"/>
          <ac:spMkLst>
            <pc:docMk/>
            <pc:sldMk cId="2042087553" sldId="271"/>
            <ac:spMk id="3" creationId="{D908BC79-F3C1-6184-6AAF-A317FBBB4278}"/>
          </ac:spMkLst>
        </pc:spChg>
        <pc:spChg chg="del mod">
          <ac:chgData name="Ilia Pechenkin" userId="375b26fc-e5b7-425f-972c-07498488df52" providerId="ADAL" clId="{6DE1666F-A496-4EAD-A940-B6A7B22A1E2A}" dt="2023-07-31T18:30:05.071" v="4239" actId="478"/>
          <ac:spMkLst>
            <pc:docMk/>
            <pc:sldMk cId="2042087553" sldId="271"/>
            <ac:spMk id="4" creationId="{72EFE3D0-DCFB-5411-3DEE-E548B01F7248}"/>
          </ac:spMkLst>
        </pc:spChg>
        <pc:spChg chg="add mod">
          <ac:chgData name="Ilia Pechenkin" userId="375b26fc-e5b7-425f-972c-07498488df52" providerId="ADAL" clId="{6DE1666F-A496-4EAD-A940-B6A7B22A1E2A}" dt="2023-07-31T18:30:55.745" v="4274" actId="20577"/>
          <ac:spMkLst>
            <pc:docMk/>
            <pc:sldMk cId="2042087553" sldId="271"/>
            <ac:spMk id="5" creationId="{CC2A96EE-7E53-D043-8ADF-64EC7F489DD8}"/>
          </ac:spMkLst>
        </pc:spChg>
        <pc:spChg chg="add mod">
          <ac:chgData name="Ilia Pechenkin" userId="375b26fc-e5b7-425f-972c-07498488df52" providerId="ADAL" clId="{6DE1666F-A496-4EAD-A940-B6A7B22A1E2A}" dt="2023-07-31T18:30:25.427" v="4245" actId="14100"/>
          <ac:spMkLst>
            <pc:docMk/>
            <pc:sldMk cId="2042087553" sldId="271"/>
            <ac:spMk id="6" creationId="{12B45556-37D2-B74C-71DC-859A379594D4}"/>
          </ac:spMkLst>
        </pc:spChg>
        <pc:spChg chg="add mod">
          <ac:chgData name="Ilia Pechenkin" userId="375b26fc-e5b7-425f-972c-07498488df52" providerId="ADAL" clId="{6DE1666F-A496-4EAD-A940-B6A7B22A1E2A}" dt="2023-07-31T18:30:30.917" v="4246" actId="14100"/>
          <ac:spMkLst>
            <pc:docMk/>
            <pc:sldMk cId="2042087553" sldId="271"/>
            <ac:spMk id="7" creationId="{8780F6BF-E849-657A-7237-AED246FA402F}"/>
          </ac:spMkLst>
        </pc:spChg>
        <pc:spChg chg="add mod">
          <ac:chgData name="Ilia Pechenkin" userId="375b26fc-e5b7-425f-972c-07498488df52" providerId="ADAL" clId="{6DE1666F-A496-4EAD-A940-B6A7B22A1E2A}" dt="2023-07-31T19:41:17.566" v="4451" actId="20577"/>
          <ac:spMkLst>
            <pc:docMk/>
            <pc:sldMk cId="2042087553" sldId="271"/>
            <ac:spMk id="8" creationId="{B7F8109D-A0B4-E388-FCF4-CA917FAB0AB6}"/>
          </ac:spMkLst>
        </pc:spChg>
        <pc:spChg chg="add mod">
          <ac:chgData name="Ilia Pechenkin" userId="375b26fc-e5b7-425f-972c-07498488df52" providerId="ADAL" clId="{6DE1666F-A496-4EAD-A940-B6A7B22A1E2A}" dt="2023-07-31T18:30:30.917" v="4246" actId="14100"/>
          <ac:spMkLst>
            <pc:docMk/>
            <pc:sldMk cId="2042087553" sldId="271"/>
            <ac:spMk id="9" creationId="{297F366C-112D-F8D9-1506-BEF87B60F5A6}"/>
          </ac:spMkLst>
        </pc:spChg>
        <pc:spChg chg="add del mod">
          <ac:chgData name="Ilia Pechenkin" userId="375b26fc-e5b7-425f-972c-07498488df52" providerId="ADAL" clId="{6DE1666F-A496-4EAD-A940-B6A7B22A1E2A}" dt="2023-07-31T18:30:06.390" v="4240" actId="478"/>
          <ac:spMkLst>
            <pc:docMk/>
            <pc:sldMk cId="2042087553" sldId="271"/>
            <ac:spMk id="10" creationId="{32BC2051-7AF8-5C15-61CF-0FF376E0A802}"/>
          </ac:spMkLst>
        </pc:spChg>
        <pc:spChg chg="del mod">
          <ac:chgData name="Ilia Pechenkin" userId="375b26fc-e5b7-425f-972c-07498488df52" providerId="ADAL" clId="{6DE1666F-A496-4EAD-A940-B6A7B22A1E2A}" dt="2023-07-31T18:30:08.742" v="4241" actId="478"/>
          <ac:spMkLst>
            <pc:docMk/>
            <pc:sldMk cId="2042087553" sldId="271"/>
            <ac:spMk id="11" creationId="{6DFB5D46-9D66-96F0-E12C-11F472FBE9FD}"/>
          </ac:spMkLst>
        </pc:spChg>
        <pc:spChg chg="add del mod">
          <ac:chgData name="Ilia Pechenkin" userId="375b26fc-e5b7-425f-972c-07498488df52" providerId="ADAL" clId="{6DE1666F-A496-4EAD-A940-B6A7B22A1E2A}" dt="2023-07-31T18:30:11.701" v="4242" actId="478"/>
          <ac:spMkLst>
            <pc:docMk/>
            <pc:sldMk cId="2042087553" sldId="271"/>
            <ac:spMk id="12" creationId="{788CBD81-5D8A-1FF1-1971-9F5526B3EEEC}"/>
          </ac:spMkLst>
        </pc:spChg>
      </pc:sldChg>
      <pc:sldChg chg="addSp delSp modSp add mod modNotesTx">
        <pc:chgData name="Ilia Pechenkin" userId="375b26fc-e5b7-425f-972c-07498488df52" providerId="ADAL" clId="{6DE1666F-A496-4EAD-A940-B6A7B22A1E2A}" dt="2023-08-03T10:31:45.112" v="5898" actId="20577"/>
        <pc:sldMkLst>
          <pc:docMk/>
          <pc:sldMk cId="842440104" sldId="272"/>
        </pc:sldMkLst>
        <pc:spChg chg="mod">
          <ac:chgData name="Ilia Pechenkin" userId="375b26fc-e5b7-425f-972c-07498488df52" providerId="ADAL" clId="{6DE1666F-A496-4EAD-A940-B6A7B22A1E2A}" dt="2023-07-31T16:55:12.596" v="3037" actId="108"/>
          <ac:spMkLst>
            <pc:docMk/>
            <pc:sldMk cId="842440104" sldId="272"/>
            <ac:spMk id="2" creationId="{014B9257-B5EF-E52A-2D0D-EF085E9E6AB5}"/>
          </ac:spMkLst>
        </pc:spChg>
        <pc:spChg chg="add del mod">
          <ac:chgData name="Ilia Pechenkin" userId="375b26fc-e5b7-425f-972c-07498488df52" providerId="ADAL" clId="{6DE1666F-A496-4EAD-A940-B6A7B22A1E2A}" dt="2023-07-31T16:36:43.588" v="2916" actId="478"/>
          <ac:spMkLst>
            <pc:docMk/>
            <pc:sldMk cId="842440104" sldId="272"/>
            <ac:spMk id="3" creationId="{0C027553-A911-FF55-C580-1C8CAE37378A}"/>
          </ac:spMkLst>
        </pc:spChg>
        <pc:spChg chg="mod">
          <ac:chgData name="Ilia Pechenkin" userId="375b26fc-e5b7-425f-972c-07498488df52" providerId="ADAL" clId="{6DE1666F-A496-4EAD-A940-B6A7B22A1E2A}" dt="2023-08-03T10:31:45.112" v="5898" actId="20577"/>
          <ac:spMkLst>
            <pc:docMk/>
            <pc:sldMk cId="842440104" sldId="272"/>
            <ac:spMk id="4" creationId="{72EFE3D0-DCFB-5411-3DEE-E548B01F7248}"/>
          </ac:spMkLst>
        </pc:spChg>
        <pc:spChg chg="add del mod">
          <ac:chgData name="Ilia Pechenkin" userId="375b26fc-e5b7-425f-972c-07498488df52" providerId="ADAL" clId="{6DE1666F-A496-4EAD-A940-B6A7B22A1E2A}" dt="2023-08-03T10:31:04.463" v="5892"/>
          <ac:spMkLst>
            <pc:docMk/>
            <pc:sldMk cId="842440104" sldId="272"/>
            <ac:spMk id="5" creationId="{725F51CB-E2BA-12BE-D077-3BAF70364E5A}"/>
          </ac:spMkLst>
        </pc:spChg>
        <pc:spChg chg="del">
          <ac:chgData name="Ilia Pechenkin" userId="375b26fc-e5b7-425f-972c-07498488df52" providerId="ADAL" clId="{6DE1666F-A496-4EAD-A940-B6A7B22A1E2A}" dt="2023-07-31T16:36:41.592" v="2915" actId="478"/>
          <ac:spMkLst>
            <pc:docMk/>
            <pc:sldMk cId="842440104" sldId="272"/>
            <ac:spMk id="11" creationId="{6DFB5D46-9D66-96F0-E12C-11F472FBE9FD}"/>
          </ac:spMkLst>
        </pc:spChg>
      </pc:sldChg>
      <pc:sldChg chg="new del">
        <pc:chgData name="Ilia Pechenkin" userId="375b26fc-e5b7-425f-972c-07498488df52" providerId="ADAL" clId="{6DE1666F-A496-4EAD-A940-B6A7B22A1E2A}" dt="2023-07-31T15:53:54.997" v="1920" actId="680"/>
        <pc:sldMkLst>
          <pc:docMk/>
          <pc:sldMk cId="3097462321" sldId="272"/>
        </pc:sldMkLst>
      </pc:sldChg>
      <pc:sldChg chg="addSp delSp modSp new mod modClrScheme chgLayout">
        <pc:chgData name="Ilia Pechenkin" userId="375b26fc-e5b7-425f-972c-07498488df52" providerId="ADAL" clId="{6DE1666F-A496-4EAD-A940-B6A7B22A1E2A}" dt="2023-07-31T16:54:46.673" v="3036" actId="1076"/>
        <pc:sldMkLst>
          <pc:docMk/>
          <pc:sldMk cId="1571314165" sldId="273"/>
        </pc:sldMkLst>
        <pc:spChg chg="mod ord">
          <ac:chgData name="Ilia Pechenkin" userId="375b26fc-e5b7-425f-972c-07498488df52" providerId="ADAL" clId="{6DE1666F-A496-4EAD-A940-B6A7B22A1E2A}" dt="2023-07-31T16:54:46.673" v="3036" actId="1076"/>
          <ac:spMkLst>
            <pc:docMk/>
            <pc:sldMk cId="1571314165" sldId="273"/>
            <ac:spMk id="2" creationId="{A25DD4D3-90C0-A219-1C6D-EAB25763AF32}"/>
          </ac:spMkLst>
        </pc:spChg>
        <pc:spChg chg="del mod">
          <ac:chgData name="Ilia Pechenkin" userId="375b26fc-e5b7-425f-972c-07498488df52" providerId="ADAL" clId="{6DE1666F-A496-4EAD-A940-B6A7B22A1E2A}" dt="2023-07-31T16:37:58.132" v="2972" actId="478"/>
          <ac:spMkLst>
            <pc:docMk/>
            <pc:sldMk cId="1571314165" sldId="273"/>
            <ac:spMk id="3" creationId="{81DD97EA-2096-C835-377B-DDCDB08C5236}"/>
          </ac:spMkLst>
        </pc:spChg>
        <pc:spChg chg="add del mod ord">
          <ac:chgData name="Ilia Pechenkin" userId="375b26fc-e5b7-425f-972c-07498488df52" providerId="ADAL" clId="{6DE1666F-A496-4EAD-A940-B6A7B22A1E2A}" dt="2023-07-31T16:54:11.996" v="3031" actId="478"/>
          <ac:spMkLst>
            <pc:docMk/>
            <pc:sldMk cId="1571314165" sldId="273"/>
            <ac:spMk id="4" creationId="{96F9B233-F65B-86D6-0263-9404A3C59937}"/>
          </ac:spMkLst>
        </pc:spChg>
      </pc:sldChg>
      <pc:sldChg chg="addSp delSp modSp add mod modNotesTx">
        <pc:chgData name="Ilia Pechenkin" userId="375b26fc-e5b7-425f-972c-07498488df52" providerId="ADAL" clId="{6DE1666F-A496-4EAD-A940-B6A7B22A1E2A}" dt="2023-08-03T10:48:18.282" v="5900" actId="20577"/>
        <pc:sldMkLst>
          <pc:docMk/>
          <pc:sldMk cId="2347790204" sldId="274"/>
        </pc:sldMkLst>
        <pc:spChg chg="mod">
          <ac:chgData name="Ilia Pechenkin" userId="375b26fc-e5b7-425f-972c-07498488df52" providerId="ADAL" clId="{6DE1666F-A496-4EAD-A940-B6A7B22A1E2A}" dt="2023-08-03T09:02:09.331" v="5739" actId="20577"/>
          <ac:spMkLst>
            <pc:docMk/>
            <pc:sldMk cId="2347790204" sldId="274"/>
            <ac:spMk id="4" creationId="{72EFE3D0-DCFB-5411-3DEE-E548B01F7248}"/>
          </ac:spMkLst>
        </pc:spChg>
        <pc:spChg chg="del">
          <ac:chgData name="Ilia Pechenkin" userId="375b26fc-e5b7-425f-972c-07498488df52" providerId="ADAL" clId="{6DE1666F-A496-4EAD-A940-B6A7B22A1E2A}" dt="2023-07-31T18:18:39.944" v="3964"/>
          <ac:spMkLst>
            <pc:docMk/>
            <pc:sldMk cId="2347790204" sldId="274"/>
            <ac:spMk id="11" creationId="{6DFB5D46-9D66-96F0-E12C-11F472FBE9FD}"/>
          </ac:spMkLst>
        </pc:spChg>
        <pc:graphicFrameChg chg="add mod">
          <ac:chgData name="Ilia Pechenkin" userId="375b26fc-e5b7-425f-972c-07498488df52" providerId="ADAL" clId="{6DE1666F-A496-4EAD-A940-B6A7B22A1E2A}" dt="2023-08-03T08:03:24.982" v="5096" actId="404"/>
          <ac:graphicFrameMkLst>
            <pc:docMk/>
            <pc:sldMk cId="2347790204" sldId="274"/>
            <ac:graphicFrameMk id="3" creationId="{3A4E2FDE-E54A-DF63-A2FC-E56EA91A0574}"/>
          </ac:graphicFrameMkLst>
        </pc:graphicFrameChg>
      </pc:sldChg>
      <pc:sldChg chg="addSp delSp modSp add mod ord modNotesTx">
        <pc:chgData name="Ilia Pechenkin" userId="375b26fc-e5b7-425f-972c-07498488df52" providerId="ADAL" clId="{6DE1666F-A496-4EAD-A940-B6A7B22A1E2A}" dt="2023-08-03T08:35:01.293" v="5609" actId="20577"/>
        <pc:sldMkLst>
          <pc:docMk/>
          <pc:sldMk cId="2090822434" sldId="275"/>
        </pc:sldMkLst>
        <pc:spChg chg="del">
          <ac:chgData name="Ilia Pechenkin" userId="375b26fc-e5b7-425f-972c-07498488df52" providerId="ADAL" clId="{6DE1666F-A496-4EAD-A940-B6A7B22A1E2A}" dt="2023-08-02T16:39:49.425" v="4585" actId="478"/>
          <ac:spMkLst>
            <pc:docMk/>
            <pc:sldMk cId="2090822434" sldId="275"/>
            <ac:spMk id="3" creationId="{D908BC79-F3C1-6184-6AAF-A317FBBB4278}"/>
          </ac:spMkLst>
        </pc:spChg>
        <pc:spChg chg="del">
          <ac:chgData name="Ilia Pechenkin" userId="375b26fc-e5b7-425f-972c-07498488df52" providerId="ADAL" clId="{6DE1666F-A496-4EAD-A940-B6A7B22A1E2A}" dt="2023-08-02T16:39:49.425" v="4585" actId="478"/>
          <ac:spMkLst>
            <pc:docMk/>
            <pc:sldMk cId="2090822434" sldId="275"/>
            <ac:spMk id="5" creationId="{CC2A96EE-7E53-D043-8ADF-64EC7F489DD8}"/>
          </ac:spMkLst>
        </pc:spChg>
        <pc:spChg chg="del">
          <ac:chgData name="Ilia Pechenkin" userId="375b26fc-e5b7-425f-972c-07498488df52" providerId="ADAL" clId="{6DE1666F-A496-4EAD-A940-B6A7B22A1E2A}" dt="2023-08-02T16:39:49.425" v="4585" actId="478"/>
          <ac:spMkLst>
            <pc:docMk/>
            <pc:sldMk cId="2090822434" sldId="275"/>
            <ac:spMk id="6" creationId="{12B45556-37D2-B74C-71DC-859A379594D4}"/>
          </ac:spMkLst>
        </pc:spChg>
        <pc:spChg chg="del">
          <ac:chgData name="Ilia Pechenkin" userId="375b26fc-e5b7-425f-972c-07498488df52" providerId="ADAL" clId="{6DE1666F-A496-4EAD-A940-B6A7B22A1E2A}" dt="2023-08-02T16:39:49.425" v="4585" actId="478"/>
          <ac:spMkLst>
            <pc:docMk/>
            <pc:sldMk cId="2090822434" sldId="275"/>
            <ac:spMk id="7" creationId="{8780F6BF-E849-657A-7237-AED246FA402F}"/>
          </ac:spMkLst>
        </pc:spChg>
        <pc:spChg chg="del">
          <ac:chgData name="Ilia Pechenkin" userId="375b26fc-e5b7-425f-972c-07498488df52" providerId="ADAL" clId="{6DE1666F-A496-4EAD-A940-B6A7B22A1E2A}" dt="2023-08-02T16:39:49.425" v="4585" actId="478"/>
          <ac:spMkLst>
            <pc:docMk/>
            <pc:sldMk cId="2090822434" sldId="275"/>
            <ac:spMk id="8" creationId="{B7F8109D-A0B4-E388-FCF4-CA917FAB0AB6}"/>
          </ac:spMkLst>
        </pc:spChg>
        <pc:spChg chg="del">
          <ac:chgData name="Ilia Pechenkin" userId="375b26fc-e5b7-425f-972c-07498488df52" providerId="ADAL" clId="{6DE1666F-A496-4EAD-A940-B6A7B22A1E2A}" dt="2023-08-02T16:39:49.425" v="4585" actId="478"/>
          <ac:spMkLst>
            <pc:docMk/>
            <pc:sldMk cId="2090822434" sldId="275"/>
            <ac:spMk id="9" creationId="{297F366C-112D-F8D9-1506-BEF87B60F5A6}"/>
          </ac:spMkLst>
        </pc:spChg>
        <pc:graphicFrameChg chg="add mod">
          <ac:chgData name="Ilia Pechenkin" userId="375b26fc-e5b7-425f-972c-07498488df52" providerId="ADAL" clId="{6DE1666F-A496-4EAD-A940-B6A7B22A1E2A}" dt="2023-08-03T08:33:41.547" v="5562" actId="20577"/>
          <ac:graphicFrameMkLst>
            <pc:docMk/>
            <pc:sldMk cId="2090822434" sldId="275"/>
            <ac:graphicFrameMk id="4" creationId="{F0273735-3B71-42AF-AF18-6221CAA33285}"/>
          </ac:graphicFrameMkLst>
        </pc:graphicFrameChg>
      </pc:sldChg>
      <pc:sldChg chg="new">
        <pc:chgData name="Ilia Pechenkin" userId="375b26fc-e5b7-425f-972c-07498488df52" providerId="ADAL" clId="{6DE1666F-A496-4EAD-A940-B6A7B22A1E2A}" dt="2023-08-03T13:43:26.344" v="5921" actId="680"/>
        <pc:sldMkLst>
          <pc:docMk/>
          <pc:sldMk cId="59432422" sldId="276"/>
        </pc:sldMkLst>
      </pc:sldChg>
      <pc:sldMasterChg chg="del delSldLayout">
        <pc:chgData name="Ilia Pechenkin" userId="375b26fc-e5b7-425f-972c-07498488df52" providerId="ADAL" clId="{6DE1666F-A496-4EAD-A940-B6A7B22A1E2A}" dt="2023-07-31T18:44:03.752" v="4449" actId="2696"/>
        <pc:sldMasterMkLst>
          <pc:docMk/>
          <pc:sldMasterMk cId="0" sldId="2147483650"/>
        </pc:sldMasterMkLst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4052726673" sldId="2147483673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3264684566" sldId="2147483674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2267396632" sldId="2147483675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2009990596" sldId="2147483676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2634615829" sldId="2147483677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3390971436" sldId="2147483678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1469818364" sldId="2147483679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2617597339" sldId="2147483680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3434391667" sldId="2147483681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1388031360" sldId="2147483682"/>
          </pc:sldLayoutMkLst>
        </pc:sldLayoutChg>
        <pc:sldLayoutChg chg="del">
          <pc:chgData name="Ilia Pechenkin" userId="375b26fc-e5b7-425f-972c-07498488df52" providerId="ADAL" clId="{6DE1666F-A496-4EAD-A940-B6A7B22A1E2A}" dt="2023-07-31T18:44:03.752" v="4449" actId="2696"/>
          <pc:sldLayoutMkLst>
            <pc:docMk/>
            <pc:sldMasterMk cId="0" sldId="2147483650"/>
            <pc:sldLayoutMk cId="1863284159" sldId="214748368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vse-my.sharepoint.com/personal/peci01_vse_cz/Documents/Kari&#233;ra/Zad&#225;n&#237;%20pohovor&#367;/Actum%20Digital/Case%20Study%20-%20dis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vse-my.sharepoint.com/personal/peci01_vse_cz/Documents/Kari&#233;ra/Zad&#225;n&#237;%20pohovor&#367;/Actum%20Digital/Case%20Study%20-%20dis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vse-my.sharepoint.com/personal/peci01_vse_cz/Documents/Kari&#233;ra/Zad&#225;n&#237;%20pohovor&#367;/Actum%20Digital/Case%20Study%20-%20dis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'[Case Study - distribution.xlsx]Graphs for presentation'!$B$1</c:f>
              <c:strCache>
                <c:ptCount val="1"/>
                <c:pt idx="0">
                  <c:v>Total distance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'[Case Study - distribution.xlsx]Graphs for presentation'!$A$2:$A$4</c:f>
              <c:strCache>
                <c:ptCount val="3"/>
                <c:pt idx="0">
                  <c:v>Z1</c:v>
                </c:pt>
                <c:pt idx="1">
                  <c:v>Z2</c:v>
                </c:pt>
                <c:pt idx="2">
                  <c:v>Z3</c:v>
                </c:pt>
              </c:strCache>
            </c:strRef>
          </c:cat>
          <c:val>
            <c:numRef>
              <c:f>'[Case Study - distribution.xlsx]Graphs for presentation'!$B$2:$B$4</c:f>
              <c:numCache>
                <c:formatCode>#,##0</c:formatCode>
                <c:ptCount val="3"/>
                <c:pt idx="0" formatCode="General">
                  <c:v>5846088</c:v>
                </c:pt>
                <c:pt idx="1">
                  <c:v>38466263</c:v>
                </c:pt>
                <c:pt idx="2">
                  <c:v>7676748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F-4C0F-A38C-CCA3D9C74265}"/>
            </c:ext>
          </c:extLst>
        </c:ser>
        <c:ser>
          <c:idx val="1"/>
          <c:order val="1"/>
          <c:tx>
            <c:strRef>
              <c:f>'[Case Study - distribution.xlsx]Graphs for presentation'!$C$1</c:f>
              <c:strCache>
                <c:ptCount val="1"/>
                <c:pt idx="0">
                  <c:v>Total distance minimum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'[Case Study - distribution.xlsx]Graphs for presentation'!$A$2:$A$4</c:f>
              <c:strCache>
                <c:ptCount val="3"/>
                <c:pt idx="0">
                  <c:v>Z1</c:v>
                </c:pt>
                <c:pt idx="1">
                  <c:v>Z2</c:v>
                </c:pt>
                <c:pt idx="2">
                  <c:v>Z3</c:v>
                </c:pt>
              </c:strCache>
            </c:strRef>
          </c:cat>
          <c:val>
            <c:numRef>
              <c:f>'[Case Study - distribution.xlsx]Graphs for presentation'!$C$2:$C$4</c:f>
              <c:numCache>
                <c:formatCode>#,##0</c:formatCode>
                <c:ptCount val="3"/>
                <c:pt idx="0" formatCode="General">
                  <c:v>2336996</c:v>
                </c:pt>
                <c:pt idx="1">
                  <c:v>17636471</c:v>
                </c:pt>
                <c:pt idx="2">
                  <c:v>4480746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AF-4C0F-A38C-CCA3D9C74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702256"/>
        <c:axId val="685707536"/>
      </c:barChart>
      <c:catAx>
        <c:axId val="68570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endParaRPr lang="en-US"/>
          </a:p>
        </c:txPr>
        <c:crossAx val="685707536"/>
        <c:crosses val="autoZero"/>
        <c:auto val="1"/>
        <c:lblAlgn val="ctr"/>
        <c:lblOffset val="100"/>
        <c:noMultiLvlLbl val="0"/>
      </c:catAx>
      <c:valAx>
        <c:axId val="68570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endParaRPr lang="en-US"/>
          </a:p>
        </c:txPr>
        <c:crossAx val="68570225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7648228247306179E-2"/>
                <c:y val="0.7061226671317004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>
                  <a:defRPr lang="cs-CZ"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spc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cs-CZ" sz="2400" dirty="0" err="1"/>
              <a:t>Total</a:t>
            </a:r>
            <a:r>
              <a:rPr lang="cs-CZ" sz="2400" dirty="0"/>
              <a:t> </a:t>
            </a:r>
            <a:r>
              <a:rPr lang="cs-CZ" sz="2400" dirty="0" err="1"/>
              <a:t>tons</a:t>
            </a:r>
            <a:r>
              <a:rPr lang="cs-CZ" sz="2400" dirty="0"/>
              <a:t> by transport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spc="0" baseline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'[Case Study - distribution.xlsx]Graphs for presentation'!$H$1</c:f>
              <c:strCache>
                <c:ptCount val="1"/>
                <c:pt idx="0">
                  <c:v>tons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B-48C6-8259-CA7F0C13FA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B-48C6-8259-CA7F0C13FA06}"/>
              </c:ext>
            </c:extLst>
          </c:dPt>
          <c:dLbls>
            <c:dLbl>
              <c:idx val="0"/>
              <c:layout>
                <c:manualLayout>
                  <c:x val="0.13849765258215954"/>
                  <c:y val="-0.1501597444089456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BB-48C6-8259-CA7F0C13FA06}"/>
                </c:ext>
              </c:extLst>
            </c:dLbl>
            <c:dLbl>
              <c:idx val="1"/>
              <c:layout>
                <c:manualLayout>
                  <c:x val="-0.15727699530516434"/>
                  <c:y val="0.217252396166134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BB-48C6-8259-CA7F0C13FA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2400" b="0" i="0" u="none" strike="noStrike" kern="1200" baseline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'[Case Study - distribution.xlsx]Graphs for presentation'!$F$2:$F$3</c:f>
              <c:strCache>
                <c:ptCount val="2"/>
                <c:pt idx="0">
                  <c:v>Truck</c:v>
                </c:pt>
                <c:pt idx="1">
                  <c:v>Train</c:v>
                </c:pt>
              </c:strCache>
            </c:strRef>
          </c:cat>
          <c:val>
            <c:numRef>
              <c:f>'[Case Study - distribution.xlsx]Graphs for presentation'!$H$2:$H$3</c:f>
              <c:numCache>
                <c:formatCode>General</c:formatCode>
                <c:ptCount val="2"/>
                <c:pt idx="0">
                  <c:v>7030000</c:v>
                </c:pt>
                <c:pt idx="1">
                  <c:v>11970000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BB-48C6-8259-CA7F0C13F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en-US" sz="2400" b="0" i="0" u="none" strike="noStrike" kern="1200" baseline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2400" b="0" i="0" u="none" strike="noStrike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cs-CZ" sz="2400" dirty="0" err="1"/>
              <a:t>Total</a:t>
            </a:r>
            <a:r>
              <a:rPr lang="cs-CZ" sz="2400" baseline="0" dirty="0"/>
              <a:t> </a:t>
            </a:r>
            <a:r>
              <a:rPr lang="cs-CZ" sz="2400" dirty="0"/>
              <a:t>km by transport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'[Case Study - distribution.xlsx]Graphs for presentation'!$G$1</c:f>
              <c:strCache>
                <c:ptCount val="1"/>
                <c:pt idx="0">
                  <c:v>km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AB-4A2D-A3AD-E1E2FADAC3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AB-4A2D-A3AD-E1E2FADAC3EC}"/>
              </c:ext>
            </c:extLst>
          </c:dPt>
          <c:dLbls>
            <c:dLbl>
              <c:idx val="0"/>
              <c:layout>
                <c:manualLayout>
                  <c:x val="0.11666666666666667"/>
                  <c:y val="0.1527777777777776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AB-4A2D-A3AD-E1E2FADAC3EC}"/>
                </c:ext>
              </c:extLst>
            </c:dLbl>
            <c:dLbl>
              <c:idx val="1"/>
              <c:layout>
                <c:manualLayout>
                  <c:x val="-0.10277777777777777"/>
                  <c:y val="-0.12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AB-4A2D-A3AD-E1E2FADAC3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2400" b="0" i="0" u="none" strike="noStrike" kern="1200" baseline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'[Case Study - distribution.xlsx]Graphs for presentation'!$F$2:$F$3</c:f>
              <c:strCache>
                <c:ptCount val="2"/>
                <c:pt idx="0">
                  <c:v>Truck</c:v>
                </c:pt>
                <c:pt idx="1">
                  <c:v>Train</c:v>
                </c:pt>
              </c:strCache>
            </c:strRef>
          </c:cat>
          <c:val>
            <c:numRef>
              <c:f>'[Case Study - distribution.xlsx]Graphs for presentation'!$G$2:$G$3</c:f>
              <c:numCache>
                <c:formatCode>General</c:formatCode>
                <c:ptCount val="2"/>
                <c:pt idx="0">
                  <c:v>40500000</c:v>
                </c:pt>
                <c:pt idx="1">
                  <c:v>11500000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AB-4A2D-A3AD-E1E2FADAC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2400" b="0" i="0" u="none" strike="noStrike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3F6B5BE6-0366-34ED-02A7-A5DA1C5AB98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42531DB-A2EE-B872-8A50-963D62E9D3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38E6798-592D-5F4F-4A29-D23C4740F5D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cs-CZ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6FF4991-83FC-74F3-38CB-A01E7D85451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cs-CZ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05DC78B-737F-DE90-86A7-79ADC388FAA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cs-CZ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FC4C89C-1202-6055-E808-BE64078ED5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9ADDE6-C4B0-4788-A903-C0FD5CA04954}" type="slidenum">
              <a:rPr lang="cs-CZ" altLang="en-US"/>
              <a:pPr/>
              <a:t>‹#›</a:t>
            </a:fld>
            <a:endParaRPr lang="cs-C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Optimizace</a:t>
            </a:r>
            <a:r>
              <a:rPr lang="cs-CZ" dirty="0"/>
              <a:t> distribuční sítě dodavatele stavebních materiálů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1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4908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Rozšiřte kapacitu na místech, která jsou nejblíže každému ze zákazníků</a:t>
            </a:r>
            <a:br>
              <a:rPr lang="ru-RU" dirty="0"/>
            </a:br>
            <a:r>
              <a:rPr lang="en-GB" dirty="0" err="1"/>
              <a:t>Kompilujte</a:t>
            </a:r>
            <a:r>
              <a:rPr lang="en-GB" dirty="0"/>
              <a:t> </a:t>
            </a:r>
            <a:r>
              <a:rPr lang="en-GB" dirty="0" err="1"/>
              <a:t>expedice</a:t>
            </a:r>
            <a:r>
              <a:rPr lang="en-GB" dirty="0"/>
              <a:t> </a:t>
            </a:r>
            <a:r>
              <a:rPr lang="en-GB" dirty="0" err="1"/>
              <a:t>efektivněji</a:t>
            </a:r>
            <a:r>
              <a:rPr lang="en-GB" dirty="0"/>
              <a:t>, </a:t>
            </a:r>
            <a:r>
              <a:rPr lang="en-GB" dirty="0" err="1"/>
              <a:t>abyste</a:t>
            </a:r>
            <a:r>
              <a:rPr lang="en-GB" dirty="0"/>
              <a:t> </a:t>
            </a:r>
            <a:r>
              <a:rPr lang="en-GB" dirty="0" err="1"/>
              <a:t>eliminovali</a:t>
            </a:r>
            <a:r>
              <a:rPr lang="en-GB" dirty="0"/>
              <a:t> </a:t>
            </a:r>
            <a:r>
              <a:rPr lang="en-GB" dirty="0" err="1"/>
              <a:t>nadměrné</a:t>
            </a:r>
            <a:r>
              <a:rPr lang="en-GB" dirty="0"/>
              <a:t> </a:t>
            </a:r>
            <a:r>
              <a:rPr lang="en-GB" dirty="0" err="1"/>
              <a:t>výdaje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distribuci</a:t>
            </a:r>
            <a:endParaRPr lang="en-GB" dirty="0"/>
          </a:p>
          <a:p>
            <a:r>
              <a:rPr lang="en-GB" dirty="0" err="1"/>
              <a:t>Udržujte</a:t>
            </a:r>
            <a:r>
              <a:rPr lang="en-GB" dirty="0"/>
              <a:t> data </a:t>
            </a:r>
            <a:r>
              <a:rPr lang="en-GB" dirty="0" err="1"/>
              <a:t>čistá</a:t>
            </a:r>
            <a:r>
              <a:rPr lang="en-GB" dirty="0"/>
              <a:t> a </a:t>
            </a:r>
            <a:r>
              <a:rPr lang="en-GB" dirty="0" err="1"/>
              <a:t>organizovaná</a:t>
            </a:r>
            <a:r>
              <a:rPr lang="en-GB" dirty="0"/>
              <a:t>, </a:t>
            </a:r>
            <a:r>
              <a:rPr lang="en-GB" dirty="0" err="1"/>
              <a:t>abyste</a:t>
            </a:r>
            <a:r>
              <a:rPr lang="en-GB" dirty="0"/>
              <a:t> </a:t>
            </a:r>
            <a:r>
              <a:rPr lang="en-GB" dirty="0" err="1"/>
              <a:t>ušetřili</a:t>
            </a:r>
            <a:r>
              <a:rPr lang="en-GB" dirty="0"/>
              <a:t> </a:t>
            </a:r>
            <a:r>
              <a:rPr lang="en-GB" dirty="0" err="1"/>
              <a:t>peníze</a:t>
            </a:r>
            <a:r>
              <a:rPr lang="en-GB" dirty="0"/>
              <a:t> a </a:t>
            </a:r>
            <a:r>
              <a:rPr lang="en-GB" dirty="0" err="1"/>
              <a:t>rychle</a:t>
            </a:r>
            <a:r>
              <a:rPr lang="en-GB" dirty="0"/>
              <a:t> </a:t>
            </a:r>
            <a:r>
              <a:rPr lang="en-GB" dirty="0" err="1"/>
              <a:t>získali</a:t>
            </a:r>
            <a:r>
              <a:rPr lang="en-GB" dirty="0"/>
              <a:t> </a:t>
            </a:r>
            <a:r>
              <a:rPr lang="en-GB" dirty="0" err="1"/>
              <a:t>analýzu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11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2346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(krátce </a:t>
            </a:r>
            <a:r>
              <a:rPr lang="cs-CZ" dirty="0" err="1"/>
              <a:t>úvest</a:t>
            </a:r>
            <a:r>
              <a:rPr lang="cs-CZ" dirty="0"/>
              <a:t>, o čím se budeme povídat)</a:t>
            </a:r>
            <a:br>
              <a:rPr lang="cs-CZ" dirty="0"/>
            </a:br>
            <a:br>
              <a:rPr lang="cs-CZ" dirty="0"/>
            </a:br>
            <a:r>
              <a:rPr lang="cs-CZ" dirty="0"/>
              <a:t>Obsah:</a:t>
            </a:r>
          </a:p>
          <a:p>
            <a:r>
              <a:rPr lang="cs-CZ" dirty="0"/>
              <a:t>- Zadání</a:t>
            </a:r>
          </a:p>
          <a:p>
            <a:pPr marL="171450" indent="-171450">
              <a:buFontTx/>
              <a:buChar char="-"/>
            </a:pPr>
            <a:r>
              <a:rPr lang="cs-CZ" dirty="0"/>
              <a:t>Klíčové předpoklady</a:t>
            </a:r>
          </a:p>
          <a:p>
            <a:pPr marL="171450" indent="-171450">
              <a:buFontTx/>
              <a:buChar char="-"/>
            </a:pPr>
            <a:r>
              <a:rPr lang="cs-CZ" dirty="0"/>
              <a:t>Datový soubor</a:t>
            </a:r>
          </a:p>
          <a:p>
            <a:pPr marL="171450" indent="-171450">
              <a:buFontTx/>
              <a:buChar char="-"/>
            </a:pPr>
            <a:r>
              <a:rPr lang="cs-CZ" dirty="0"/>
              <a:t>Cena</a:t>
            </a:r>
          </a:p>
          <a:p>
            <a:pPr marL="171450" indent="-171450">
              <a:buFontTx/>
              <a:buChar char="-"/>
            </a:pPr>
            <a:r>
              <a:rPr lang="cs-CZ" dirty="0"/>
              <a:t>Výsledky</a:t>
            </a:r>
          </a:p>
          <a:p>
            <a:pPr marL="171450" indent="-171450">
              <a:buFontTx/>
              <a:buChar char="-"/>
            </a:pPr>
            <a:r>
              <a:rPr lang="cs-CZ" dirty="0"/>
              <a:t>PBI report</a:t>
            </a:r>
          </a:p>
          <a:p>
            <a:pPr marL="171450" indent="-171450">
              <a:buFontTx/>
              <a:buChar char="-"/>
            </a:pPr>
            <a:r>
              <a:rPr lang="cs-CZ" dirty="0" err="1"/>
              <a:t>Recomendace</a:t>
            </a:r>
            <a:endParaRPr lang="cs-CZ" dirty="0"/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2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7239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plýtvání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3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23054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cs-CZ" dirty="0"/>
              <a:t>Klíčové předpoklady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cs-CZ" dirty="0"/>
              <a:t>Země dodavatele: Německo, Francie nebo Česká republika</a:t>
            </a:r>
          </a:p>
          <a:p>
            <a:pPr marL="171450" indent="-171450">
              <a:buFontTx/>
              <a:buChar char="-"/>
            </a:pPr>
            <a:r>
              <a:rPr lang="cs-CZ" dirty="0"/>
              <a:t>Zákazníci: převážně tuzemské</a:t>
            </a:r>
          </a:p>
          <a:p>
            <a:pPr marL="171450" indent="-171450">
              <a:buFontTx/>
              <a:buChar char="-"/>
            </a:pPr>
            <a:r>
              <a:rPr lang="cs-CZ" dirty="0"/>
              <a:t>Maximální kapacita kamionu: 40 tun (důležité u počtu cest za jednu dodávku)</a:t>
            </a:r>
          </a:p>
          <a:p>
            <a:pPr marL="171450" indent="-171450">
              <a:buFontTx/>
              <a:buChar char="-"/>
            </a:pPr>
            <a:r>
              <a:rPr lang="cs-CZ" dirty="0"/>
              <a:t>Cena za km je převzata z veřejných zdrojů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4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29280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Chybí sklad:</a:t>
            </a:r>
          </a:p>
          <a:p>
            <a:pPr marL="171450" indent="-171450">
              <a:buFontTx/>
              <a:buChar char="-"/>
            </a:pPr>
            <a:r>
              <a:rPr lang="cs-CZ" dirty="0"/>
              <a:t>Chybí 10 % údajů o skladu zákazníka 0</a:t>
            </a:r>
          </a:p>
          <a:p>
            <a:pPr marL="171450" indent="-171450">
              <a:buFontTx/>
              <a:buChar char="-"/>
            </a:pPr>
            <a:r>
              <a:rPr lang="cs-CZ" dirty="0"/>
              <a:t>U zákazníků 1, 4, 8, 74, 88, 90 chybí méně než 0,1 % dat</a:t>
            </a:r>
          </a:p>
          <a:p>
            <a:pPr marL="0" indent="0">
              <a:buFontTx/>
              <a:buNone/>
            </a:pPr>
            <a:endParaRPr lang="cs-CZ" dirty="0"/>
          </a:p>
          <a:p>
            <a:r>
              <a:rPr lang="cs-CZ" dirty="0"/>
              <a:t>Chybí vzdálenost:</a:t>
            </a:r>
          </a:p>
          <a:p>
            <a:r>
              <a:rPr lang="cs-CZ" dirty="0"/>
              <a:t>- U klientů 67, 83 chybí méně než 0,1 % údajů o vzdálenosti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5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526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74 374 záznamů v datové sadě</a:t>
            </a:r>
          </a:p>
          <a:p>
            <a:pPr marL="171450" indent="-171450">
              <a:buFontTx/>
              <a:buChar char="-"/>
            </a:pPr>
            <a:r>
              <a:rPr lang="cs-CZ" dirty="0"/>
              <a:t>19 mil. tun materiálu</a:t>
            </a:r>
          </a:p>
          <a:p>
            <a:pPr marL="171450" indent="-171450">
              <a:buFontTx/>
              <a:buChar char="-"/>
            </a:pPr>
            <a:r>
              <a:rPr lang="cs-CZ" dirty="0"/>
              <a:t>Zákazníci 91, 93, 96, 99 získávají materiál pouze vlakem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6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7294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Celková ujeta vzdálenost (za rok 2017): 19 mil. Km (z toho 78 % kamionem , …)</a:t>
            </a:r>
          </a:p>
          <a:p>
            <a:r>
              <a:rPr lang="cs-CZ" dirty="0"/>
              <a:t>- Minimální vzdálenost: 2 km</a:t>
            </a:r>
          </a:p>
          <a:p>
            <a:r>
              <a:rPr lang="cs-CZ" dirty="0"/>
              <a:t>- Maximální vzdálenost: 499 km</a:t>
            </a:r>
          </a:p>
          <a:p>
            <a:r>
              <a:rPr lang="cs-CZ" dirty="0"/>
              <a:t>- Méně než 45 % zákazníků </a:t>
            </a:r>
            <a:r>
              <a:rPr lang="cs-CZ" dirty="0" err="1"/>
              <a:t>NEmají</a:t>
            </a:r>
            <a:r>
              <a:rPr lang="cs-CZ" dirty="0"/>
              <a:t> dodávky od nejbližšího skladu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7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1575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Na základě veřejné informace od DB </a:t>
            </a:r>
            <a:r>
              <a:rPr lang="cs-CZ" dirty="0" err="1"/>
              <a:t>Cargo</a:t>
            </a:r>
            <a:r>
              <a:rPr lang="cs-CZ" dirty="0"/>
              <a:t> byla zpracovaná tabulka s ceny pro dodávku vlakem</a:t>
            </a:r>
          </a:p>
          <a:p>
            <a:pPr marL="171450" indent="-171450">
              <a:buFontTx/>
              <a:buChar char="-"/>
            </a:pPr>
            <a:r>
              <a:rPr lang="cs-CZ" dirty="0"/>
              <a:t>Pak na základě údajů od servisu </a:t>
            </a:r>
            <a:r>
              <a:rPr lang="cs-CZ" dirty="0" err="1"/>
              <a:t>Della</a:t>
            </a:r>
            <a:r>
              <a:rPr lang="cs-CZ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8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9630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48 % </a:t>
            </a:r>
            <a:r>
              <a:rPr lang="en-US" dirty="0"/>
              <a:t>s</a:t>
            </a:r>
            <a:r>
              <a:rPr lang="cs-CZ" dirty="0"/>
              <a:t>nížení celkové ujeté vzdálenosti</a:t>
            </a:r>
            <a:endParaRPr lang="en-US" dirty="0"/>
          </a:p>
          <a:p>
            <a:r>
              <a:rPr lang="en-US" dirty="0"/>
              <a:t>60 million</a:t>
            </a:r>
            <a:r>
              <a:rPr lang="cs-CZ" dirty="0"/>
              <a:t>ů EUR úspora na distribuce</a:t>
            </a:r>
          </a:p>
          <a:p>
            <a:r>
              <a:rPr lang="cs-CZ" dirty="0"/>
              <a:t>2krát víc zákazníků obdrží materiál z nejbližšího skladu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D9ADDE6-C4B0-4788-A903-C0FD5CA04954}" type="slidenum">
              <a:rPr lang="cs-CZ" altLang="en-US" smtClean="0"/>
              <a:pPr/>
              <a:t>9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1106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5EDF-61B0-05A7-46CD-5F21BB906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849C0-7188-0EF8-1661-C5142CB7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5B85-A236-ED69-5D5B-8AD93F33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E10D-E22D-201B-5FB0-ABD56611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2FA0-D9C6-C09E-146E-21DC3DB5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3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C3E-59D5-4E61-8DBF-BCE9845D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6E330-9FED-2D32-EF1F-6DED5661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1CB6-2F4A-668E-4A08-7DD2F4BF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85C3-8EF1-C36F-A3C5-DAB864A6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57CD-290F-0299-ECC4-620AB885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6C927-8E62-7567-3D35-749C1F958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85660-EE6B-4FF9-0938-DD2F6851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7467-C8B0-8045-4BFF-F09E4FE0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B2B9-7C91-4CBF-2A92-35D0C587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C59FE-F69A-98FD-B741-581D9014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1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1EB-3ED3-1AB0-4A3B-21CC310D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8275-18BF-5A4F-7F7D-88391A45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8856-F633-626D-DD0B-5AD13A25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125A-7063-E6AA-416C-2E7C06D4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1969-372C-42D3-6CE3-C0CD9F82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6CC6-B304-0836-37BB-C08E054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6EB29-25EE-7648-6BD8-18153A6A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6526-EDB7-96BF-7ADF-0A77F165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0D47-3E38-3902-56A9-51F8B3E6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A985-E6C0-092B-2598-B0C5229F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B6C4-822E-161B-67D2-93F0CFEA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B136-154C-B14C-93BD-B416F2DEB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DCEE6-E92E-BA25-2D19-E9A57493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F79D-9ED1-A1D8-8C30-16750699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6343E-27BB-C37A-4349-BF2ADE93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4AFF5-8AE6-DB51-6497-05274F26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5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CC1D-C4E1-FEB7-8681-E2DE8F0B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5D78C-0663-171B-A427-1F460B6D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EE99-A9B2-512E-5493-D451A0B0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9DC4B-1225-1331-E058-D2A9FA7D1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90-9499-6F0C-B905-3BD1E767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98FD-BF47-01FB-3D1E-E839AA10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DAC0E-E3DA-4D92-7B75-65F9F9E5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576E9-555F-ACA5-D370-A537610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0010-E4C6-91B9-024C-46782C7C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0E717-6F8C-13DE-7319-CA6DA56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F2A78-62F9-CF4A-3A34-6B855FC9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F6CF-2481-0414-295C-A59C4025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2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B8645-ACDE-FC1F-6AF3-10BC0956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6A5A-28A3-D7C2-94F9-D82E751E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63BA4-0F67-037C-C3A0-5EC9107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047F-CF78-2D06-F9B0-CF241CC1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2EEB-FC4B-F453-11F1-B8E5B91F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7C994-A0E1-65FC-8107-B259CBE15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018C8-3665-25E9-68EE-D945636D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82DF5-EDFE-1278-475E-461F7291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0A0E-0A1C-06AB-CF16-35931D5F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7DCF-C48F-8EA3-AABB-1AB37638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F3CFB-C546-D0E8-232C-282876AD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0DACD-3912-5FE1-3D31-FAAEF87F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49FF-4E6E-9F78-B6E4-0F7E280A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C087-E6CA-5D15-0DBF-3C72BA9D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48D9E-1F8C-13ED-2DA7-43B27A1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5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80265-D926-A0D8-F795-EADD4C35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A11F-F905-BC8C-D912-D285863C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064D-4632-EBB4-AC76-362EE7390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AFD4-B9E3-FD44-493C-2C3A442E7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EE31-E3CF-D924-9788-9A051D8E6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f-oecd.org/sites/default/files/docs/weights-201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dbcargo.com/resource/blob/9916364/fa3ea49b53069565bcfd0ba4dcc6f376/Standard-Rates-and-other-Provisions-of-DB-Cargo-AG-2023_EN-data.pdf" TargetMode="External"/><Relationship Id="rId4" Type="http://schemas.openxmlformats.org/officeDocument/2006/relationships/hyperlink" Target="https://della.eu/en-d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lla.eu/en-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bcargo.com/resource/blob/9916364/fa3ea49b53069565bcfd0ba4dcc6f376/Standard-Rates-and-other-Provisions-of-DB-Cargo-AG-2023_EN-data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3E0D-DDF9-DDEE-36C3-193BEEDE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Building materials producer</a:t>
            </a:r>
            <a:b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distribution network optimization</a:t>
            </a:r>
            <a:endParaRPr lang="cs-CZ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42AB-E3A1-4E0E-CD53-40104BD76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Ilia Pechenkin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6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D4D3-90C0-A219-1C6D-EAB25763A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817" y="2235200"/>
            <a:ext cx="6964365" cy="2387600"/>
          </a:xfrm>
        </p:spPr>
        <p:txBody>
          <a:bodyPr/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Let’s have a look at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PowerBI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report</a:t>
            </a:r>
            <a:endParaRPr lang="cs-CZ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1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en-US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Recommendations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endParaRPr lang="cs-C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E3D0-DCFB-5411-3DEE-E548B01F7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48" y="1844824"/>
            <a:ext cx="5408613" cy="430891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93C3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Enlarge capacity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 the sites that are the closest to each of the customer</a:t>
            </a:r>
            <a:endParaRPr lang="cs-CZ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93C3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Compile expeditions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efficiently to eliminate overspending for distribution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93C3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Keep data clean and organized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save money and get analytics fast</a:t>
            </a:r>
          </a:p>
        </p:txBody>
      </p:sp>
    </p:spTree>
    <p:extLst>
      <p:ext uri="{BB962C8B-B14F-4D97-AF65-F5344CB8AC3E}">
        <p14:creationId xmlns:p14="http://schemas.microsoft.com/office/powerpoint/2010/main" val="84244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869E-E0DE-E80D-5641-5230D7E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Contents</a:t>
            </a:r>
            <a:endParaRPr lang="cs-CZ" sz="36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712E15-A129-5582-1095-8B374F676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10971213" cy="397510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Situation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Crucial assumptions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exploration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Price per km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 BI report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Recomendations</a:t>
            </a:r>
            <a:endParaRPr lang="cs-CZ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0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en-US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Situation</a:t>
            </a:r>
            <a:endParaRPr lang="cs-CZ" sz="30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DC39-D946-AD66-B74A-8F4E16A1E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570186"/>
            <a:ext cx="4896544" cy="2044651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sites are situated too far from the clients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 leads to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overspending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material distribution</a:t>
            </a:r>
            <a:endParaRPr lang="cs-CZ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cs-CZ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FAE88F-9C14-2B3D-3D4D-96DE0901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854667"/>
              </p:ext>
            </p:extLst>
          </p:nvPr>
        </p:nvGraphicFramePr>
        <p:xfrm>
          <a:off x="6528048" y="851493"/>
          <a:ext cx="5052765" cy="548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726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Crucial</a:t>
            </a: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assumptions</a:t>
            </a:r>
            <a:endParaRPr lang="cs-CZ" sz="36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E3D0-DCFB-5411-3DEE-E548B01F7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2126896"/>
            <a:ext cx="10971213" cy="2604207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expedition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Germany, France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 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Czech Republic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Customers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mostly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domestic</a:t>
            </a:r>
            <a:endParaRPr lang="cs-CZ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Truck max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weight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40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tons</a:t>
            </a:r>
            <a:r>
              <a:rPr lang="cs-C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(1)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Price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taken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public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sources</a:t>
            </a:r>
            <a:r>
              <a:rPr lang="cs-CZ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(2)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6AC4A-216C-4ABB-6DFA-F838AF654C5D}"/>
              </a:ext>
            </a:extLst>
          </p:cNvPr>
          <p:cNvSpPr txBox="1"/>
          <p:nvPr/>
        </p:nvSpPr>
        <p:spPr>
          <a:xfrm>
            <a:off x="602875" y="5949280"/>
            <a:ext cx="11449272" cy="77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/>
              <a:t>Sources</a:t>
            </a:r>
            <a:r>
              <a:rPr lang="cs-CZ" sz="1200" dirty="0"/>
              <a:t>:</a:t>
            </a:r>
            <a:br>
              <a:rPr lang="cs-CZ" sz="1200" dirty="0"/>
            </a:br>
            <a:r>
              <a:rPr lang="cs-CZ" sz="1200" dirty="0"/>
              <a:t>1) </a:t>
            </a:r>
            <a:r>
              <a:rPr lang="cs-CZ" sz="1200" u="sng" dirty="0">
                <a:solidFill>
                  <a:srgbClr val="00A3E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  <a:hlinkClick r:id="rId3"/>
              </a:rPr>
              <a:t>https://www.itf-oecd.org/sites/default/files/docs/weights-2019.pdf</a:t>
            </a:r>
            <a:r>
              <a:rPr lang="cs-CZ" sz="12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br>
              <a:rPr lang="cs-CZ" sz="1200" dirty="0"/>
            </a:br>
            <a:r>
              <a:rPr lang="cs-CZ" sz="1200" dirty="0"/>
              <a:t>2) </a:t>
            </a:r>
            <a:r>
              <a:rPr lang="cs-CZ" sz="1200" dirty="0">
                <a:hlinkClick r:id="rId4"/>
              </a:rPr>
              <a:t>https://della.eu/en-de/</a:t>
            </a:r>
            <a:r>
              <a:rPr lang="cs-CZ" sz="1200" dirty="0"/>
              <a:t> </a:t>
            </a:r>
            <a:r>
              <a:rPr lang="en-US" sz="1200" dirty="0"/>
              <a:t>; </a:t>
            </a:r>
            <a:r>
              <a:rPr lang="cs-CZ" sz="1200" u="sng" dirty="0">
                <a:solidFill>
                  <a:srgbClr val="00A3E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  <a:hlinkClick r:id="rId5"/>
              </a:rPr>
              <a:t>https://www.dbcargo.com/resource/blob/9916364/fa3ea49b53069565bcfd0ba4dcc6f376/Standard-Rates-and-other-Provisions-of-DB-Cargo-AG-2023_EN-data.pdf</a:t>
            </a:r>
            <a:r>
              <a:rPr lang="cs-CZ" sz="12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en-GB" sz="12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2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Data </a:t>
            </a: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exploration</a:t>
            </a: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h</a:t>
            </a:r>
            <a:r>
              <a:rPr lang="en-US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andling</a:t>
            </a:r>
            <a:r>
              <a:rPr lang="en-US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missing values</a:t>
            </a:r>
            <a:endParaRPr lang="cs-CZ" sz="36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767F15-25CF-7077-627F-CA5F5EEFFD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6609224"/>
              </p:ext>
            </p:extLst>
          </p:nvPr>
        </p:nvGraphicFramePr>
        <p:xfrm>
          <a:off x="6552326" y="2840359"/>
          <a:ext cx="5328591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6197">
                  <a:extLst>
                    <a:ext uri="{9D8B030D-6E8A-4147-A177-3AD203B41FA5}">
                      <a16:colId xmlns:a16="http://schemas.microsoft.com/office/drawing/2014/main" val="2864806440"/>
                    </a:ext>
                  </a:extLst>
                </a:gridCol>
                <a:gridCol w="1776197">
                  <a:extLst>
                    <a:ext uri="{9D8B030D-6E8A-4147-A177-3AD203B41FA5}">
                      <a16:colId xmlns:a16="http://schemas.microsoft.com/office/drawing/2014/main" val="3596740394"/>
                    </a:ext>
                  </a:extLst>
                </a:gridCol>
                <a:gridCol w="1776197">
                  <a:extLst>
                    <a:ext uri="{9D8B030D-6E8A-4147-A177-3AD203B41FA5}">
                      <a16:colId xmlns:a16="http://schemas.microsoft.com/office/drawing/2014/main" val="2986387464"/>
                    </a:ext>
                  </a:extLst>
                </a:gridCol>
              </a:tblGrid>
              <a:tr h="4628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Customer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Missing value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Impute method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88645"/>
                  </a:ext>
                </a:extLst>
              </a:tr>
              <a:tr h="251488">
                <a:tc>
                  <a:txBody>
                    <a:bodyPr/>
                    <a:lstStyle/>
                    <a:p>
                      <a:r>
                        <a:rPr lang="cs-CZ" sz="2400" dirty="0"/>
                        <a:t>0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Site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Mean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04708"/>
                  </a:ext>
                </a:extLst>
              </a:tr>
              <a:tr h="251488">
                <a:tc>
                  <a:txBody>
                    <a:bodyPr/>
                    <a:lstStyle/>
                    <a:p>
                      <a:r>
                        <a:rPr lang="cs-CZ" sz="2400" dirty="0"/>
                        <a:t>67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Distance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Discard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14207"/>
                  </a:ext>
                </a:extLst>
              </a:tr>
              <a:tr h="251488">
                <a:tc>
                  <a:txBody>
                    <a:bodyPr/>
                    <a:lstStyle/>
                    <a:p>
                      <a:r>
                        <a:rPr lang="cs-CZ" sz="2400" dirty="0"/>
                        <a:t>83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Distance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Discard</a:t>
                      </a:r>
                      <a:endParaRPr lang="cs-CZ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89006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FB5D46-9D66-96F0-E12C-11F472FB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071213"/>
            <a:ext cx="5027416" cy="3732853"/>
          </a:xfrm>
        </p:spPr>
        <p:txBody>
          <a:bodyPr/>
          <a:lstStyle/>
          <a:p>
            <a:r>
              <a:rPr lang="cs-CZ" dirty="0"/>
              <a:t>S</a:t>
            </a:r>
            <a:r>
              <a:rPr lang="en-US" dirty="0" err="1"/>
              <a:t>ite</a:t>
            </a:r>
            <a:r>
              <a:rPr lang="en-US" dirty="0"/>
              <a:t> is missing: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10% of data about customer’s 0 site is missing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than 0,1 % of data is missing for customers 1, 4, 8, 74, 88, 90</a:t>
            </a:r>
            <a:endParaRPr lang="cs-CZ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/>
              <a:t>Distance is missing: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than 0,1 % of distance data is missing for clients 67, 83</a:t>
            </a:r>
          </a:p>
        </p:txBody>
      </p:sp>
    </p:spTree>
    <p:extLst>
      <p:ext uri="{BB962C8B-B14F-4D97-AF65-F5344CB8AC3E}">
        <p14:creationId xmlns:p14="http://schemas.microsoft.com/office/powerpoint/2010/main" val="425763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Data </a:t>
            </a: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exploration</a:t>
            </a: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basic </a:t>
            </a: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statistics</a:t>
            </a:r>
            <a:endParaRPr lang="cs-CZ" sz="36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E3D0-DCFB-5411-3DEE-E548B01F7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498248"/>
            <a:ext cx="4982344" cy="237626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74 374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records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dataset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19 mil. tons of material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Customers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91, 93, 96, 99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materi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0AEA904-0A4D-ABFA-0302-6618C77B20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7370620"/>
              </p:ext>
            </p:extLst>
          </p:nvPr>
        </p:nvGraphicFramePr>
        <p:xfrm>
          <a:off x="6277744" y="1396461"/>
          <a:ext cx="5914256" cy="457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205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Data </a:t>
            </a: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exploration</a:t>
            </a: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basic </a:t>
            </a: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statistics</a:t>
            </a:r>
            <a:endParaRPr lang="cs-CZ" sz="36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E3D0-DCFB-5411-3DEE-E548B01F7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02" y="1988315"/>
            <a:ext cx="5054352" cy="339197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distance: 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52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mil. km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distance: 2 km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Maximum distance: 499 km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than 45% of customers are serviced by the closest site </a:t>
            </a: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A4E2FDE-E54A-DF63-A2FC-E56EA91A05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4489508"/>
              </p:ext>
            </p:extLst>
          </p:nvPr>
        </p:nvGraphicFramePr>
        <p:xfrm>
          <a:off x="6095206" y="1416050"/>
          <a:ext cx="610472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779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cs-CZ" sz="3600" dirty="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Price</a:t>
            </a:r>
            <a:r>
              <a:rPr lang="cs-CZ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per km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E3D0-DCFB-5411-3DEE-E548B01F7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74" y="2620405"/>
            <a:ext cx="4983271" cy="194421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price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km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depends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various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factors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including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 of transport, distance and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materi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cs-CZ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8A87299-5405-548C-6D32-ABCBD4E806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7857367"/>
              </p:ext>
            </p:extLst>
          </p:nvPr>
        </p:nvGraphicFramePr>
        <p:xfrm>
          <a:off x="6600056" y="1460183"/>
          <a:ext cx="5178794" cy="4264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8561">
                  <a:extLst>
                    <a:ext uri="{9D8B030D-6E8A-4147-A177-3AD203B41FA5}">
                      <a16:colId xmlns:a16="http://schemas.microsoft.com/office/drawing/2014/main" val="3721203993"/>
                    </a:ext>
                  </a:extLst>
                </a:gridCol>
                <a:gridCol w="1206241">
                  <a:extLst>
                    <a:ext uri="{9D8B030D-6E8A-4147-A177-3AD203B41FA5}">
                      <a16:colId xmlns:a16="http://schemas.microsoft.com/office/drawing/2014/main" val="1234047393"/>
                    </a:ext>
                  </a:extLst>
                </a:gridCol>
                <a:gridCol w="1299293">
                  <a:extLst>
                    <a:ext uri="{9D8B030D-6E8A-4147-A177-3AD203B41FA5}">
                      <a16:colId xmlns:a16="http://schemas.microsoft.com/office/drawing/2014/main" val="3208713600"/>
                    </a:ext>
                  </a:extLst>
                </a:gridCol>
                <a:gridCol w="1294699">
                  <a:extLst>
                    <a:ext uri="{9D8B030D-6E8A-4147-A177-3AD203B41FA5}">
                      <a16:colId xmlns:a16="http://schemas.microsoft.com/office/drawing/2014/main" val="397796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Truck/Train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Distance (km)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Price, EUR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EUR per km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851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13,01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65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1557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10,38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314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1759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8,80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02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2068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8,27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459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2288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7,63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3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350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7,39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95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2783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6,96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049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450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2933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6,52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0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6,25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770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Truck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4844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820BC7-6B56-C354-C24A-125185D0C797}"/>
              </a:ext>
            </a:extLst>
          </p:cNvPr>
          <p:cNvSpPr txBox="1"/>
          <p:nvPr/>
        </p:nvSpPr>
        <p:spPr>
          <a:xfrm>
            <a:off x="608674" y="5970730"/>
            <a:ext cx="11217265" cy="60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 err="1"/>
              <a:t>Sources</a:t>
            </a:r>
            <a:r>
              <a:rPr lang="cs-CZ" sz="1200" dirty="0"/>
              <a:t>:</a:t>
            </a:r>
            <a:br>
              <a:rPr lang="cs-CZ" sz="1200" dirty="0"/>
            </a:br>
            <a:r>
              <a:rPr lang="cs-CZ" sz="1200" dirty="0">
                <a:hlinkClick r:id="rId3"/>
              </a:rPr>
              <a:t>https://della.eu/en-de/</a:t>
            </a:r>
            <a:r>
              <a:rPr lang="en-US" sz="1200" dirty="0"/>
              <a:t> </a:t>
            </a:r>
            <a:r>
              <a:rPr lang="cs-CZ" sz="1200" u="sng" dirty="0">
                <a:solidFill>
                  <a:srgbClr val="00A3E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  <a:hlinkClick r:id="rId4"/>
              </a:rPr>
              <a:t>https://www.dbcargo.com/resource/blob/9916364/fa3ea49b53069565bcfd0ba4dcc6f376/Standard-Rates-and-other-Provisions-of-DB-Cargo-AG-2023_EN-data.pdf</a:t>
            </a:r>
            <a:r>
              <a:rPr lang="cs-CZ" sz="12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en-GB" sz="12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6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257-B5EF-E52A-2D0D-EF085E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spcBef>
                <a:spcPts val="1425"/>
              </a:spcBef>
            </a:pPr>
            <a:r>
              <a:rPr lang="en-US" sz="36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Results</a:t>
            </a:r>
            <a:endParaRPr lang="cs-CZ" sz="36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908BC79-F3C1-6184-6AAF-A317FBBB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3211363"/>
            <a:ext cx="1957283" cy="1046162"/>
          </a:xfrm>
          <a:prstGeom prst="rect">
            <a:avLst/>
          </a:prstGeom>
          <a:solidFill>
            <a:srgbClr val="E03C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  <a:t>60</a:t>
            </a:r>
            <a:endParaRPr lang="cs-CZ" altLang="en-US" sz="54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2A96EE-7E53-D043-8ADF-64EC7F48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788" y="3549781"/>
            <a:ext cx="547568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altLang="en-US" dirty="0">
                <a:latin typeface="Roboto Black" pitchFamily="48" charset="0"/>
                <a:cs typeface="Roboto Black" pitchFamily="48" charset="0"/>
              </a:rPr>
              <a:t>Million EUR saved on distribution expenses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2B45556-37D2-B74C-71DC-859A3795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1982837"/>
            <a:ext cx="1977777" cy="1046162"/>
          </a:xfrm>
          <a:prstGeom prst="rect">
            <a:avLst/>
          </a:prstGeom>
          <a:solidFill>
            <a:srgbClr val="E03C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  <a:t>48 %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780F6BF-E849-657A-7237-AED246FA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788" y="2325900"/>
            <a:ext cx="547568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altLang="en-US" dirty="0">
                <a:latin typeface="Roboto Black" pitchFamily="48" charset="0"/>
                <a:cs typeface="Roboto Black" pitchFamily="48" charset="0"/>
              </a:rPr>
              <a:t>Decrease in overall distance travelled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7F8109D-A0B4-E388-FCF4-CA917FAB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437112"/>
            <a:ext cx="1957283" cy="1046163"/>
          </a:xfrm>
          <a:prstGeom prst="rect">
            <a:avLst/>
          </a:prstGeom>
          <a:solidFill>
            <a:srgbClr val="E03C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  <a:t>2x</a:t>
            </a:r>
            <a:endParaRPr lang="en-US" altLang="en-US" sz="20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97F366C-112D-F8D9-1506-BEF87B60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892" y="4815594"/>
            <a:ext cx="547568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altLang="en-US" dirty="0">
                <a:latin typeface="Roboto Black" pitchFamily="48" charset="0"/>
                <a:cs typeface="Roboto Black" pitchFamily="48" charset="0"/>
              </a:rPr>
              <a:t>More customers get material from the closest site</a:t>
            </a:r>
          </a:p>
        </p:txBody>
      </p:sp>
    </p:spTree>
    <p:extLst>
      <p:ext uri="{BB962C8B-B14F-4D97-AF65-F5344CB8AC3E}">
        <p14:creationId xmlns:p14="http://schemas.microsoft.com/office/powerpoint/2010/main" val="204208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15334</TotalTime>
  <Words>731</Words>
  <Application>Microsoft Office PowerPoint</Application>
  <PresentationFormat>Widescreen</PresentationFormat>
  <Paragraphs>154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Roboto Black</vt:lpstr>
      <vt:lpstr>Times New Roman</vt:lpstr>
      <vt:lpstr>Office Theme</vt:lpstr>
      <vt:lpstr>Building materials producer distribution network optimization</vt:lpstr>
      <vt:lpstr>Contents</vt:lpstr>
      <vt:lpstr>Situation</vt:lpstr>
      <vt:lpstr>Crucial assumptions</vt:lpstr>
      <vt:lpstr>Data exploration: handling missing values</vt:lpstr>
      <vt:lpstr>Data exploration: basic statistics</vt:lpstr>
      <vt:lpstr>Data exploration: basic statistics</vt:lpstr>
      <vt:lpstr>Price per km</vt:lpstr>
      <vt:lpstr>Results</vt:lpstr>
      <vt:lpstr>Let’s have a look at PowerBI report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back control!</dc:title>
  <dc:creator>David Lipka</dc:creator>
  <cp:lastModifiedBy>Ilia Pechenkin</cp:lastModifiedBy>
  <cp:revision>56</cp:revision>
  <cp:lastPrinted>1601-01-01T00:00:00Z</cp:lastPrinted>
  <dcterms:created xsi:type="dcterms:W3CDTF">2021-05-05T04:36:11Z</dcterms:created>
  <dcterms:modified xsi:type="dcterms:W3CDTF">2023-08-05T15:56:18Z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thorIds_UIVersion_1024">
    <vt:lpwstr>93</vt:lpwstr>
  </property>
  <property fmtid="{D5CDD505-2E9C-101B-9397-08002B2CF9AE}" pid="4" name="AuthorIds_UIVersion_2560">
    <vt:lpwstr>93</vt:lpwstr>
  </property>
  <property fmtid="{D5CDD505-2E9C-101B-9397-08002B2CF9AE}" pid="5" name="Company">
    <vt:lpwstr>Actum Digital</vt:lpwstr>
  </property>
  <property fmtid="{D5CDD505-2E9C-101B-9397-08002B2CF9AE}" pid="6" name="ContentTypeId">
    <vt:lpwstr>0x010100CDC59FEBCD429A419F2A1B9AFDDD362A</vt:lpwstr>
  </property>
  <property fmtid="{D5CDD505-2E9C-101B-9397-08002B2CF9AE}" pid="7" name="Format">
    <vt:lpwstr>PowerPoint</vt:lpwstr>
  </property>
  <property fmtid="{D5CDD505-2E9C-101B-9397-08002B2CF9AE}" pid="8" name="Language">
    <vt:lpwstr>ENG</vt:lpwstr>
  </property>
  <property fmtid="{D5CDD505-2E9C-101B-9397-08002B2CF9AE}" pid="9" name="Notes">
    <vt:i4>4</vt:i4>
  </property>
  <property fmtid="{D5CDD505-2E9C-101B-9397-08002B2CF9AE}" pid="10" name="PresentationFormat">
    <vt:lpwstr>Širokoúhlá obrazovka</vt:lpwstr>
  </property>
  <property fmtid="{D5CDD505-2E9C-101B-9397-08002B2CF9AE}" pid="11" name="Slides">
    <vt:i4>5</vt:i4>
  </property>
  <property fmtid="{D5CDD505-2E9C-101B-9397-08002B2CF9AE}" pid="12" name="Type">
    <vt:lpwstr>General</vt:lpwstr>
  </property>
  <property fmtid="{D5CDD505-2E9C-101B-9397-08002B2CF9AE}" pid="13" name="xd_Signature">
    <vt:bool>false</vt:bool>
  </property>
</Properties>
</file>