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9" r:id="rId4"/>
    <p:sldId id="266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" initials="M" lastIdx="0" clrIdx="0">
    <p:extLst>
      <p:ext uri="{19B8F6BF-5375-455C-9EA6-DF929625EA0E}">
        <p15:presenceInfo xmlns:p15="http://schemas.microsoft.com/office/powerpoint/2012/main" userId="96c63a37f2e573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A"/>
    <a:srgbClr val="252527"/>
    <a:srgbClr val="2D2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CD3DA0-5F0F-4E74-8720-A652CBDBE5C7}" type="doc">
      <dgm:prSet loTypeId="urn:microsoft.com/office/officeart/2005/8/layout/vList5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ru-RU"/>
        </a:p>
      </dgm:t>
    </dgm:pt>
    <dgm:pt modelId="{3D81A91F-42D6-46A2-94B8-A3BB1527E9ED}" type="pres">
      <dgm:prSet presAssocID="{78CD3DA0-5F0F-4E74-8720-A652CBDBE5C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</dgm:ptLst>
  <dgm:cxnLst>
    <dgm:cxn modelId="{D5B5FD54-793B-4C8C-9942-04996A597205}" type="presOf" srcId="{78CD3DA0-5F0F-4E74-8720-A652CBDBE5C7}" destId="{3D81A91F-42D6-46A2-94B8-A3BB1527E9E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139FD2-DBD7-4036-A7E8-828BB6B7D678}" type="doc">
      <dgm:prSet loTypeId="urn:microsoft.com/office/officeart/2005/8/layout/vList5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8ABB3BD5-0F42-4E2D-A34E-9972D0D8B293}" type="pres">
      <dgm:prSet presAssocID="{6E139FD2-DBD7-4036-A7E8-828BB6B7D67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</dgm:ptLst>
  <dgm:cxnLst>
    <dgm:cxn modelId="{85AEC77F-168E-46D4-B222-45ED1EFCABDB}" type="presOf" srcId="{6E139FD2-DBD7-4036-A7E8-828BB6B7D678}" destId="{8ABB3BD5-0F42-4E2D-A34E-9972D0D8B29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23E8-3563-4A0A-9865-268F72DDFEAE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4781-7B72-49F5-B663-D340DD29F7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60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23E8-3563-4A0A-9865-268F72DDFEAE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4781-7B72-49F5-B663-D340DD29F7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02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23E8-3563-4A0A-9865-268F72DDFEAE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4781-7B72-49F5-B663-D340DD29F7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11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23E8-3563-4A0A-9865-268F72DDFEAE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4781-7B72-49F5-B663-D340DD29F75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2572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23E8-3563-4A0A-9865-268F72DDFEAE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4781-7B72-49F5-B663-D340DD29F7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266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23E8-3563-4A0A-9865-268F72DDFEAE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4781-7B72-49F5-B663-D340DD29F7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41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23E8-3563-4A0A-9865-268F72DDFEAE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4781-7B72-49F5-B663-D340DD29F7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858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23E8-3563-4A0A-9865-268F72DDFEAE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4781-7B72-49F5-B663-D340DD29F7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96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23E8-3563-4A0A-9865-268F72DDFEAE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4781-7B72-49F5-B663-D340DD29F7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08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23E8-3563-4A0A-9865-268F72DDFEAE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4781-7B72-49F5-B663-D340DD29F7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69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23E8-3563-4A0A-9865-268F72DDFEAE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4781-7B72-49F5-B663-D340DD29F7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5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23E8-3563-4A0A-9865-268F72DDFEAE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4781-7B72-49F5-B663-D340DD29F7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81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23E8-3563-4A0A-9865-268F72DDFEAE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4781-7B72-49F5-B663-D340DD29F7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50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23E8-3563-4A0A-9865-268F72DDFEAE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4781-7B72-49F5-B663-D340DD29F7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19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23E8-3563-4A0A-9865-268F72DDFEAE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4781-7B72-49F5-B663-D340DD29F7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97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23E8-3563-4A0A-9865-268F72DDFEAE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4781-7B72-49F5-B663-D340DD29F7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1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23E8-3563-4A0A-9865-268F72DDFEAE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4781-7B72-49F5-B663-D340DD29F7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4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E223E8-3563-4A0A-9865-268F72DDFEAE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DF4781-7B72-49F5-B663-D340DD29F7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991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70710" y="1254035"/>
            <a:ext cx="10855234" cy="262563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Тема: Создание интерфейса онлайн магазина «Пятёрочка» через язык программирования </a:t>
            </a:r>
            <a:r>
              <a:rPr lang="en-GB" dirty="0" smtClean="0"/>
              <a:t>Python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85856" y="4033112"/>
            <a:ext cx="4358640" cy="1655762"/>
          </a:xfrm>
        </p:spPr>
        <p:txBody>
          <a:bodyPr/>
          <a:lstStyle/>
          <a:p>
            <a:r>
              <a:rPr lang="ru-RU" dirty="0" smtClean="0"/>
              <a:t>Выполнили: Корнева Е.П</a:t>
            </a:r>
          </a:p>
          <a:p>
            <a:r>
              <a:rPr lang="ru-RU" dirty="0" smtClean="0"/>
              <a:t>Прокопьев И.А</a:t>
            </a:r>
          </a:p>
          <a:p>
            <a:r>
              <a:rPr lang="ru-RU" dirty="0" smtClean="0"/>
              <a:t>Проверил: Прокопьев А.А.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52651" y="0"/>
            <a:ext cx="5512525" cy="5747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err="1" smtClean="0">
                <a:solidFill>
                  <a:schemeClr val="bg1"/>
                </a:solidFill>
              </a:rPr>
              <a:t>Кутуликская</a:t>
            </a:r>
            <a:r>
              <a:rPr lang="ru-RU" sz="2400" dirty="0" smtClean="0">
                <a:solidFill>
                  <a:schemeClr val="bg1"/>
                </a:solidFill>
              </a:rPr>
              <a:t> средняя школа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02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195942"/>
            <a:ext cx="10353762" cy="900781"/>
          </a:xfrm>
        </p:spPr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371601"/>
            <a:ext cx="10353762" cy="4419600"/>
          </a:xfrm>
        </p:spPr>
        <p:txBody>
          <a:bodyPr/>
          <a:lstStyle/>
          <a:p>
            <a:r>
              <a:rPr lang="ru-RU" dirty="0" smtClean="0"/>
              <a:t>Цель работы: Разработать интерфейс онлайн магазина.</a:t>
            </a:r>
          </a:p>
          <a:p>
            <a:r>
              <a:rPr lang="ru-RU" dirty="0" smtClean="0"/>
              <a:t>Задачи:</a:t>
            </a:r>
            <a:endParaRPr lang="en-GB" dirty="0" smtClean="0"/>
          </a:p>
          <a:p>
            <a:r>
              <a:rPr lang="ru-RU" dirty="0" smtClean="0"/>
              <a:t>Создать аккаунт </a:t>
            </a:r>
          </a:p>
          <a:p>
            <a:r>
              <a:rPr lang="ru-RU" dirty="0" smtClean="0"/>
              <a:t>Загружать свои фотографии и изменять свои имена</a:t>
            </a:r>
          </a:p>
          <a:p>
            <a:r>
              <a:rPr lang="ru-RU" dirty="0" smtClean="0"/>
              <a:t>Создать корзину и добавлять в неё товары</a:t>
            </a:r>
          </a:p>
          <a:p>
            <a:r>
              <a:rPr lang="ru-RU" dirty="0" smtClean="0"/>
              <a:t>Использовать фильтры для поиска товаров в каталоге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>
              <a:buFont typeface="Wingdings" panose="05000000000000000000" pitchFamily="2" charset="2"/>
              <a:buChar char="v"/>
            </a:pPr>
            <a:endParaRPr lang="ru-RU" dirty="0" smtClean="0"/>
          </a:p>
          <a:p>
            <a:pPr marL="494100" indent="-457200">
              <a:buFont typeface="+mj-lt"/>
              <a:buAutoNum type="arabicParenR"/>
            </a:pPr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913795" y="195942"/>
            <a:ext cx="10353762" cy="927463"/>
          </a:xfrm>
          <a:prstGeom prst="rect">
            <a:avLst/>
          </a:prstGeom>
          <a:solidFill>
            <a:srgbClr val="2D2D2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Цель и задачи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790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Вход в аккаунт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045" t="12322" b="7080"/>
          <a:stretch/>
        </p:blipFill>
        <p:spPr>
          <a:xfrm>
            <a:off x="2442755" y="1867988"/>
            <a:ext cx="7547185" cy="43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761" t="12144" r="7984" b="7279"/>
          <a:stretch/>
        </p:blipFill>
        <p:spPr>
          <a:xfrm>
            <a:off x="1720754" y="535576"/>
            <a:ext cx="8972246" cy="570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3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979110" y="251977"/>
            <a:ext cx="10353762" cy="970450"/>
          </a:xfrm>
        </p:spPr>
        <p:txBody>
          <a:bodyPr/>
          <a:lstStyle/>
          <a:p>
            <a:r>
              <a:rPr lang="ru-RU" dirty="0" smtClean="0"/>
              <a:t>Выбор какого-либо пункта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4177117368"/>
              </p:ext>
            </p:extLst>
          </p:nvPr>
        </p:nvGraphicFramePr>
        <p:xfrm>
          <a:off x="6294967" y="1835254"/>
          <a:ext cx="4895330" cy="54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l="21143" t="12623" b="5749"/>
          <a:stretch/>
        </p:blipFill>
        <p:spPr>
          <a:xfrm>
            <a:off x="2107195" y="1222427"/>
            <a:ext cx="8375544" cy="487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9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13350" y="178525"/>
            <a:ext cx="10353762" cy="970450"/>
          </a:xfrm>
        </p:spPr>
        <p:txBody>
          <a:bodyPr/>
          <a:lstStyle/>
          <a:p>
            <a:r>
              <a:rPr lang="ru-RU" dirty="0" smtClean="0"/>
              <a:t>Изменения имени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036" t="12832" b="4520"/>
          <a:stretch/>
        </p:blipFill>
        <p:spPr>
          <a:xfrm>
            <a:off x="1744538" y="1148975"/>
            <a:ext cx="8562055" cy="513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4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284" t="12867" b="7865"/>
          <a:stretch/>
        </p:blipFill>
        <p:spPr>
          <a:xfrm>
            <a:off x="1397726" y="692331"/>
            <a:ext cx="9653451" cy="5459498"/>
          </a:xfrm>
          <a:prstGeom prst="rect">
            <a:avLst/>
          </a:prstGeom>
        </p:spPr>
      </p:pic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3541580263"/>
              </p:ext>
            </p:extLst>
          </p:nvPr>
        </p:nvGraphicFramePr>
        <p:xfrm>
          <a:off x="1043879" y="1835254"/>
          <a:ext cx="4968420" cy="590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582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1952" t="11572" b="6967"/>
          <a:stretch/>
        </p:blipFill>
        <p:spPr>
          <a:xfrm>
            <a:off x="1678284" y="796833"/>
            <a:ext cx="9320641" cy="547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5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1765</TotalTime>
  <Words>72</Words>
  <Application>Microsoft Office PowerPoint</Application>
  <PresentationFormat>Широкоэкранный</PresentationFormat>
  <Paragraphs>18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Calisto MT</vt:lpstr>
      <vt:lpstr>Trebuchet MS</vt:lpstr>
      <vt:lpstr>Wingdings</vt:lpstr>
      <vt:lpstr>Wingdings 2</vt:lpstr>
      <vt:lpstr>Сланец</vt:lpstr>
      <vt:lpstr>Тема: Создание интерфейса онлайн магазина «Пятёрочка» через язык программирования Python</vt:lpstr>
      <vt:lpstr>Презентация PowerPoint</vt:lpstr>
      <vt:lpstr>Вход в аккаунт</vt:lpstr>
      <vt:lpstr>Презентация PowerPoint</vt:lpstr>
      <vt:lpstr>Выбор какого-либо пункта</vt:lpstr>
      <vt:lpstr>Изменения имени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«Создание игры с помощью scratch»</dc:title>
  <dc:creator>Microsoft</dc:creator>
  <cp:lastModifiedBy>Кутуликская СОШ 4</cp:lastModifiedBy>
  <cp:revision>37</cp:revision>
  <dcterms:created xsi:type="dcterms:W3CDTF">2023-03-13T11:04:52Z</dcterms:created>
  <dcterms:modified xsi:type="dcterms:W3CDTF">2024-02-28T09:57:12Z</dcterms:modified>
</cp:coreProperties>
</file>