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F0F94-E1B5-A3BC-F275-6CABBB996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0FB70F-1A62-A839-C3C7-93F7007FD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50A00-CDAF-BF1E-AF8C-5992BE6C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EAED5-5042-52A3-B407-3B6E291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8AF48F-BF46-A2AD-C9D1-96163F96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0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CAAD2-95A9-D7EB-03E1-A7ED6AD7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FA72CD-9C06-C7D6-90D1-BDDDECD8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B9D56-4C58-FEAC-6D3A-D77F95E9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4FE73-AC6B-9ACA-3517-CDD7BE5E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2B4A3-2754-07C0-A85B-10DAB2D3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0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F4F3C1-840D-D127-5DD0-4DF581196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3E6BFD-79F1-B013-74F4-209BA615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3593E-E014-98CA-8BD6-24BB949D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C6A381-9E03-377A-3807-9C0694E3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0B7C97-7FCD-E30D-DFEA-1392ADD8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40840-4CEB-155F-D7E2-8FFAFA13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84DBE-3811-DBFD-868C-3925D2C3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0B987-95BD-E988-CED1-2C27F2B8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F8E16-AA9C-9A71-05EF-24DEDFA3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7D894-8CA5-0816-07EE-F9474357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6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4307C-5403-B3BF-8697-2B5094EE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9FF6B5-C73F-72EC-3585-C0E25FEC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C9400-B94F-D165-4D8A-EDC19B5F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B885B-BD7D-ED2F-A752-4FA37330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049EE-A91E-1B42-F4A2-36693FA9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44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665F5-CB7E-B12D-2A85-88B7218A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46239-2441-BE51-F222-53F6E3491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3BA690-622D-1D07-720C-78284179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470211-5B83-6495-A5E2-697BC9A5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1F64D9-9EDE-48B6-D72F-F33C1837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3AF83C-7817-7E85-AD16-F4DA9118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6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75E33-B98A-AC7E-2210-85527995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F51817-64CC-E4D0-E812-309ADD72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F4D372-EC55-9F11-8956-A2007683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FF24AC-6D34-7B0B-940A-1E34DC4C7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40E938-076C-0333-2FC2-01D30B087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356193-E217-B785-293D-62655F08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95F6F5-0D50-AD18-9872-D3F9F9DB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843511-FE2C-B6D1-090C-A18272AC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F8B07-CF8C-F900-C599-91E65822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3008F6-7CFF-BBBD-8FBD-EB04941F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F6DD4-79E3-50FD-4957-BD34ECAB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09D3EC-AB38-17D0-090E-3DECD418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4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013485-9C34-6777-71FC-26CBC944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A267EC-4359-CC2D-837F-D9B9B3B9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12B476-057E-4092-338D-F914033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7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69BD6-49CC-B648-600B-1738C1DE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7E05A-BF47-9C89-C6F0-8DB5C9CE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9F8E8F-70A3-D8FC-988D-D8C646B3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DDC631-449C-F160-6879-264FA80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9A123E-CF6D-318E-AC3B-429C46FA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4BC09-0106-828D-15AD-70A0E883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5E77E-08AD-CA93-E746-4BE74EBA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F3CF74-399F-DA45-1E14-A2C3D2ADB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371F5-AF8C-7A29-167B-AB3B69E2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AB255C-9590-4D4B-A324-8F465D80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2152F0-97FC-7AEC-AC75-640A5A0F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9FCED-5651-C42A-A2CE-CE6F8682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786B6-54C8-1631-D17B-9721ACD4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D537FC-8F57-EED3-0B17-1EF22171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F2AA9-FE16-DFDC-4A2E-F8C7BF8DD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6EA0-8FE2-40F2-A128-5F7B043CC108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4BD8B-68E2-D4CC-B03E-A0FFA6948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3C956-34FB-EE00-A8DB-2E25AEE40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0025-3921-434D-A85B-75613B2653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5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EDC88-F88C-6346-2583-2BF192E4D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839E6-C9F9-D963-01E9-30CA4903A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 ученик МАОУ «Математический лицей» 8В класса Слободенюк Илья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117933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1E514-BE45-D61E-C7AB-A7B71C25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67DCE-F346-966F-679F-C03FB1C6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88" y="1825625"/>
            <a:ext cx="4414736" cy="4667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Нас встречает главная страница, с которой можно перейти на другие, но вернуться на эту уже нельзя(казалось бы).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9EFDA-2340-973C-D45D-D579491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39" y="2287270"/>
            <a:ext cx="6915573" cy="38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FA73B8-AF63-E39C-658D-D3283FA8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311785"/>
            <a:ext cx="3997960" cy="39147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нажать на кнопку Главная то мы окажемся… угадайте где.</a:t>
            </a:r>
          </a:p>
          <a:p>
            <a:pPr marL="0" indent="0">
              <a:buNone/>
            </a:pPr>
            <a:r>
              <a:rPr lang="ru-RU" dirty="0"/>
              <a:t>Здесь приведен список доступных на данный момент видов спорта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6B67C-E03E-D584-6CB4-523BF71AF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1209040"/>
            <a:ext cx="682752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F388F7-15AF-2492-A30F-D79EC5A5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308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вкладке о нас располагается все, что вам хочется о нас знать.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9822D-E354-7D2A-0410-01B6FFE8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60" y="69596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CEE2BD-45A0-5804-3818-E86A1CE5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160" y="731520"/>
            <a:ext cx="4231640" cy="544544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вкладке особенности же находится скромное описания нашего предприятия.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958C22-AFF3-AEE4-A461-D081B5FA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9210"/>
            <a:ext cx="684784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33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Web сайт</vt:lpstr>
      <vt:lpstr>Структура и функционал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сайт</dc:title>
  <dc:creator>Илья С</dc:creator>
  <cp:lastModifiedBy>Илья С</cp:lastModifiedBy>
  <cp:revision>2</cp:revision>
  <dcterms:created xsi:type="dcterms:W3CDTF">2022-05-03T10:41:18Z</dcterms:created>
  <dcterms:modified xsi:type="dcterms:W3CDTF">2022-05-03T11:09:35Z</dcterms:modified>
</cp:coreProperties>
</file>