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EC4-E351-48A8-9390-CB2ECA9FE75D}" type="datetimeFigureOut">
              <a:rPr lang="uk-UA" smtClean="0"/>
              <a:t>18.05.2018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B2DA-0916-4F71-A0B1-DAAA2CEBF2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958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EC4-E351-48A8-9390-CB2ECA9FE75D}" type="datetimeFigureOut">
              <a:rPr lang="uk-UA" smtClean="0"/>
              <a:t>18.05.2018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B2DA-0916-4F71-A0B1-DAAA2CEBF2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48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EC4-E351-48A8-9390-CB2ECA9FE75D}" type="datetimeFigureOut">
              <a:rPr lang="uk-UA" smtClean="0"/>
              <a:t>18.05.2018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B2DA-0916-4F71-A0B1-DAAA2CEBF2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526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EC4-E351-48A8-9390-CB2ECA9FE75D}" type="datetimeFigureOut">
              <a:rPr lang="uk-UA" smtClean="0"/>
              <a:t>18.05.2018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B2DA-0916-4F71-A0B1-DAAA2CEBF2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462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EC4-E351-48A8-9390-CB2ECA9FE75D}" type="datetimeFigureOut">
              <a:rPr lang="uk-UA" smtClean="0"/>
              <a:t>18.05.2018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B2DA-0916-4F71-A0B1-DAAA2CEBF2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702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EC4-E351-48A8-9390-CB2ECA9FE75D}" type="datetimeFigureOut">
              <a:rPr lang="uk-UA" smtClean="0"/>
              <a:t>18.05.2018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B2DA-0916-4F71-A0B1-DAAA2CEBF2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875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EC4-E351-48A8-9390-CB2ECA9FE75D}" type="datetimeFigureOut">
              <a:rPr lang="uk-UA" smtClean="0"/>
              <a:t>18.05.2018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B2DA-0916-4F71-A0B1-DAAA2CEBF2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210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EC4-E351-48A8-9390-CB2ECA9FE75D}" type="datetimeFigureOut">
              <a:rPr lang="uk-UA" smtClean="0"/>
              <a:t>18.05.2018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B2DA-0916-4F71-A0B1-DAAA2CEBF2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16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EC4-E351-48A8-9390-CB2ECA9FE75D}" type="datetimeFigureOut">
              <a:rPr lang="uk-UA" smtClean="0"/>
              <a:t>18.05.2018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B2DA-0916-4F71-A0B1-DAAA2CEBF2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760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EC4-E351-48A8-9390-CB2ECA9FE75D}" type="datetimeFigureOut">
              <a:rPr lang="uk-UA" smtClean="0"/>
              <a:t>18.05.2018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B2DA-0916-4F71-A0B1-DAAA2CEBF2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08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FEC4-E351-48A8-9390-CB2ECA9FE75D}" type="datetimeFigureOut">
              <a:rPr lang="uk-UA" smtClean="0"/>
              <a:t>18.05.2018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B2DA-0916-4F71-A0B1-DAAA2CEBF2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78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4000">
              <a:schemeClr val="accent4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7FEC4-E351-48A8-9390-CB2ECA9FE75D}" type="datetimeFigureOut">
              <a:rPr lang="uk-UA" smtClean="0"/>
              <a:t>18.05.2018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8B2DA-0916-4F71-A0B1-DAAA2CEBF2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97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4532" y="247531"/>
            <a:ext cx="7656945" cy="320686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uk-UA" sz="3600" dirty="0" smtClean="0"/>
              <a:t>Автоматизована </a:t>
            </a:r>
            <a:r>
              <a:rPr lang="uk-UA" sz="3600" dirty="0"/>
              <a:t>система пошуку дублікатів </a:t>
            </a:r>
            <a:r>
              <a:rPr lang="uk-UA" sz="3600" dirty="0" smtClean="0"/>
              <a:t>зображень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endParaRPr lang="uk-UA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uk-UA" dirty="0" smtClean="0"/>
              <a:t>Виконав: Волк І.М.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693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400" y="491066"/>
            <a:ext cx="5469466" cy="914400"/>
          </a:xfrm>
        </p:spPr>
        <p:txBody>
          <a:bodyPr>
            <a:noAutofit/>
          </a:bodyPr>
          <a:lstStyle/>
          <a:p>
            <a:r>
              <a:rPr lang="uk-UA" sz="4400" dirty="0" smtClean="0"/>
              <a:t>Актуальність роботи</a:t>
            </a:r>
            <a:endParaRPr lang="uk-UA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2523597"/>
            <a:ext cx="6293380" cy="247173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dirty="0" smtClean="0"/>
              <a:t>Полегшення пошуку і перегляду зображень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dirty="0" smtClean="0"/>
              <a:t>Видалення зображень-проміжних результатів обробки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dirty="0" smtClean="0"/>
              <a:t>Звільнення жорсткого диска</a:t>
            </a:r>
            <a:endParaRPr lang="uk-U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835246" y="4000500"/>
            <a:ext cx="5475287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1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Постановка задачі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uk-UA" dirty="0" smtClean="0"/>
              <a:t>Розроблена система повинна вважати схожими зображення з такими від</a:t>
            </a:r>
            <a:r>
              <a:rPr lang="uk-UA" dirty="0" smtClean="0"/>
              <a:t>мінностями:</a:t>
            </a:r>
            <a:endParaRPr lang="uk-UA" dirty="0" smtClean="0"/>
          </a:p>
          <a:p>
            <a:pPr lvl="0"/>
            <a:r>
              <a:rPr lang="uk-UA" dirty="0"/>
              <a:t>Використання фільтрів</a:t>
            </a:r>
          </a:p>
          <a:p>
            <a:pPr lvl="0"/>
            <a:r>
              <a:rPr lang="uk-UA" dirty="0"/>
              <a:t>Поворот</a:t>
            </a:r>
          </a:p>
          <a:p>
            <a:pPr lvl="0"/>
            <a:r>
              <a:rPr lang="uk-UA" dirty="0"/>
              <a:t>Зсув</a:t>
            </a:r>
          </a:p>
          <a:p>
            <a:pPr lvl="0"/>
            <a:r>
              <a:rPr lang="uk-UA" dirty="0"/>
              <a:t>Зміна розмірів</a:t>
            </a:r>
          </a:p>
          <a:p>
            <a:pPr lvl="0"/>
            <a:r>
              <a:rPr lang="uk-UA" dirty="0"/>
              <a:t>Додавання </a:t>
            </a:r>
            <a:r>
              <a:rPr lang="uk-UA" dirty="0" smtClean="0"/>
              <a:t>об’єктів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495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Функції системи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Розроблювана система повинна виконувати такі функції:</a:t>
            </a:r>
          </a:p>
          <a:p>
            <a:r>
              <a:rPr lang="uk-UA" dirty="0" smtClean="0"/>
              <a:t>Пошук схожих зображень на комп’ютері користувача</a:t>
            </a:r>
          </a:p>
          <a:p>
            <a:r>
              <a:rPr lang="uk-UA" dirty="0" smtClean="0"/>
              <a:t>Демонстрація користувачу тих зображень, які є схожими</a:t>
            </a:r>
          </a:p>
          <a:p>
            <a:endParaRPr lang="uk-UA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5872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62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Автоматизована система пошуку дублікатів зображень  </vt:lpstr>
      <vt:lpstr>Актуальність роботи</vt:lpstr>
      <vt:lpstr>Постановка задачі</vt:lpstr>
      <vt:lpstr>Функції системи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Волк Илья</dc:creator>
  <cp:lastModifiedBy>Волк Илья</cp:lastModifiedBy>
  <cp:revision>10</cp:revision>
  <dcterms:created xsi:type="dcterms:W3CDTF">2018-05-18T19:27:47Z</dcterms:created>
  <dcterms:modified xsi:type="dcterms:W3CDTF">2018-05-19T01:01:37Z</dcterms:modified>
</cp:coreProperties>
</file>