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1"/>
  </p:normalViewPr>
  <p:slideViewPr>
    <p:cSldViewPr snapToGrid="0">
      <p:cViewPr varScale="1">
        <p:scale>
          <a:sx n="66" d="100"/>
          <a:sy n="66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1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En bild som visar rita, diagram, Barnkonst, konst&#10;&#10;AI-genererat innehåll kan vara felaktigt.">
            <a:extLst>
              <a:ext uri="{FF2B5EF4-FFF2-40B4-BE49-F238E27FC236}">
                <a16:creationId xmlns:a16="http://schemas.microsoft.com/office/drawing/2014/main" id="{14FE5B9E-32B5-BA22-D659-8BDCDD7B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07" b="318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959697F-F88E-98B2-4822-5236C53B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FAIRyTale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846A6DA-A975-C4BB-F981-FB3088CCC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600" noProof="0" dirty="0"/>
              <a:t>Give your data a happily-ever-after</a:t>
            </a:r>
            <a:endParaRPr lang="en-US" sz="1600" noProof="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C81B9B56-DDB8-9846-5C36-34C2ACB4489C}"/>
              </a:ext>
            </a:extLst>
          </p:cNvPr>
          <p:cNvSpPr txBox="1"/>
          <p:nvPr/>
        </p:nvSpPr>
        <p:spPr>
          <a:xfrm>
            <a:off x="357809" y="5775639"/>
            <a:ext cx="362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By: Florencia Altschuler, Illiana Sandoval, Jamie Rios &amp; Annika Andersson</a:t>
            </a:r>
          </a:p>
        </p:txBody>
      </p:sp>
    </p:spTree>
    <p:extLst>
      <p:ext uri="{BB962C8B-B14F-4D97-AF65-F5344CB8AC3E}">
        <p14:creationId xmlns:p14="http://schemas.microsoft.com/office/powerpoint/2010/main" val="12306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ABCB7C-6C66-8DED-81FF-3610770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problem?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59FB7F-3789-F3AD-3293-54E08A8C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&amp; Metadata sharing = TIME CONSUMING</a:t>
            </a:r>
          </a:p>
          <a:p>
            <a:r>
              <a:rPr lang="en-GB" dirty="0"/>
              <a:t>Unstructured repositories </a:t>
            </a:r>
          </a:p>
          <a:p>
            <a:r>
              <a:rPr lang="en-GB" dirty="0"/>
              <a:t>Missing information for </a:t>
            </a:r>
            <a:r>
              <a:rPr lang="en-GB" b="1" dirty="0"/>
              <a:t>replication &amp; reproducibility</a:t>
            </a:r>
          </a:p>
          <a:p>
            <a:r>
              <a:rPr lang="en-GB" dirty="0"/>
              <a:t>Not according to the FAIR guiding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7530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4063862-109C-3B4E-CE12-DB0BCF6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 fontScale="90000"/>
          </a:bodyPr>
          <a:lstStyle/>
          <a:p>
            <a:r>
              <a:rPr lang="en-US" noProof="0" dirty="0"/>
              <a:t>Findable, Accessible, Interoperable &amp; Reusable - FAIR guiding principles (</a:t>
            </a:r>
            <a:r>
              <a:rPr lang="en-US" i="1" noProof="0" dirty="0"/>
              <a:t>simplified)</a:t>
            </a:r>
            <a:endParaRPr lang="en-US" noProof="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4C7DAA-F71F-359F-F284-B204803F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750" y="416604"/>
            <a:ext cx="6753340" cy="6024792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10000"/>
              </a:lnSpc>
            </a:pPr>
            <a:r>
              <a:rPr lang="en-US" b="1" noProof="0" dirty="0"/>
              <a:t>Findable (F):</a:t>
            </a:r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Give every dataset a permanent ID</a:t>
            </a:r>
            <a:br>
              <a:rPr lang="en-US" noProof="0" dirty="0"/>
            </a:br>
            <a:r>
              <a:rPr lang="en-US" noProof="0" dirty="0"/>
              <a:t>Add a clear description</a:t>
            </a:r>
            <a:br>
              <a:rPr lang="en-US" noProof="0" dirty="0"/>
            </a:br>
            <a:r>
              <a:rPr lang="en-US" noProof="0" dirty="0"/>
              <a:t>Put that ID inside the description</a:t>
            </a:r>
            <a:br>
              <a:rPr lang="en-US" noProof="0" dirty="0"/>
            </a:br>
            <a:r>
              <a:rPr lang="en-US" noProof="0" dirty="0"/>
              <a:t>List the dataset in a searchable place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Accessible (A):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Make it downloadable through a standard, open link</a:t>
            </a:r>
            <a:br>
              <a:rPr lang="en-US" noProof="0" dirty="0"/>
            </a:br>
            <a:r>
              <a:rPr lang="en-US" noProof="0" dirty="0"/>
              <a:t>Allow login if needed</a:t>
            </a:r>
            <a:br>
              <a:rPr lang="en-US" noProof="0" dirty="0"/>
            </a:br>
            <a:r>
              <a:rPr lang="en-US" noProof="0" dirty="0"/>
              <a:t>Keep the description online even if the data disappear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Interoperable (I):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Use common, machine-readable formats and vocabularies</a:t>
            </a:r>
            <a:br>
              <a:rPr lang="en-US" noProof="0" dirty="0"/>
            </a:br>
            <a:r>
              <a:rPr lang="en-US" noProof="0" dirty="0"/>
              <a:t>Link to related datasets in a standard way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Reusable (R):</a:t>
            </a:r>
            <a:endParaRPr lang="en-US" noProof="0" dirty="0"/>
          </a:p>
          <a:p>
            <a:pPr lvl="1"/>
            <a:r>
              <a:rPr lang="en-US" noProof="0" dirty="0"/>
              <a:t>Provide rich, detailed metadata</a:t>
            </a:r>
            <a:br>
              <a:rPr lang="en-US" noProof="0" dirty="0"/>
            </a:br>
            <a:r>
              <a:rPr lang="en-US" noProof="0" dirty="0"/>
              <a:t>Add a clear reuse license</a:t>
            </a:r>
            <a:br>
              <a:rPr lang="en-US" noProof="0" dirty="0"/>
            </a:br>
            <a:r>
              <a:rPr lang="en-US" noProof="0" dirty="0"/>
              <a:t>Record who made it and how (provenance)</a:t>
            </a:r>
            <a:br>
              <a:rPr lang="en-US" noProof="0" dirty="0"/>
            </a:br>
            <a:r>
              <a:rPr lang="en-US" noProof="0" dirty="0"/>
              <a:t>Follow your field’s standards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skärmbild, programvara, nummer&#10;&#10;AI-genererat innehåll kan vara felaktigt.">
            <a:extLst>
              <a:ext uri="{FF2B5EF4-FFF2-40B4-BE49-F238E27FC236}">
                <a16:creationId xmlns:a16="http://schemas.microsoft.com/office/drawing/2014/main" id="{4C0A945B-07BE-4E26-0F9A-D114954D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5" y="547795"/>
            <a:ext cx="10937130" cy="576240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8DA1852-F3FE-3ECA-D0B7-1431BAC45775}"/>
              </a:ext>
            </a:extLst>
          </p:cNvPr>
          <p:cNvSpPr txBox="1"/>
          <p:nvPr/>
        </p:nvSpPr>
        <p:spPr>
          <a:xfrm>
            <a:off x="164890" y="4248101"/>
            <a:ext cx="3117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Example of an unstructured repository on OSF</a:t>
            </a:r>
          </a:p>
        </p:txBody>
      </p:sp>
    </p:spTree>
    <p:extLst>
      <p:ext uri="{BB962C8B-B14F-4D97-AF65-F5344CB8AC3E}">
        <p14:creationId xmlns:p14="http://schemas.microsoft.com/office/powerpoint/2010/main" val="2747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873B20-0E93-B5B6-D404-84A8A49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solution?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4BAFC1-1047-118E-CA07-5CA44087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err="1"/>
              <a:t>FAIRyTale</a:t>
            </a:r>
            <a:r>
              <a:rPr lang="en-GB" sz="2800" b="1" dirty="0"/>
              <a:t>! </a:t>
            </a:r>
            <a:r>
              <a:rPr lang="en-GB" b="1" dirty="0"/>
              <a:t>(of course)</a:t>
            </a:r>
            <a:endParaRPr lang="en-GB" sz="2800" b="1" dirty="0"/>
          </a:p>
          <a:p>
            <a:pPr marL="0" indent="0">
              <a:buNone/>
            </a:pPr>
            <a:endParaRPr lang="en-GB" sz="2800" b="1" dirty="0"/>
          </a:p>
          <a:p>
            <a:r>
              <a:rPr lang="en-GB" dirty="0"/>
              <a:t>Creates a local repository</a:t>
            </a:r>
          </a:p>
          <a:p>
            <a:r>
              <a:rPr lang="en-GB" dirty="0"/>
              <a:t>Automatically structured and organized</a:t>
            </a:r>
          </a:p>
          <a:p>
            <a:r>
              <a:rPr lang="en-GB" dirty="0"/>
              <a:t>Upload files with necessary information, data, scripts, results and metadata</a:t>
            </a:r>
          </a:p>
          <a:p>
            <a:r>
              <a:rPr lang="en-GB" dirty="0"/>
              <a:t>Upload it to official repository (OSF, </a:t>
            </a:r>
            <a:r>
              <a:rPr lang="en-GB" dirty="0" err="1"/>
              <a:t>Zenodo</a:t>
            </a:r>
            <a:r>
              <a:rPr lang="en-GB" dirty="0"/>
              <a:t> etc)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4D10EDD-6158-50AA-61E0-7D6CC384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88" y="92393"/>
            <a:ext cx="4876820" cy="44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F06AB5D-5FC5-78BA-FC87-DAF114732D4E}"/>
              </a:ext>
            </a:extLst>
          </p:cNvPr>
          <p:cNvSpPr txBox="1"/>
          <p:nvPr/>
        </p:nvSpPr>
        <p:spPr>
          <a:xfrm>
            <a:off x="514117" y="952500"/>
            <a:ext cx="4124557" cy="3524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structure</a:t>
            </a:r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FDFDAA-9194-4CCA-3489-B19FA3AA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98"/>
          <a:stretch>
            <a:fillRect/>
          </a:stretch>
        </p:blipFill>
        <p:spPr>
          <a:xfrm>
            <a:off x="659757" y="1898248"/>
            <a:ext cx="4907666" cy="4740938"/>
          </a:xfrm>
          <a:prstGeom prst="rect">
            <a:avLst/>
          </a:prstGeom>
        </p:spPr>
      </p:pic>
      <p:pic>
        <p:nvPicPr>
          <p:cNvPr id="1026" name="Picture 2" descr="Minimum Viable Product (MVP) and Design - Balancing Risk to Gain Reward |  IxDF">
            <a:extLst>
              <a:ext uri="{FF2B5EF4-FFF2-40B4-BE49-F238E27FC236}">
                <a16:creationId xmlns:a16="http://schemas.microsoft.com/office/drawing/2014/main" id="{16A8E928-3A48-7100-C90B-C32321B1D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9"/>
          <a:stretch>
            <a:fillRect/>
          </a:stretch>
        </p:blipFill>
        <p:spPr bwMode="auto">
          <a:xfrm>
            <a:off x="1679655" y="218814"/>
            <a:ext cx="8439150" cy="15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330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1348</TotalTime>
  <Words>220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Grandview Display</vt:lpstr>
      <vt:lpstr>DashVTI</vt:lpstr>
      <vt:lpstr>FAIRyTale</vt:lpstr>
      <vt:lpstr>What is the problem?</vt:lpstr>
      <vt:lpstr>Findable, Accessible, Interoperable &amp; Reusable - FAIR guiding principles (simplified)</vt:lpstr>
      <vt:lpstr>Presentación de PowerPoint</vt:lpstr>
      <vt:lpstr>What is the solution?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Annika Andersson</dc:creator>
  <cp:lastModifiedBy>Florencia Altschuler</cp:lastModifiedBy>
  <cp:revision>4</cp:revision>
  <dcterms:created xsi:type="dcterms:W3CDTF">2025-08-05T20:58:41Z</dcterms:created>
  <dcterms:modified xsi:type="dcterms:W3CDTF">2025-08-06T19:53:06Z</dcterms:modified>
</cp:coreProperties>
</file>