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C46C-0AC8-4CEE-B916-EA93FC62ED5A}" type="datetimeFigureOut">
              <a:rPr lang="fr-FR" smtClean="0"/>
              <a:t>10/04/2017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FD71-7EF9-42EB-9426-92ED49492F8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98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C46C-0AC8-4CEE-B916-EA93FC62ED5A}" type="datetimeFigureOut">
              <a:rPr lang="fr-FR" smtClean="0"/>
              <a:t>10/04/2017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FD71-7EF9-42EB-9426-92ED49492F8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70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C46C-0AC8-4CEE-B916-EA93FC62ED5A}" type="datetimeFigureOut">
              <a:rPr lang="fr-FR" smtClean="0"/>
              <a:t>10/04/2017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FD71-7EF9-42EB-9426-92ED49492F8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857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C46C-0AC8-4CEE-B916-EA93FC62ED5A}" type="datetimeFigureOut">
              <a:rPr lang="fr-FR" smtClean="0"/>
              <a:t>10/04/2017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FD71-7EF9-42EB-9426-92ED49492F82}" type="slidenum">
              <a:rPr lang="fr-FR" smtClean="0"/>
              <a:t>‹Nº›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5780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C46C-0AC8-4CEE-B916-EA93FC62ED5A}" type="datetimeFigureOut">
              <a:rPr lang="fr-FR" smtClean="0"/>
              <a:t>10/04/2017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FD71-7EF9-42EB-9426-92ED49492F8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850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C46C-0AC8-4CEE-B916-EA93FC62ED5A}" type="datetimeFigureOut">
              <a:rPr lang="fr-FR" smtClean="0"/>
              <a:t>10/04/2017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FD71-7EF9-42EB-9426-92ED49492F8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350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C46C-0AC8-4CEE-B916-EA93FC62ED5A}" type="datetimeFigureOut">
              <a:rPr lang="fr-FR" smtClean="0"/>
              <a:t>10/04/2017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FD71-7EF9-42EB-9426-92ED49492F8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328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C46C-0AC8-4CEE-B916-EA93FC62ED5A}" type="datetimeFigureOut">
              <a:rPr lang="fr-FR" smtClean="0"/>
              <a:t>10/04/2017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FD71-7EF9-42EB-9426-92ED49492F8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421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C46C-0AC8-4CEE-B916-EA93FC62ED5A}" type="datetimeFigureOut">
              <a:rPr lang="fr-FR" smtClean="0"/>
              <a:t>10/04/2017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FD71-7EF9-42EB-9426-92ED49492F8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46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C46C-0AC8-4CEE-B916-EA93FC62ED5A}" type="datetimeFigureOut">
              <a:rPr lang="fr-FR" smtClean="0"/>
              <a:t>10/04/2017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FD71-7EF9-42EB-9426-92ED49492F8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12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C46C-0AC8-4CEE-B916-EA93FC62ED5A}" type="datetimeFigureOut">
              <a:rPr lang="fr-FR" smtClean="0"/>
              <a:t>10/04/2017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FD71-7EF9-42EB-9426-92ED49492F8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4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C46C-0AC8-4CEE-B916-EA93FC62ED5A}" type="datetimeFigureOut">
              <a:rPr lang="fr-FR" smtClean="0"/>
              <a:t>10/04/2017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FD71-7EF9-42EB-9426-92ED49492F8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30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C46C-0AC8-4CEE-B916-EA93FC62ED5A}" type="datetimeFigureOut">
              <a:rPr lang="fr-FR" smtClean="0"/>
              <a:t>10/04/2017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FD71-7EF9-42EB-9426-92ED49492F8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1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C46C-0AC8-4CEE-B916-EA93FC62ED5A}" type="datetimeFigureOut">
              <a:rPr lang="fr-FR" smtClean="0"/>
              <a:t>10/04/2017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FD71-7EF9-42EB-9426-92ED49492F8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98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C46C-0AC8-4CEE-B916-EA93FC62ED5A}" type="datetimeFigureOut">
              <a:rPr lang="fr-FR" smtClean="0"/>
              <a:t>10/04/2017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FD71-7EF9-42EB-9426-92ED49492F8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09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C46C-0AC8-4CEE-B916-EA93FC62ED5A}" type="datetimeFigureOut">
              <a:rPr lang="fr-FR" smtClean="0"/>
              <a:t>10/04/2017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FD71-7EF9-42EB-9426-92ED49492F8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49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C46C-0AC8-4CEE-B916-EA93FC62ED5A}" type="datetimeFigureOut">
              <a:rPr lang="fr-FR" smtClean="0"/>
              <a:t>10/04/2017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FD71-7EF9-42EB-9426-92ED49492F8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71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92FC46C-0AC8-4CEE-B916-EA93FC62ED5A}" type="datetimeFigureOut">
              <a:rPr lang="fr-FR" smtClean="0"/>
              <a:t>10/04/2017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4FD71-7EF9-42EB-9426-92ED49492F8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667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b="10606"/>
          <a:stretch/>
        </p:blipFill>
        <p:spPr>
          <a:xfrm>
            <a:off x="7123113" y="3486150"/>
            <a:ext cx="2857500" cy="25544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808502"/>
            <a:ext cx="8825658" cy="2677648"/>
          </a:xfrm>
        </p:spPr>
        <p:txBody>
          <a:bodyPr/>
          <a:lstStyle/>
          <a:p>
            <a:r>
              <a:rPr lang="es-MX" dirty="0"/>
              <a:t>Weather Android App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Projet Android </a:t>
            </a:r>
          </a:p>
          <a:p>
            <a:r>
              <a:rPr lang="es-MX" dirty="0"/>
              <a:t>Iliana Diaz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009" y="3371850"/>
            <a:ext cx="22669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index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Google map</a:t>
            </a:r>
          </a:p>
          <a:p>
            <a:r>
              <a:rPr lang="fr-FR" dirty="0"/>
              <a:t>Géolocalisation</a:t>
            </a:r>
            <a:r>
              <a:rPr lang="es-MX" dirty="0"/>
              <a:t> </a:t>
            </a:r>
          </a:p>
          <a:p>
            <a:r>
              <a:rPr lang="es-MX" dirty="0"/>
              <a:t>OpenWeather </a:t>
            </a:r>
          </a:p>
          <a:p>
            <a:r>
              <a:rPr lang="es-MX" dirty="0"/>
              <a:t>General Weather(</a:t>
            </a:r>
            <a:r>
              <a:rPr lang="es-MX" dirty="0" err="1"/>
              <a:t>Class</a:t>
            </a:r>
            <a:r>
              <a:rPr lang="es-MX" dirty="0"/>
              <a:t>)</a:t>
            </a:r>
          </a:p>
          <a:p>
            <a:r>
              <a:rPr lang="fr-FR" dirty="0"/>
              <a:t>Conclusion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266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Google map</a:t>
            </a:r>
          </a:p>
          <a:p>
            <a:r>
              <a:rPr lang="es-MX" dirty="0"/>
              <a:t>Template</a:t>
            </a:r>
          </a:p>
          <a:p>
            <a:r>
              <a:rPr lang="es-MX" dirty="0"/>
              <a:t>Api key </a:t>
            </a:r>
          </a:p>
          <a:p>
            <a:r>
              <a:rPr lang="es-MX" dirty="0"/>
              <a:t>Add permission Internet</a:t>
            </a:r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5701" t="27023" r="70594" b="26464"/>
          <a:stretch/>
        </p:blipFill>
        <p:spPr>
          <a:xfrm>
            <a:off x="5708073" y="731028"/>
            <a:ext cx="4208318" cy="518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7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Géolocalisation</a:t>
            </a:r>
            <a:r>
              <a:rPr lang="es-MX" dirty="0"/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Location Manager - Location Service </a:t>
            </a:r>
          </a:p>
          <a:p>
            <a:r>
              <a:rPr lang="es-MX" dirty="0"/>
              <a:t>GPS Provider : GPS et la </a:t>
            </a:r>
            <a:r>
              <a:rPr lang="fr-FR" dirty="0"/>
              <a:t>réseau téléphonique</a:t>
            </a:r>
          </a:p>
          <a:p>
            <a:r>
              <a:rPr lang="fr-FR" dirty="0"/>
              <a:t>Actualisation 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623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Open weather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Api key </a:t>
            </a:r>
          </a:p>
          <a:p>
            <a:r>
              <a:rPr lang="es-MX" dirty="0"/>
              <a:t>Json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33998" t="27377" r="29997" b="44264"/>
          <a:stretch/>
        </p:blipFill>
        <p:spPr>
          <a:xfrm>
            <a:off x="7006874" y="5024004"/>
            <a:ext cx="2743201" cy="122439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11704" t="57504" r="22969" b="16549"/>
          <a:stretch/>
        </p:blipFill>
        <p:spPr>
          <a:xfrm>
            <a:off x="5794725" y="3535000"/>
            <a:ext cx="4876802" cy="108903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l="12159" t="16145" r="67500" b="76680"/>
          <a:stretch/>
        </p:blipFill>
        <p:spPr>
          <a:xfrm>
            <a:off x="5077818" y="1748128"/>
            <a:ext cx="6310617" cy="125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1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GeneralWheater 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1845501" y="2052638"/>
            <a:ext cx="746277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Météo</a:t>
            </a:r>
            <a:r>
              <a:rPr lang="es-MX" dirty="0"/>
              <a:t> du 5 </a:t>
            </a:r>
            <a:r>
              <a:rPr lang="fr-FR" dirty="0"/>
              <a:t>Jours</a:t>
            </a:r>
            <a:r>
              <a:rPr lang="es-MX" dirty="0"/>
              <a:t> </a:t>
            </a:r>
          </a:p>
          <a:p>
            <a:r>
              <a:rPr lang="fr-FR" dirty="0"/>
              <a:t>Mobilité</a:t>
            </a:r>
            <a:r>
              <a:rPr lang="es-MX" dirty="0"/>
              <a:t> du Marker </a:t>
            </a:r>
          </a:p>
          <a:p>
            <a:r>
              <a:rPr lang="fr-FR" dirty="0"/>
              <a:t>Amélioration</a:t>
            </a:r>
            <a:r>
              <a:rPr lang="es-MX" dirty="0"/>
              <a:t> de la </a:t>
            </a:r>
            <a:r>
              <a:rPr lang="fr-FR" dirty="0"/>
              <a:t>conception</a:t>
            </a:r>
            <a:r>
              <a:rPr lang="es-MX" dirty="0"/>
              <a:t> </a:t>
            </a:r>
          </a:p>
          <a:p>
            <a:r>
              <a:rPr lang="fr-FR" dirty="0"/>
              <a:t>Rotation</a:t>
            </a:r>
            <a:r>
              <a:rPr lang="es-MX" dirty="0"/>
              <a:t> </a:t>
            </a:r>
            <a:r>
              <a:rPr lang="fr-FR" dirty="0"/>
              <a:t>écran</a:t>
            </a:r>
            <a:r>
              <a:rPr lang="es-MX" dirty="0"/>
              <a:t>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39155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59</Words>
  <Application>Microsoft Office PowerPoint</Application>
  <PresentationFormat>Panorámica</PresentationFormat>
  <Paragraphs>26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Weather Android App</vt:lpstr>
      <vt:lpstr>index</vt:lpstr>
      <vt:lpstr>Presentación de PowerPoint</vt:lpstr>
      <vt:lpstr>Géolocalisation </vt:lpstr>
      <vt:lpstr>Open weather </vt:lpstr>
      <vt:lpstr>GeneralWheater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Android App</dc:title>
  <dc:creator>iliana diaz</dc:creator>
  <cp:lastModifiedBy>iliana diaz</cp:lastModifiedBy>
  <cp:revision>1</cp:revision>
  <dcterms:created xsi:type="dcterms:W3CDTF">2017-04-10T06:44:57Z</dcterms:created>
  <dcterms:modified xsi:type="dcterms:W3CDTF">2017-04-10T06:46:30Z</dcterms:modified>
</cp:coreProperties>
</file>