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2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F039273-AB9B-41DE-AEBD-62F9F9C9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8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F039273-AB9B-41DE-AEBD-62F9F9C9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3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8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8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6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2251971"/>
            <a:ext cx="8229600" cy="1524000"/>
          </a:xfrm>
        </p:spPr>
        <p:txBody>
          <a:bodyPr/>
          <a:lstStyle/>
          <a:p>
            <a:r>
              <a:rPr lang="en-US" dirty="0" smtClean="0"/>
              <a:t>Exam Preparation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0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2300" y="3060701"/>
            <a:ext cx="7924800" cy="685800"/>
          </a:xfrm>
        </p:spPr>
        <p:txBody>
          <a:bodyPr/>
          <a:lstStyle/>
          <a:p>
            <a:r>
              <a:rPr lang="en-US" dirty="0" smtClean="0"/>
              <a:t>Task 1 – Web Control with Vanilla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3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– Web Control with Vanilla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6544"/>
            <a:ext cx="8686800" cy="28230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 smtClean="0"/>
              <a:t>Create a calendar using pure (vanilla) JavaScript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Given the HTML file (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index.html</a:t>
            </a:r>
            <a:r>
              <a:rPr lang="en-US" sz="2400" dirty="0" smtClean="0"/>
              <a:t>) create a JavaScript function called </a:t>
            </a:r>
            <a:r>
              <a:rPr lang="en-US" sz="2400" dirty="0" err="1" smtClean="0"/>
              <a:t>createCalendar</a:t>
            </a:r>
            <a:r>
              <a:rPr lang="en-US" sz="2400" dirty="0" smtClean="0"/>
              <a:t>(selector, events)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selector is a string object that contains a DOM selector ('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.class</a:t>
            </a:r>
            <a:r>
              <a:rPr lang="en-US" sz="2200" dirty="0" smtClean="0"/>
              <a:t>', '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#id</a:t>
            </a:r>
            <a:r>
              <a:rPr lang="en-US" sz="2200" dirty="0" smtClean="0"/>
              <a:t>', '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#parent .item</a:t>
            </a:r>
            <a:r>
              <a:rPr lang="en-US" sz="2200" dirty="0" smtClean="0"/>
              <a:t>')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Events is an array of objects, following the structure: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Events should be added into the 'day box' for the day in the </a:t>
            </a:r>
            <a:r>
              <a:rPr lang="en-US" sz="2200" dirty="0" err="1" smtClean="0"/>
              <a:t>event.day</a:t>
            </a:r>
            <a:r>
              <a:rPr lang="en-US" sz="2200" dirty="0" smtClean="0"/>
              <a:t> property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1235" y="4229472"/>
            <a:ext cx="7581530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err="1" smtClean="0"/>
              <a:t>var</a:t>
            </a:r>
            <a:r>
              <a:rPr lang="en-US" sz="1900" dirty="0" smtClean="0"/>
              <a:t> events = [{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title: </a:t>
            </a:r>
            <a:r>
              <a:rPr lang="en-US" sz="1900" dirty="0"/>
              <a:t>'JavaScript UI &amp; DOM exam",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//a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regular string</a:t>
            </a:r>
          </a:p>
          <a:p>
            <a:r>
              <a:rPr lang="en-US" sz="1900" dirty="0" smtClean="0"/>
              <a:t>  date: 17,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//a number between 1 and 30 inclusive</a:t>
            </a:r>
          </a:p>
          <a:p>
            <a:r>
              <a:rPr lang="en-US" sz="1900" dirty="0" smtClean="0"/>
              <a:t>  time: '10:00',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//a string in the format "HH:MM"</a:t>
            </a:r>
          </a:p>
          <a:p>
            <a:r>
              <a:rPr lang="en-US" sz="1900" dirty="0" smtClean="0"/>
              <a:t>  duration: 360 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//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positive number less than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1440</a:t>
            </a:r>
            <a:b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en-US" sz="1900" dirty="0" smtClean="0"/>
              <a:t>}, {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   //(24 hours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* 60 minutes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1900" dirty="0"/>
              <a:t>…</a:t>
            </a:r>
          </a:p>
          <a:p>
            <a:r>
              <a:rPr lang="en-US" sz="1900" dirty="0" smtClean="0"/>
              <a:t>}];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08413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– Web Control with Vanilla JavaScript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6544"/>
            <a:ext cx="8686800" cy="1953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 smtClean="0"/>
              <a:t>(</a:t>
            </a:r>
            <a:r>
              <a:rPr lang="en-US" sz="2600" dirty="0" err="1" smtClean="0"/>
              <a:t>cont</a:t>
            </a:r>
            <a:r>
              <a:rPr lang="en-US" sz="2600" dirty="0" smtClean="0"/>
              <a:t>) Create a calendar using pure (vanilla) JavaScript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/>
              <a:t>createCalendar</a:t>
            </a:r>
            <a:r>
              <a:rPr lang="en-US" sz="2400" dirty="0" smtClean="0"/>
              <a:t>() function should add the calendar into the control given as selector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As a result you should produce the following 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016" y="2997781"/>
            <a:ext cx="4659084" cy="3521034"/>
          </a:xfrm>
          <a:prstGeom prst="roundRect">
            <a:avLst>
              <a:gd name="adj" fmla="val 783"/>
            </a:avLst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2929631"/>
            <a:ext cx="3962401" cy="358918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Constraints: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CSS allowed</a:t>
            </a:r>
            <a:r>
              <a:rPr lang="en-US" sz="2200" dirty="0" smtClean="0"/>
              <a:t>, all the styles should be applied with JavaScript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The calendar is always for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June 2014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There will be no more than a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event for a date</a:t>
            </a:r>
          </a:p>
        </p:txBody>
      </p:sp>
    </p:spTree>
    <p:extLst>
      <p:ext uri="{BB962C8B-B14F-4D97-AF65-F5344CB8AC3E}">
        <p14:creationId xmlns:p14="http://schemas.microsoft.com/office/powerpoint/2010/main" val="206018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– Web Control with Vanilla JavaScript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6544"/>
            <a:ext cx="8686800" cy="25478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 smtClean="0"/>
              <a:t>(</a:t>
            </a:r>
            <a:r>
              <a:rPr lang="en-US" sz="2600" dirty="0" err="1" smtClean="0"/>
              <a:t>cont</a:t>
            </a:r>
            <a:r>
              <a:rPr lang="en-US" sz="2600" dirty="0" smtClean="0"/>
              <a:t>) Create a calendar using pure (vanilla) JavaScript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The calendar should support the following functionality:</a:t>
            </a:r>
          </a:p>
          <a:p>
            <a:pPr lvl="2">
              <a:lnSpc>
                <a:spcPct val="100000"/>
              </a:lnSpc>
            </a:pPr>
            <a:r>
              <a:rPr lang="en-US" sz="2200" dirty="0" smtClean="0"/>
              <a:t>Hover on a day changes the background of the title</a:t>
            </a:r>
          </a:p>
          <a:p>
            <a:pPr lvl="2">
              <a:lnSpc>
                <a:spcPct val="100000"/>
              </a:lnSpc>
            </a:pPr>
            <a:r>
              <a:rPr lang="en-US" sz="2200" dirty="0" smtClean="0"/>
              <a:t>Click on a day changes the color of the whole day element</a:t>
            </a:r>
          </a:p>
          <a:p>
            <a:pPr lvl="3">
              <a:lnSpc>
                <a:spcPct val="100000"/>
              </a:lnSpc>
            </a:pPr>
            <a:r>
              <a:rPr lang="en-US" sz="2000" dirty="0" smtClean="0"/>
              <a:t>Only one element can be selected at once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6522" y="4625512"/>
            <a:ext cx="1633491" cy="1447060"/>
          </a:xfrm>
          <a:prstGeom prst="roundRect">
            <a:avLst>
              <a:gd name="adj" fmla="val 3502"/>
            </a:avLst>
          </a:prstGeom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1224378" y="4096554"/>
            <a:ext cx="175777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1900" dirty="0" smtClean="0"/>
              <a:t>Normal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86696" y="4096553"/>
            <a:ext cx="175777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1900" dirty="0" smtClean="0"/>
              <a:t>Hovered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952477" y="4115813"/>
            <a:ext cx="175777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1900" dirty="0" smtClean="0"/>
              <a:t>Selected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1158" y="4625512"/>
            <a:ext cx="1640416" cy="1447060"/>
          </a:xfrm>
          <a:prstGeom prst="roundRect">
            <a:avLst>
              <a:gd name="adj" fmla="val 3502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6435" y="4625512"/>
            <a:ext cx="1638300" cy="1441450"/>
          </a:xfrm>
          <a:prstGeom prst="roundRect">
            <a:avLst>
              <a:gd name="adj" fmla="val 3502"/>
            </a:avLst>
          </a:prstGeom>
        </p:spPr>
      </p:pic>
    </p:spTree>
    <p:extLst>
      <p:ext uri="{BB962C8B-B14F-4D97-AF65-F5344CB8AC3E}">
        <p14:creationId xmlns:p14="http://schemas.microsoft.com/office/powerpoint/2010/main" val="186847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46401"/>
            <a:ext cx="7924800" cy="685800"/>
          </a:xfrm>
        </p:spPr>
        <p:txBody>
          <a:bodyPr/>
          <a:lstStyle/>
          <a:p>
            <a:r>
              <a:rPr lang="en-US" dirty="0" smtClean="0"/>
              <a:t>Task 2 – jQuery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2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 – jQuery Plugin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tabs control using jQuery and wrap it into a plugin</a:t>
            </a:r>
          </a:p>
          <a:p>
            <a:pPr lvl="1"/>
            <a:r>
              <a:rPr lang="en-US" dirty="0" smtClean="0"/>
              <a:t>Your are given HTML code in the index.html file</a:t>
            </a:r>
          </a:p>
          <a:p>
            <a:pPr lvl="2"/>
            <a:r>
              <a:rPr lang="en-US" dirty="0" smtClean="0"/>
              <a:t>And a CSS file, that you must use</a:t>
            </a:r>
          </a:p>
          <a:p>
            <a:pPr lvl="1"/>
            <a:r>
              <a:rPr lang="en-US" dirty="0" smtClean="0"/>
              <a:t>Using your plugin, </a:t>
            </a:r>
            <a:br>
              <a:rPr lang="en-US" dirty="0" smtClean="0"/>
            </a:br>
            <a:r>
              <a:rPr lang="en-US" dirty="0" smtClean="0"/>
              <a:t>transform the HTML </a:t>
            </a:r>
            <a:br>
              <a:rPr lang="en-US" dirty="0" smtClean="0"/>
            </a:br>
            <a:r>
              <a:rPr lang="en-US" dirty="0" smtClean="0"/>
              <a:t>into a tabs control like </a:t>
            </a:r>
            <a:br>
              <a:rPr lang="en-US" dirty="0" smtClean="0"/>
            </a:br>
            <a:r>
              <a:rPr lang="en-US" dirty="0" smtClean="0"/>
              <a:t>the following:</a:t>
            </a:r>
          </a:p>
          <a:p>
            <a:pPr lvl="2"/>
            <a:r>
              <a:rPr lang="en-US" dirty="0" smtClean="0"/>
              <a:t>Using: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5375" y="3290660"/>
            <a:ext cx="3868057" cy="3214915"/>
          </a:xfrm>
          <a:prstGeom prst="roundRect">
            <a:avLst>
              <a:gd name="adj" fmla="val 3631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13959" y="5972979"/>
            <a:ext cx="3943766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</a:t>
            </a:r>
            <a:r>
              <a:rPr lang="en-US" sz="1900" dirty="0"/>
              <a:t>tabs-container').tabs();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6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2809876"/>
            <a:ext cx="7924800" cy="685800"/>
          </a:xfrm>
        </p:spPr>
        <p:txBody>
          <a:bodyPr/>
          <a:lstStyle/>
          <a:p>
            <a:r>
              <a:rPr lang="en-US" dirty="0" smtClean="0"/>
              <a:t>Task 3 – Handlebars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0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 – Handlebars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HTML (index.html), CSS (styles.css) and JavaScript (scripts.js) build a template that produces the HTML in result.html</a:t>
            </a:r>
          </a:p>
          <a:p>
            <a:pPr lvl="1"/>
            <a:r>
              <a:rPr lang="en-US" dirty="0" smtClean="0"/>
              <a:t>You should only fill the templates in the </a:t>
            </a:r>
            <a:r>
              <a:rPr lang="en-US" dirty="0"/>
              <a:t>elements with ids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books-list-template</a:t>
            </a:r>
            <a:r>
              <a:rPr lang="en-US" dirty="0"/>
              <a:t>' and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book-details-template</a:t>
            </a:r>
            <a:r>
              <a:rPr lang="en-US" dirty="0" smtClean="0"/>
              <a:t>'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713" y="4136571"/>
            <a:ext cx="8200573" cy="2438400"/>
          </a:xfrm>
          <a:prstGeom prst="roundRect">
            <a:avLst>
              <a:gd name="adj" fmla="val 2977"/>
            </a:avLst>
          </a:prstGeom>
        </p:spPr>
      </p:pic>
    </p:spTree>
    <p:extLst>
      <p:ext uri="{BB962C8B-B14F-4D97-AF65-F5344CB8AC3E}">
        <p14:creationId xmlns:p14="http://schemas.microsoft.com/office/powerpoint/2010/main" val="176309444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156</TotalTime>
  <Words>399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Telerik Academy theme</vt:lpstr>
      <vt:lpstr>Exam Preparation</vt:lpstr>
      <vt:lpstr>Task 1 – Web Control with Vanilla JavaScript</vt:lpstr>
      <vt:lpstr>Task 1 – Web Control with Vanilla JavaScript</vt:lpstr>
      <vt:lpstr>Task 1 – Web Control with Vanilla JavaScript (2)</vt:lpstr>
      <vt:lpstr>Task 1 – Web Control with Vanilla JavaScript (3)</vt:lpstr>
      <vt:lpstr>Task 2 – jQuery plugin</vt:lpstr>
      <vt:lpstr>Task 2 – jQuery Plugin</vt:lpstr>
      <vt:lpstr>Task 3 – Handlebars Templates</vt:lpstr>
      <vt:lpstr>Task 3 – Handlebars Templates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Preparation</dc:title>
  <dc:creator>Doncho Minkov</dc:creator>
  <cp:lastModifiedBy>Ivaylo Kenov</cp:lastModifiedBy>
  <cp:revision>28</cp:revision>
  <dcterms:created xsi:type="dcterms:W3CDTF">2014-06-09T12:55:06Z</dcterms:created>
  <dcterms:modified xsi:type="dcterms:W3CDTF">2014-06-11T13:49:06Z</dcterms:modified>
</cp:coreProperties>
</file>