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83" r:id="rId3"/>
    <p:sldId id="257" r:id="rId4"/>
    <p:sldId id="265" r:id="rId5"/>
    <p:sldId id="263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56" d="100"/>
          <a:sy n="56" d="100"/>
        </p:scale>
        <p:origin x="108" y="34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12/2/2023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12/2/2023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12/2/2023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CT Scanner</a:t>
            </a:r>
            <a:br>
              <a:rPr lang="en-US" dirty="0"/>
            </a:br>
            <a:r>
              <a:rPr lang="en-US" sz="4000" dirty="0"/>
              <a:t>Team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Tsekos 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1D0DEAE4-2F80-F529-F1AD-E663D756249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7899">
        <p:fade/>
      </p:transition>
    </mc:Choice>
    <mc:Fallback>
      <p:transition spd="med" advTm="278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867747"/>
          </a:xfrm>
        </p:spPr>
        <p:txBody>
          <a:bodyPr anchor="b">
            <a:normAutofit/>
          </a:bodyPr>
          <a:lstStyle/>
          <a:p>
            <a:r>
              <a:rPr lang="en-US" dirty="0"/>
              <a:t>Scanner Controls &amp; Reconstructed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563" y="1510145"/>
            <a:ext cx="4247456" cy="428105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Applying Changes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After making the necessary adjustments, users can click the “Run” button to apply the changes to the scanner controls.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Image Display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The right section of the panel displays the reconstructed image based on the selected scanner controls.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C3512-AA53-42EC-B837-B7732BFC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5" y="1510145"/>
            <a:ext cx="5549783" cy="4281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92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1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70765"/>
          </a:xfrm>
        </p:spPr>
        <p:txBody>
          <a:bodyPr anchor="b">
            <a:normAutofit/>
          </a:bodyPr>
          <a:lstStyle/>
          <a:p>
            <a:r>
              <a:rPr lang="en-US" dirty="0"/>
              <a:t>Image Analysis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4546C00-707A-4B3D-8E1B-7625CCD4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199"/>
            <a:ext cx="5029200" cy="3412124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08618" y="1634837"/>
            <a:ext cx="4287982" cy="415636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Image Analysis Module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Located in the third panel of the GUI.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Image Analysis Selections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Users can select the image analysis method under the “Image Analysis” tab.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</a:rPr>
              <a:t>SI and Contrast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</a:rPr>
              <a:t>Image Difference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111"/>
                </a:solidFill>
              </a:rPr>
              <a:t>SI Profiles</a:t>
            </a:r>
            <a:endParaRPr lang="en-US" sz="2000" b="0" i="0" dirty="0">
              <a:solidFill>
                <a:srgbClr val="11111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6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770765"/>
          </a:xfrm>
        </p:spPr>
        <p:txBody>
          <a:bodyPr anchor="b">
            <a:normAutofit/>
          </a:bodyPr>
          <a:lstStyle/>
          <a:p>
            <a:r>
              <a:rPr lang="en-US" dirty="0"/>
              <a:t>Image Analysis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4546C00-707A-4B3D-8E1B-7625CCD4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199"/>
            <a:ext cx="5029200" cy="3412124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08618" y="1634837"/>
            <a:ext cx="4287982" cy="41563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SI and Contrast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Allows users to analyze the Signal Intensity (SI) and contrast of the image.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</a:rPr>
              <a:t>It compares two random points in the image and output the contrast between them.</a:t>
            </a:r>
          </a:p>
        </p:txBody>
      </p:sp>
    </p:spTree>
    <p:extLst>
      <p:ext uri="{BB962C8B-B14F-4D97-AF65-F5344CB8AC3E}">
        <p14:creationId xmlns:p14="http://schemas.microsoft.com/office/powerpoint/2010/main" val="61396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Image Analysis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99A541-0CE3-4242-85BC-FD0116E7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71699"/>
            <a:ext cx="4572000" cy="3429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Image Difference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Enables users to compare the reconstructed image generated by the scanner controls  with the original input (phantom).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140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Image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83416-BB3B-4EF3-BE4B-E8CB4EFE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7" y="1981199"/>
            <a:ext cx="5725552" cy="3499485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343334" y="1981199"/>
            <a:ext cx="3553265" cy="381000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SI Profiles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Users can generate graphs of the signal intensity vs. position.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When you click on SI Profiles it will show you a pop up as </a:t>
            </a:r>
            <a:r>
              <a:rPr lang="en-US" sz="2000" dirty="0"/>
              <a:t>shown</a:t>
            </a:r>
            <a:r>
              <a:rPr lang="en-US" sz="2000" b="0" i="0" dirty="0">
                <a:effectLst/>
              </a:rPr>
              <a:t> in the image.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You can select which image you want to  analyze.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96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Image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343334" y="1981199"/>
            <a:ext cx="3553265" cy="38100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After the selection is made the window in the image shown would pop up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draw a line on the image to get the intensity profile.</a:t>
            </a:r>
            <a:endParaRPr lang="en-US" b="0" i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E6005-A248-4B62-8656-DE6FF0043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17" y="1758779"/>
            <a:ext cx="5522428" cy="42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846645"/>
          </a:xfrm>
        </p:spPr>
        <p:txBody>
          <a:bodyPr anchor="b">
            <a:normAutofit/>
          </a:bodyPr>
          <a:lstStyle/>
          <a:p>
            <a:r>
              <a:rPr lang="en-US" dirty="0"/>
              <a:t>Image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F6B41-A8A3-4AA9-98B1-8FA0F083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12" y="1547447"/>
            <a:ext cx="5002887" cy="4243754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Signal Intensity Profiles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effectLst/>
              </a:rPr>
              <a:t>this is the signal intensity profile of the line drawn on the previous slide.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651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9533-B82D-4DFC-9785-5CB8CF91F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  <a:t>Iliana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Droid Serif"/>
              </a:rPr>
              <a:t>Chevez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</a:br>
            <a:br>
              <a:rPr lang="en-US" sz="3200" b="0" dirty="0">
                <a:effectLst/>
              </a:rPr>
            </a:b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  <a:t>Sami Ahmed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</a:br>
            <a:br>
              <a:rPr lang="en-US" sz="3200" b="0" dirty="0">
                <a:effectLst/>
              </a:rPr>
            </a:b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  <a:t>Sameer Salman</a:t>
            </a: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</a:br>
            <a:br>
              <a:rPr lang="en-US" sz="3200" b="0" dirty="0">
                <a:effectLst/>
              </a:rPr>
            </a:b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Droid Serif"/>
              </a:rPr>
              <a:t>Tulsiben Patel</a:t>
            </a:r>
            <a:br>
              <a:rPr lang="en-US" sz="800" b="0" dirty="0">
                <a:effectLst/>
              </a:rPr>
            </a:br>
            <a:br>
              <a:rPr lang="en-US" sz="800" dirty="0"/>
            </a:b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644A-905B-477A-BBCE-705174D23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649581"/>
          </a:xfrm>
        </p:spPr>
        <p:txBody>
          <a:bodyPr>
            <a:noAutofit/>
          </a:bodyPr>
          <a:lstStyle/>
          <a:p>
            <a:r>
              <a:rPr lang="en-US" sz="4400" dirty="0"/>
              <a:t>Team 7</a:t>
            </a:r>
          </a:p>
        </p:txBody>
      </p:sp>
    </p:spTree>
    <p:extLst>
      <p:ext uri="{BB962C8B-B14F-4D97-AF65-F5344CB8AC3E}">
        <p14:creationId xmlns:p14="http://schemas.microsoft.com/office/powerpoint/2010/main" val="111015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CT 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Test/Validation Phantoms Generation</a:t>
            </a:r>
          </a:p>
          <a:p>
            <a:r>
              <a:rPr lang="en-US" sz="2400" dirty="0"/>
              <a:t>Scanner Controls &amp; Image Reconstruction</a:t>
            </a:r>
          </a:p>
          <a:p>
            <a:r>
              <a:rPr lang="en-US" sz="2400" dirty="0"/>
              <a:t>Operation of the Scanner</a:t>
            </a:r>
          </a:p>
          <a:p>
            <a:r>
              <a:rPr lang="en-US" sz="2400" dirty="0"/>
              <a:t>Graphical User Interface</a:t>
            </a:r>
          </a:p>
          <a:p>
            <a:r>
              <a:rPr lang="en-US" sz="2400" dirty="0"/>
              <a:t>Image Analysis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C32950B1-4A1F-BE1F-2E83-2B821644A8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3997">
        <p:fade/>
      </p:transition>
    </mc:Choice>
    <mc:Fallback>
      <p:transition spd="med" advTm="139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Phantom Generation </a:t>
            </a: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1E3E6DC9-91BD-31FE-074E-23E4028C08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7333">
        <p:fade/>
      </p:transition>
    </mc:Choice>
    <mc:Fallback>
      <p:transition spd="med" advTm="173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853892"/>
          </a:xfrm>
        </p:spPr>
        <p:txBody>
          <a:bodyPr anchor="b">
            <a:normAutofit/>
          </a:bodyPr>
          <a:lstStyle/>
          <a:p>
            <a:r>
              <a:rPr lang="en-US" dirty="0"/>
              <a:t>Phantom Generation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92ED21F-EB0D-4B51-8F7C-2EFF9ED62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773383"/>
            <a:ext cx="4800600" cy="393169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0" y="1773383"/>
            <a:ext cx="5029200" cy="40178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Phantom Generation Module</a:t>
            </a:r>
            <a:r>
              <a:rPr lang="en-US" sz="1800" b="0" i="0" dirty="0">
                <a:effectLst/>
              </a:rPr>
              <a:t>: Located in the first panel of the GUI.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Phantom Selection</a:t>
            </a:r>
            <a:r>
              <a:rPr lang="en-US" sz="1800" b="0" i="0" dirty="0">
                <a:effectLst/>
              </a:rPr>
              <a:t>: Users can select the type of phantom under the “Phantom Structure” section.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Circular Phantom</a:t>
            </a:r>
            <a:r>
              <a:rPr lang="en-US" b="0" i="0" dirty="0">
                <a:effectLst/>
              </a:rPr>
              <a:t>: Generates a phantom with a series of circular structures.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Rectangular Phantom</a:t>
            </a:r>
            <a:r>
              <a:rPr lang="en-US" b="0" i="0" dirty="0">
                <a:effectLst/>
              </a:rPr>
              <a:t>: Generates a phantom with a rectangular 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Head Phantom</a:t>
            </a:r>
            <a:r>
              <a:rPr lang="en-US" b="0" i="0" dirty="0">
                <a:effectLst/>
              </a:rPr>
              <a:t>: Generates a head phantom.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C5263059-C1CC-E7B6-EFF9-55164A380D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297">
        <p:fade/>
      </p:transition>
    </mc:Choice>
    <mc:Fallback>
      <p:transition spd="med" advTm="3029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853892"/>
          </a:xfrm>
        </p:spPr>
        <p:txBody>
          <a:bodyPr anchor="b">
            <a:normAutofit/>
          </a:bodyPr>
          <a:lstStyle/>
          <a:p>
            <a:r>
              <a:rPr lang="en-US" dirty="0"/>
              <a:t>Phantom Generation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92ED21F-EB0D-4B51-8F7C-2EFF9ED62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773383"/>
            <a:ext cx="4800600" cy="393169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0" y="1773383"/>
            <a:ext cx="5029200" cy="4017817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Customization Options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For Circular and Rectangular phantoms, users can modify: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Matrix Size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 Adjust the size of the matrix.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Structure Size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 Change the size of the structures.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Structure Color</a:t>
            </a:r>
            <a:r>
              <a:rPr lang="en-US" sz="2000" b="0" i="0" dirty="0">
                <a:solidFill>
                  <a:srgbClr val="111111"/>
                </a:solidFill>
                <a:effectLst/>
              </a:rPr>
              <a:t>: Modify the color of the structures.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Visualization</a:t>
            </a:r>
            <a:r>
              <a:rPr lang="en-US" b="0" i="0" dirty="0">
                <a:solidFill>
                  <a:srgbClr val="111111"/>
                </a:solidFill>
                <a:effectLst/>
              </a:rPr>
              <a:t>: After making changes, users can click the “Show phantom” button to visualize the phantom.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FC0F6-2A72-C990-00E6-92B0F56FD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261" y="2718776"/>
            <a:ext cx="2481986" cy="2532732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AAD2416E-3D6D-0777-B1BC-B7AA3400E51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00000" t="-90625" r="-200000" b="-90625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5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9552">
        <p:fade/>
      </p:transition>
    </mc:Choice>
    <mc:Fallback>
      <p:transition spd="med" advTm="195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Controls &amp; Image Reconstruction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867747"/>
          </a:xfrm>
        </p:spPr>
        <p:txBody>
          <a:bodyPr anchor="b">
            <a:normAutofit/>
          </a:bodyPr>
          <a:lstStyle/>
          <a:p>
            <a:r>
              <a:rPr lang="en-US" dirty="0"/>
              <a:t>Scanner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562" y="1510145"/>
            <a:ext cx="4261311" cy="42810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Scanner Controls Module</a:t>
            </a:r>
            <a:r>
              <a:rPr lang="en-US" b="0" i="0" dirty="0">
                <a:effectLst/>
              </a:rPr>
              <a:t>: Located in the second panel of the GUI.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Scanner Controls Parameters</a:t>
            </a:r>
            <a:r>
              <a:rPr lang="en-US" b="0" i="0" dirty="0">
                <a:effectLst/>
              </a:rPr>
              <a:t>: Users can select and adjust the scanner controls under the “Scanner Controls” tab.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C3512-AA53-42EC-B837-B7732BFC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5" y="1510145"/>
            <a:ext cx="5549783" cy="4281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19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867747"/>
          </a:xfrm>
        </p:spPr>
        <p:txBody>
          <a:bodyPr anchor="b">
            <a:normAutofit/>
          </a:bodyPr>
          <a:lstStyle/>
          <a:p>
            <a:r>
              <a:rPr lang="en-US" dirty="0"/>
              <a:t>Scanner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562" y="1510145"/>
            <a:ext cx="4566111" cy="4281056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Number of Detectors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Allows users to change the number of detectors used in the scanning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Detector Density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Enables users to adjust the density of the detectors.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Source Array Type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Users can select the type of source array used in the scanning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Source Distance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Users can adjust the distance of the source from the object being scanned.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Rotation Step Angle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</a:rPr>
              <a:t>Allows users to change the rotation step angle of the objects.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C3512-AA53-42EC-B837-B7732BFC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5" y="1510145"/>
            <a:ext cx="5549783" cy="4281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315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264</TotalTime>
  <Words>560</Words>
  <Application>Microsoft Office PowerPoint</Application>
  <PresentationFormat>Widescreen</PresentationFormat>
  <Paragraphs>58</Paragraphs>
  <Slides>17</Slides>
  <Notes>1</Notes>
  <HiddenSlides>0</HiddenSlides>
  <MMClips>5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Droid Serif</vt:lpstr>
      <vt:lpstr>Diamond Grid 16x9</vt:lpstr>
      <vt:lpstr>Virtual CT Scanner Team 7</vt:lpstr>
      <vt:lpstr>Iliana Chevez  Sami Ahmed  Sameer Salman  Tulsiben Patel  </vt:lpstr>
      <vt:lpstr>Virtual CT Scanner</vt:lpstr>
      <vt:lpstr>Phantom Generation </vt:lpstr>
      <vt:lpstr>Phantom Generation</vt:lpstr>
      <vt:lpstr>Phantom Generation</vt:lpstr>
      <vt:lpstr>Scanner Controls &amp; Image Reconstruction</vt:lpstr>
      <vt:lpstr>Scanner Controls</vt:lpstr>
      <vt:lpstr>Scanner Controls</vt:lpstr>
      <vt:lpstr>Scanner Controls &amp; Reconstructed Image</vt:lpstr>
      <vt:lpstr>Image Analysis</vt:lpstr>
      <vt:lpstr>Image Analysis</vt:lpstr>
      <vt:lpstr>Image Analysis</vt:lpstr>
      <vt:lpstr>Image Analysis</vt:lpstr>
      <vt:lpstr>Image Analysis</vt:lpstr>
      <vt:lpstr>Image Analysis</vt:lpstr>
      <vt:lpstr>Image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CT Scanner Team 7</dc:title>
  <dc:creator>Patel, Tulsiben M</dc:creator>
  <cp:lastModifiedBy>Chevez, Iliana G</cp:lastModifiedBy>
  <cp:revision>2</cp:revision>
  <dcterms:created xsi:type="dcterms:W3CDTF">2023-12-02T19:18:36Z</dcterms:created>
  <dcterms:modified xsi:type="dcterms:W3CDTF">2023-12-03T01:51:52Z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