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83" r:id="rId3"/>
    <p:sldId id="257" r:id="rId4"/>
    <p:sldId id="265" r:id="rId5"/>
    <p:sldId id="26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4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780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CT Scanner</a:t>
            </a:r>
            <a:br>
              <a:rPr lang="en-US" dirty="0"/>
            </a:br>
            <a:r>
              <a:rPr lang="en-US" sz="4000" dirty="0"/>
              <a:t>Team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Tsekos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 &amp; Reconstructed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3" y="1510145"/>
            <a:ext cx="4247456" cy="428105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Applying Changes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After making the necessary adjustments, users can click the “Run” button to apply the changes to the scanner controls.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Display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The right section of the panel displays the reconstructed image based on the selected scanner controls.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92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7076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8618" y="1634837"/>
            <a:ext cx="4287982" cy="41563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Analysis Module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Located in the third panel of the GUI.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Analysis Selections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select the image analysis method under the “Image Analysis” tab.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SI and Contrast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Image Difference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SI Profiles</a:t>
            </a:r>
            <a:endParaRPr lang="en-US" sz="2000" b="0" i="0" dirty="0">
              <a:solidFill>
                <a:srgbClr val="11111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5CA9C-4F5E-4FBE-A5FA-DFE6AFEA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76" y="1634837"/>
            <a:ext cx="5572541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383" y="503853"/>
            <a:ext cx="10053217" cy="770765"/>
          </a:xfrm>
        </p:spPr>
        <p:txBody>
          <a:bodyPr anchor="b">
            <a:normAutofit/>
          </a:bodyPr>
          <a:lstStyle/>
          <a:p>
            <a:r>
              <a:rPr lang="en-US" dirty="0"/>
              <a:t>Signal Intensity (SI) and Contrast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8618" y="1634837"/>
            <a:ext cx="4287982" cy="41563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 and Contrast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Allows users to analyze the Signal Intensity (SI) and contrast of the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</a:rPr>
              <a:t>After you press SI and Contrast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</a:rPr>
              <a:t>Pop up window will show</a:t>
            </a:r>
            <a:r>
              <a:rPr lang="en-US" dirty="0">
                <a:solidFill>
                  <a:srgbClr val="111111"/>
                </a:solidFill>
              </a:rPr>
              <a:t> where you can select which image you want to analyze for SI and contrast.</a:t>
            </a:r>
            <a:endParaRPr lang="en-US" b="0" i="0" dirty="0">
              <a:solidFill>
                <a:srgbClr val="11111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AB375-4E78-4901-8291-9CAFA25D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83" y="1561839"/>
            <a:ext cx="552527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203C-281E-4914-82A8-E611AD54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1"/>
            <a:ext cx="9601200" cy="641350"/>
          </a:xfrm>
        </p:spPr>
        <p:txBody>
          <a:bodyPr/>
          <a:lstStyle/>
          <a:p>
            <a:r>
              <a:rPr lang="en-US" dirty="0"/>
              <a:t>Signal Intensity (SI) and Contrast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62918-904A-46FA-BFC4-D6DB54FA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330036"/>
            <a:ext cx="4572000" cy="641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window will pop up and you can select two point on the image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49D380-F2D7-4992-B7C8-2A1924501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2155825"/>
            <a:ext cx="4572000" cy="387921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8B478-62D4-4138-A9C6-1B90A826C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330036"/>
            <a:ext cx="4572000" cy="6413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will show the contrast between those two points in a new window.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97FE797-016A-4EDF-9716-F8FF7BA689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599" y="2155826"/>
            <a:ext cx="4717473" cy="3879214"/>
          </a:xfrm>
        </p:spPr>
      </p:pic>
    </p:spTree>
    <p:extLst>
      <p:ext uri="{BB962C8B-B14F-4D97-AF65-F5344CB8AC3E}">
        <p14:creationId xmlns:p14="http://schemas.microsoft.com/office/powerpoint/2010/main" val="19578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Difference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Enables users to compare the reconstructed image generated by the scanner controls  with the original input (phantom).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C11AC-55AA-40B8-A1AF-D957FA17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86" y="1890530"/>
            <a:ext cx="5005013" cy="39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SI Profiles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83416-BB3B-4EF3-BE4B-E8CB4EFE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7" y="1981199"/>
            <a:ext cx="5725552" cy="349948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43334" y="1981199"/>
            <a:ext cx="3553265" cy="38100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 Profiles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generate graphs of the signal intensity vs.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When you click on SI Profiles it will show you a pop up as </a:t>
            </a:r>
            <a:r>
              <a:rPr lang="en-US" sz="2000" dirty="0"/>
              <a:t>shown</a:t>
            </a:r>
            <a:r>
              <a:rPr lang="en-US" sz="2000" b="0" i="0" dirty="0">
                <a:effectLst/>
              </a:rPr>
              <a:t> in the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You can select which image you want to  analyze.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SI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43334" y="1981199"/>
            <a:ext cx="3553265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After the selection is made the window in the image shown would pop up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draw a line on the image to get the intensity profile.</a:t>
            </a:r>
            <a:endParaRPr lang="en-US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E6005-A248-4B62-8656-DE6FF004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17" y="1758779"/>
            <a:ext cx="5522428" cy="42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46645"/>
          </a:xfrm>
        </p:spPr>
        <p:txBody>
          <a:bodyPr anchor="b">
            <a:normAutofit/>
          </a:bodyPr>
          <a:lstStyle/>
          <a:p>
            <a:r>
              <a:rPr lang="en-US" dirty="0"/>
              <a:t>SI Profiles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F6B41-A8A3-4AA9-98B1-8FA0F083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12" y="1547447"/>
            <a:ext cx="5002887" cy="424375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Signal Intensity Profiles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effectLst/>
              </a:rPr>
              <a:t>this is the signal intensity profile of the line drawn on the previous slide.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651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9533-B82D-4DFC-9785-5CB8CF91F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Iliana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Droid Serif"/>
              </a:rPr>
              <a:t>Chevez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Sami Ahmed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Sameer Salman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Tulsiben Patel</a:t>
            </a:r>
            <a:br>
              <a:rPr lang="en-US" sz="800" b="0" dirty="0">
                <a:effectLst/>
              </a:rPr>
            </a:br>
            <a:br>
              <a:rPr lang="en-US" sz="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644A-905B-477A-BBCE-705174D23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649581"/>
          </a:xfrm>
        </p:spPr>
        <p:txBody>
          <a:bodyPr>
            <a:noAutofit/>
          </a:bodyPr>
          <a:lstStyle/>
          <a:p>
            <a:r>
              <a:rPr lang="en-US" sz="4400" dirty="0"/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11101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CT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Phantom Generation </a:t>
            </a:r>
          </a:p>
          <a:p>
            <a:r>
              <a:rPr lang="en-US" sz="2400" dirty="0"/>
              <a:t>Scanner Controls &amp; Reconstructed Image</a:t>
            </a:r>
          </a:p>
          <a:p>
            <a:r>
              <a:rPr lang="en-US" sz="2400" dirty="0"/>
              <a:t>Image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 Generation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53892"/>
          </a:xfrm>
        </p:spPr>
        <p:txBody>
          <a:bodyPr anchor="b">
            <a:normAutofit/>
          </a:bodyPr>
          <a:lstStyle/>
          <a:p>
            <a:r>
              <a:rPr lang="en-US" dirty="0"/>
              <a:t>Phantom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92ED21F-EB0D-4B51-8F7C-2EFF9ED6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3383"/>
            <a:ext cx="4800600" cy="393169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0" y="1773383"/>
            <a:ext cx="5029200" cy="40178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Phantom Generation Module</a:t>
            </a:r>
            <a:r>
              <a:rPr lang="en-US" sz="1800" b="0" i="0" dirty="0">
                <a:effectLst/>
              </a:rPr>
              <a:t>: Located in the first panel of the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Phantom Selection</a:t>
            </a:r>
            <a:r>
              <a:rPr lang="en-US" sz="1800" b="0" i="0" dirty="0">
                <a:effectLst/>
              </a:rPr>
              <a:t>: Users can select the type of phantom under the “Phantom Structure”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Circular Phantom</a:t>
            </a:r>
            <a:r>
              <a:rPr lang="en-US" b="0" i="0" dirty="0">
                <a:effectLst/>
              </a:rPr>
              <a:t>: Generates a phantom with a series of circular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Rectangular Phantom</a:t>
            </a:r>
            <a:r>
              <a:rPr lang="en-US" b="0" i="0" dirty="0">
                <a:effectLst/>
              </a:rPr>
              <a:t>: Generates a phantom with a rectangular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Head Phantom</a:t>
            </a:r>
            <a:r>
              <a:rPr lang="en-US" b="0" i="0" dirty="0">
                <a:effectLst/>
              </a:rPr>
              <a:t>: Generates a head phantom.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53892"/>
          </a:xfrm>
        </p:spPr>
        <p:txBody>
          <a:bodyPr anchor="b">
            <a:normAutofit/>
          </a:bodyPr>
          <a:lstStyle/>
          <a:p>
            <a:r>
              <a:rPr lang="en-US" dirty="0"/>
              <a:t>Phantom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92ED21F-EB0D-4B51-8F7C-2EFF9ED6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3383"/>
            <a:ext cx="4800600" cy="393169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0" y="1773383"/>
            <a:ext cx="5029200" cy="401781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Customization Options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For Circular and Rectangular phantoms, users can modify: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Matrix Size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Adjust the size of the matrix.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Structure Size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Change the size of the structures.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Structure Color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Modify the color of the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Visualization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After making changes, users can click the “Show phantom” button to visualize the phantom.</a:t>
            </a:r>
          </a:p>
        </p:txBody>
      </p:sp>
    </p:spTree>
    <p:extLst>
      <p:ext uri="{BB962C8B-B14F-4D97-AF65-F5344CB8AC3E}">
        <p14:creationId xmlns:p14="http://schemas.microsoft.com/office/powerpoint/2010/main" val="11246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Controls &amp; Reconstructed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2" y="1510145"/>
            <a:ext cx="4261311" cy="42810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Scanner Controls Module</a:t>
            </a:r>
            <a:r>
              <a:rPr lang="en-US" b="0" i="0" dirty="0">
                <a:effectLst/>
              </a:rPr>
              <a:t>: Located in the second panel of the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Scanner Controls Parameters</a:t>
            </a:r>
            <a:r>
              <a:rPr lang="en-US" b="0" i="0" dirty="0">
                <a:effectLst/>
              </a:rPr>
              <a:t>: Users can select and adjust the scanner controls under the “Scanner Controls” tab.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9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2" y="1510145"/>
            <a:ext cx="4566111" cy="428105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Number of Detectors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Allows users to change the number of detectors used in the scanning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Detector Density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Enables users to adjust the density of the detectors.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Source Array Type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select the type of source array used in the scanning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Source Distance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adjust the distance of the source from the object being scanned.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Rotation Step Angle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Allows users to change the rotation step angle of the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1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149</TotalTime>
  <Words>601</Words>
  <Application>Microsoft Office PowerPoint</Application>
  <PresentationFormat>Widescreen</PresentationFormat>
  <Paragraphs>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Droid Serif</vt:lpstr>
      <vt:lpstr>Diamond Grid 16x9</vt:lpstr>
      <vt:lpstr>Virtual CT Scanner Team 7</vt:lpstr>
      <vt:lpstr>Iliana Chevez  Sami Ahmed  Sameer Salman  Tulsiben Patel  </vt:lpstr>
      <vt:lpstr>Virtual CT Scanner</vt:lpstr>
      <vt:lpstr>Phantom Generation </vt:lpstr>
      <vt:lpstr>Phantom Generation</vt:lpstr>
      <vt:lpstr>Phantom Generation</vt:lpstr>
      <vt:lpstr>Scanner Controls &amp; Reconstructed Image</vt:lpstr>
      <vt:lpstr>Scanner Controls</vt:lpstr>
      <vt:lpstr>Scanner Controls</vt:lpstr>
      <vt:lpstr>Scanner Controls &amp; Reconstructed Image</vt:lpstr>
      <vt:lpstr>Image Analysis</vt:lpstr>
      <vt:lpstr>Image Analysis</vt:lpstr>
      <vt:lpstr>Signal Intensity (SI) and Contrast </vt:lpstr>
      <vt:lpstr>Signal Intensity (SI) and Contrast </vt:lpstr>
      <vt:lpstr>Image Difference</vt:lpstr>
      <vt:lpstr>SI Profiles</vt:lpstr>
      <vt:lpstr>SI Profiles</vt:lpstr>
      <vt:lpstr>SI Profiles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CT Scanner Team 7</dc:title>
  <dc:creator>Patel, Tulsiben M</dc:creator>
  <cp:lastModifiedBy>Patel, Tulsiben M</cp:lastModifiedBy>
  <cp:revision>4</cp:revision>
  <dcterms:created xsi:type="dcterms:W3CDTF">2023-12-02T19:18:36Z</dcterms:created>
  <dcterms:modified xsi:type="dcterms:W3CDTF">2023-12-02T23:48:38Z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