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5" r:id="rId2"/>
    <p:sldId id="435" r:id="rId3"/>
    <p:sldId id="467" r:id="rId4"/>
    <p:sldId id="468" r:id="rId5"/>
    <p:sldId id="469" r:id="rId6"/>
    <p:sldId id="470" r:id="rId7"/>
    <p:sldId id="471" r:id="rId8"/>
    <p:sldId id="473" r:id="rId9"/>
    <p:sldId id="472" r:id="rId10"/>
    <p:sldId id="474" r:id="rId11"/>
    <p:sldId id="475" r:id="rId12"/>
    <p:sldId id="465" r:id="rId13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6"/>
      <p:bold r:id="rId17"/>
    </p:embeddedFont>
    <p:embeddedFont>
      <p:font typeface="字魂59号-创粗黑" panose="020B0604020202020204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 SemiBold" panose="00000700000000000000" pitchFamily="2" charset="0"/>
      <p:bold r:id="rId23"/>
      <p:boldItalic r:id="rId24"/>
    </p:embeddedFont>
    <p:embeddedFont>
      <p:font typeface="Posterama" panose="020B0504020200020000" pitchFamily="34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79"/>
    <a:srgbClr val="4AA37F"/>
    <a:srgbClr val="0B3EA2"/>
    <a:srgbClr val="FFFFFF"/>
    <a:srgbClr val="E9EEF7"/>
    <a:srgbClr val="014CB7"/>
    <a:srgbClr val="E2E9F1"/>
    <a:srgbClr val="1D8DD8"/>
    <a:srgbClr val="061A21"/>
    <a:srgbClr val="2B6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5438" autoAdjust="0"/>
  </p:normalViewPr>
  <p:slideViewPr>
    <p:cSldViewPr>
      <p:cViewPr varScale="1">
        <p:scale>
          <a:sx n="136" d="100"/>
          <a:sy n="136" d="100"/>
        </p:scale>
        <p:origin x="87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2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98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77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9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3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1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4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8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8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97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56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5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3CEF-CA05-4434-8C15-D5BBBB541469}" type="datetime1">
              <a:rPr lang="zh-CN" altLang="fr-FR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1987-67A3-4DD9-A72E-3FAA419FD71D}" type="datetime1">
              <a:rPr lang="zh-CN" altLang="fr-FR" smtClean="0"/>
              <a:t>2022/12/13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5980-F707-4CED-8BEB-441D19E633D9}" type="datetime1">
              <a:rPr lang="zh-CN" altLang="fr-FR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‹N°›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4">
            <a:extLst>
              <a:ext uri="{FF2B5EF4-FFF2-40B4-BE49-F238E27FC236}">
                <a16:creationId xmlns:a16="http://schemas.microsoft.com/office/drawing/2014/main" id="{58E242B7-5C54-4A7E-AC24-C41D69A2F5FD}"/>
              </a:ext>
            </a:extLst>
          </p:cNvPr>
          <p:cNvSpPr>
            <a:spLocks/>
          </p:cNvSpPr>
          <p:nvPr/>
        </p:nvSpPr>
        <p:spPr bwMode="auto">
          <a:xfrm>
            <a:off x="98294" y="1151489"/>
            <a:ext cx="2526416" cy="2526416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noFill/>
          <a:ln w="76200">
            <a:solidFill>
              <a:srgbClr val="0B3EA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1EBEAAF1-5C54-4E8A-9622-51CE82A198CA}"/>
              </a:ext>
            </a:extLst>
          </p:cNvPr>
          <p:cNvSpPr>
            <a:spLocks/>
          </p:cNvSpPr>
          <p:nvPr/>
        </p:nvSpPr>
        <p:spPr bwMode="auto">
          <a:xfrm>
            <a:off x="559257" y="847450"/>
            <a:ext cx="3164460" cy="3164460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E9EE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E7BC24-C0F3-42F2-BF71-5619507BFFF3}"/>
              </a:ext>
            </a:extLst>
          </p:cNvPr>
          <p:cNvGrpSpPr/>
          <p:nvPr/>
        </p:nvGrpSpPr>
        <p:grpSpPr>
          <a:xfrm>
            <a:off x="736589" y="1491205"/>
            <a:ext cx="5727323" cy="1876951"/>
            <a:chOff x="2137839" y="956294"/>
            <a:chExt cx="5727323" cy="1876951"/>
          </a:xfrm>
        </p:grpSpPr>
        <p:sp>
          <p:nvSpPr>
            <p:cNvPr id="32" name="TextBox 7">
              <a:extLst>
                <a:ext uri="{FF2B5EF4-FFF2-40B4-BE49-F238E27FC236}">
                  <a16:creationId xmlns:a16="http://schemas.microsoft.com/office/drawing/2014/main" id="{55EC4C5B-5F50-4717-89D6-B725B59B8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839" y="956294"/>
              <a:ext cx="554999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lvl="0" algn="ctr"/>
              <a:r>
                <a:rPr lang="fr-FR" sz="5400" b="1" dirty="0">
                  <a:solidFill>
                    <a:srgbClr val="0B3EA2"/>
                  </a:solidFill>
                  <a:latin typeface="Montserrat SemiBold" panose="00000700000000000000" pitchFamily="2" charset="0"/>
                </a:rPr>
                <a:t>Livrable 1</a:t>
              </a:r>
              <a:endParaRPr lang="fr-FR" sz="5400" b="1" i="0" u="none" dirty="0">
                <a:solidFill>
                  <a:srgbClr val="0B3EA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33" name="TextBox 7">
              <a:extLst>
                <a:ext uri="{FF2B5EF4-FFF2-40B4-BE49-F238E27FC236}">
                  <a16:creationId xmlns:a16="http://schemas.microsoft.com/office/drawing/2014/main" id="{36F0BDF8-DD37-4818-A5D1-0854681A5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829" y="2617801"/>
              <a:ext cx="521933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fr-FR" sz="1400" dirty="0">
                  <a:solidFill>
                    <a:srgbClr val="262626"/>
                  </a:solidFill>
                  <a:latin typeface="Montserrat SemiBold" panose="00000700000000000000" pitchFamily="2" charset="0"/>
                </a:rPr>
                <a:t>Projet développement web avancé</a:t>
              </a:r>
              <a:endParaRPr lang="en-US" sz="1400" dirty="0">
                <a:solidFill>
                  <a:srgbClr val="262626"/>
                </a:solidFill>
                <a:latin typeface="Montserrat SemiBold" panose="00000700000000000000" pitchFamily="2" charset="0"/>
              </a:endParaRPr>
            </a:p>
          </p:txBody>
        </p:sp>
      </p:grpSp>
      <p:pic>
        <p:nvPicPr>
          <p:cNvPr id="1026" name="Picture 2" descr="Ecole d'ingénieurs du CESI - Alsace Tech">
            <a:extLst>
              <a:ext uri="{FF2B5EF4-FFF2-40B4-BE49-F238E27FC236}">
                <a16:creationId xmlns:a16="http://schemas.microsoft.com/office/drawing/2014/main" id="{B085C7A7-E051-4575-8B76-34DBEB045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30"/>
          <a:stretch/>
        </p:blipFill>
        <p:spPr bwMode="auto">
          <a:xfrm>
            <a:off x="7668344" y="72862"/>
            <a:ext cx="1341566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DE7FA62D-80D6-40B6-98DB-0CB70275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5" y="4697299"/>
            <a:ext cx="7200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lvl="0"/>
            <a:r>
              <a:rPr lang="en-US" sz="1400" dirty="0">
                <a:solidFill>
                  <a:srgbClr val="262626"/>
                </a:solidFill>
                <a:latin typeface="Montserrat SemiBold" panose="00000700000000000000" pitchFamily="2" charset="0"/>
              </a:rPr>
              <a:t>Arnaud </a:t>
            </a:r>
            <a:r>
              <a:rPr lang="en-US" sz="1400" dirty="0" err="1">
                <a:solidFill>
                  <a:srgbClr val="262626"/>
                </a:solidFill>
                <a:latin typeface="Montserrat SemiBold" panose="00000700000000000000" pitchFamily="2" charset="0"/>
              </a:rPr>
              <a:t>Boissel</a:t>
            </a:r>
            <a:r>
              <a:rPr lang="en-US" sz="1400" dirty="0">
                <a:solidFill>
                  <a:srgbClr val="262626"/>
                </a:solidFill>
                <a:latin typeface="Montserrat SemiBold" panose="00000700000000000000" pitchFamily="2" charset="0"/>
              </a:rPr>
              <a:t>, Axel Terrier</a:t>
            </a:r>
            <a:r>
              <a:rPr lang="en-US" sz="1400">
                <a:solidFill>
                  <a:srgbClr val="262626"/>
                </a:solidFill>
                <a:latin typeface="Montserrat SemiBold" panose="00000700000000000000" pitchFamily="2" charset="0"/>
              </a:rPr>
              <a:t>, Ilias</a:t>
            </a:r>
            <a:r>
              <a:rPr lang="en-US" sz="1400" dirty="0">
                <a:solidFill>
                  <a:srgbClr val="262626"/>
                </a:solidFill>
                <a:latin typeface="Montserrat SemiBold" panose="00000700000000000000" pitchFamily="2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ontserrat SemiBold" panose="00000700000000000000" pitchFamily="2" charset="0"/>
              </a:rPr>
              <a:t>Adnane</a:t>
            </a:r>
            <a:r>
              <a:rPr lang="en-US" sz="1400" dirty="0">
                <a:solidFill>
                  <a:srgbClr val="262626"/>
                </a:solidFill>
                <a:latin typeface="Montserrat SemiBold" panose="00000700000000000000" pitchFamily="2" charset="0"/>
              </a:rPr>
              <a:t>, Mehdi </a:t>
            </a:r>
            <a:r>
              <a:rPr lang="en-US" sz="1400" dirty="0" err="1">
                <a:solidFill>
                  <a:srgbClr val="262626"/>
                </a:solidFill>
                <a:latin typeface="Montserrat SemiBold" panose="00000700000000000000" pitchFamily="2" charset="0"/>
              </a:rPr>
              <a:t>Roumili</a:t>
            </a:r>
            <a:endParaRPr lang="en-US" sz="1400" dirty="0">
              <a:solidFill>
                <a:srgbClr val="262626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1C0B3B9-6062-4C15-BEE0-FC581900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3DF520-1D0C-4A02-A4C8-D87F705361FE}"/>
              </a:ext>
            </a:extLst>
          </p:cNvPr>
          <p:cNvGrpSpPr/>
          <p:nvPr/>
        </p:nvGrpSpPr>
        <p:grpSpPr>
          <a:xfrm>
            <a:off x="183893" y="197685"/>
            <a:ext cx="4532123" cy="772165"/>
            <a:chOff x="0" y="112514"/>
            <a:chExt cx="4532123" cy="772165"/>
          </a:xfrm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C008DD9-0687-4AA3-8597-AF9E28EB8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96C869-530C-4DB3-B23D-F1B3DF73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7F20DD54-8F96-4208-980B-5A76C4692AF1}"/>
                </a:ext>
              </a:extLst>
            </p:cNvPr>
            <p:cNvSpPr txBox="1">
              <a:spLocks/>
            </p:cNvSpPr>
            <p:nvPr/>
          </p:nvSpPr>
          <p:spPr>
            <a:xfrm>
              <a:off x="980601" y="331967"/>
              <a:ext cx="3551522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marL="0" lvl="0" algn="l"/>
              <a:r>
                <a:rPr lang="en-US" sz="1200" b="1" i="0" u="none" dirty="0">
                  <a:solidFill>
                    <a:srgbClr val="0B3EA2"/>
                  </a:solidFill>
                  <a:latin typeface="Montserrat SemiBold" panose="00000700000000000000" pitchFamily="2" charset="0"/>
                </a:rPr>
                <a:t>Identification des points critiques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C37EA6-5CE5-41CB-9E14-0769218A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675424-ACED-4E63-B88A-2144D2564F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96"/>
          <a:stretch/>
        </p:blipFill>
        <p:spPr>
          <a:xfrm>
            <a:off x="683568" y="1779662"/>
            <a:ext cx="7382905" cy="241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5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3DF520-1D0C-4A02-A4C8-D87F705361FE}"/>
              </a:ext>
            </a:extLst>
          </p:cNvPr>
          <p:cNvGrpSpPr/>
          <p:nvPr/>
        </p:nvGrpSpPr>
        <p:grpSpPr>
          <a:xfrm>
            <a:off x="183893" y="197685"/>
            <a:ext cx="4532123" cy="772165"/>
            <a:chOff x="0" y="112514"/>
            <a:chExt cx="4532123" cy="772165"/>
          </a:xfrm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C008DD9-0687-4AA3-8597-AF9E28EB8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96C869-530C-4DB3-B23D-F1B3DF73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7F20DD54-8F96-4208-980B-5A76C4692AF1}"/>
                </a:ext>
              </a:extLst>
            </p:cNvPr>
            <p:cNvSpPr txBox="1">
              <a:spLocks/>
            </p:cNvSpPr>
            <p:nvPr/>
          </p:nvSpPr>
          <p:spPr>
            <a:xfrm>
              <a:off x="980601" y="331967"/>
              <a:ext cx="3551522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marL="0" lvl="0" algn="l"/>
              <a:r>
                <a:rPr lang="en-US" sz="1200" b="1" i="0" u="none" dirty="0" err="1">
                  <a:solidFill>
                    <a:srgbClr val="0B3EA2"/>
                  </a:solidFill>
                  <a:latin typeface="Montserrat SemiBold" panose="00000700000000000000" pitchFamily="2" charset="0"/>
                </a:rPr>
                <a:t>Analyse</a:t>
              </a:r>
              <a:r>
                <a:rPr lang="en-US" sz="1200" b="1" i="0" u="none" dirty="0">
                  <a:solidFill>
                    <a:srgbClr val="0B3EA2"/>
                  </a:solidFill>
                  <a:latin typeface="Montserrat SemiBold" panose="00000700000000000000" pitchFamily="2" charset="0"/>
                </a:rPr>
                <a:t> des </a:t>
              </a:r>
              <a:r>
                <a:rPr lang="en-US" sz="1200" b="1" i="0" u="none" dirty="0" err="1">
                  <a:solidFill>
                    <a:srgbClr val="0B3EA2"/>
                  </a:solidFill>
                  <a:latin typeface="Montserrat SemiBold" panose="00000700000000000000" pitchFamily="2" charset="0"/>
                </a:rPr>
                <a:t>risques</a:t>
              </a:r>
              <a:endParaRPr lang="en-US" sz="1200" b="1" i="0" u="none" dirty="0">
                <a:solidFill>
                  <a:srgbClr val="0B3EA2"/>
                </a:solidFill>
                <a:latin typeface="Montserrat SemiBold" panose="00000700000000000000" pitchFamily="2" charset="0"/>
              </a:endParaRP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C37EA6-5CE5-41CB-9E14-0769218A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5555FF-4B41-48F1-AE73-8CAA103C5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275606"/>
            <a:ext cx="594443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4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4">
            <a:extLst>
              <a:ext uri="{FF2B5EF4-FFF2-40B4-BE49-F238E27FC236}">
                <a16:creationId xmlns:a16="http://schemas.microsoft.com/office/drawing/2014/main" id="{27ABA312-9C55-481F-8E86-C5C3794774C3}"/>
              </a:ext>
            </a:extLst>
          </p:cNvPr>
          <p:cNvSpPr>
            <a:spLocks/>
          </p:cNvSpPr>
          <p:nvPr/>
        </p:nvSpPr>
        <p:spPr bwMode="auto">
          <a:xfrm>
            <a:off x="861084" y="990545"/>
            <a:ext cx="2489200" cy="2489200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E9EE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740" y="1890776"/>
            <a:ext cx="468052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fr-FR" sz="3200" b="1" dirty="0">
                <a:solidFill>
                  <a:srgbClr val="0B3EA2"/>
                </a:solidFill>
                <a:latin typeface="Montserrat SemiBold" panose="00000700000000000000" pitchFamily="2" charset="0"/>
              </a:rPr>
              <a:t>Questions sur le projet</a:t>
            </a:r>
            <a:endParaRPr lang="en-US" sz="3000" dirty="0">
              <a:solidFill>
                <a:srgbClr val="000000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62D664A9-D52B-48FD-B63E-C2E7C3CAC891}"/>
              </a:ext>
            </a:extLst>
          </p:cNvPr>
          <p:cNvSpPr>
            <a:spLocks/>
          </p:cNvSpPr>
          <p:nvPr/>
        </p:nvSpPr>
        <p:spPr bwMode="auto">
          <a:xfrm>
            <a:off x="-1332656" y="3063620"/>
            <a:ext cx="3998936" cy="3998936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E9EE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B9A3EF9-3ED0-4364-9CB9-35279AC38434}"/>
              </a:ext>
            </a:extLst>
          </p:cNvPr>
          <p:cNvSpPr>
            <a:spLocks/>
          </p:cNvSpPr>
          <p:nvPr/>
        </p:nvSpPr>
        <p:spPr bwMode="auto">
          <a:xfrm>
            <a:off x="8056266" y="2496393"/>
            <a:ext cx="2489200" cy="2489200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B3EA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DEAD09C7-F5D1-4ECD-BE07-6A2DAC1C72C5}"/>
              </a:ext>
            </a:extLst>
          </p:cNvPr>
          <p:cNvSpPr>
            <a:spLocks/>
          </p:cNvSpPr>
          <p:nvPr/>
        </p:nvSpPr>
        <p:spPr bwMode="auto">
          <a:xfrm>
            <a:off x="4854277" y="3183633"/>
            <a:ext cx="4210051" cy="4211638"/>
          </a:xfrm>
          <a:custGeom>
            <a:avLst/>
            <a:gdLst>
              <a:gd name="T0" fmla="*/ 1045 w 2233"/>
              <a:gd name="T1" fmla="*/ 39 h 2233"/>
              <a:gd name="T2" fmla="*/ 1188 w 2233"/>
              <a:gd name="T3" fmla="*/ 39 h 2233"/>
              <a:gd name="T4" fmla="*/ 2193 w 2233"/>
              <a:gd name="T5" fmla="*/ 1044 h 2233"/>
              <a:gd name="T6" fmla="*/ 2193 w 2233"/>
              <a:gd name="T7" fmla="*/ 1188 h 2233"/>
              <a:gd name="T8" fmla="*/ 1188 w 2233"/>
              <a:gd name="T9" fmla="*/ 2193 h 2233"/>
              <a:gd name="T10" fmla="*/ 1045 w 2233"/>
              <a:gd name="T11" fmla="*/ 2193 h 2233"/>
              <a:gd name="T12" fmla="*/ 40 w 2233"/>
              <a:gd name="T13" fmla="*/ 1188 h 2233"/>
              <a:gd name="T14" fmla="*/ 40 w 2233"/>
              <a:gd name="T15" fmla="*/ 1044 h 2233"/>
              <a:gd name="T16" fmla="*/ 1045 w 2233"/>
              <a:gd name="T17" fmla="*/ 39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3" h="2233">
                <a:moveTo>
                  <a:pt x="1045" y="39"/>
                </a:moveTo>
                <a:cubicBezTo>
                  <a:pt x="1084" y="0"/>
                  <a:pt x="1149" y="0"/>
                  <a:pt x="1188" y="39"/>
                </a:cubicBezTo>
                <a:cubicBezTo>
                  <a:pt x="2193" y="1044"/>
                  <a:pt x="2193" y="1044"/>
                  <a:pt x="2193" y="1044"/>
                </a:cubicBezTo>
                <a:cubicBezTo>
                  <a:pt x="2233" y="1084"/>
                  <a:pt x="2233" y="1148"/>
                  <a:pt x="2193" y="1188"/>
                </a:cubicBezTo>
                <a:cubicBezTo>
                  <a:pt x="1188" y="2193"/>
                  <a:pt x="1188" y="2193"/>
                  <a:pt x="1188" y="2193"/>
                </a:cubicBezTo>
                <a:cubicBezTo>
                  <a:pt x="1149" y="2233"/>
                  <a:pt x="1084" y="2233"/>
                  <a:pt x="1045" y="2193"/>
                </a:cubicBezTo>
                <a:cubicBezTo>
                  <a:pt x="40" y="1188"/>
                  <a:pt x="40" y="1188"/>
                  <a:pt x="40" y="1188"/>
                </a:cubicBezTo>
                <a:cubicBezTo>
                  <a:pt x="0" y="1148"/>
                  <a:pt x="0" y="1084"/>
                  <a:pt x="40" y="1044"/>
                </a:cubicBezTo>
                <a:cubicBezTo>
                  <a:pt x="1045" y="39"/>
                  <a:pt x="1045" y="39"/>
                  <a:pt x="1045" y="39"/>
                </a:cubicBezTo>
              </a:path>
            </a:pathLst>
          </a:custGeom>
          <a:solidFill>
            <a:srgbClr val="E9EE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990542C6-9B35-4D31-AC29-59D1AF58FD9A}"/>
              </a:ext>
            </a:extLst>
          </p:cNvPr>
          <p:cNvSpPr>
            <a:spLocks/>
          </p:cNvSpPr>
          <p:nvPr/>
        </p:nvSpPr>
        <p:spPr bwMode="auto">
          <a:xfrm>
            <a:off x="6811665" y="-2144237"/>
            <a:ext cx="4048907" cy="3967067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B3EA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4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8">
            <a:extLst>
              <a:ext uri="{FF2B5EF4-FFF2-40B4-BE49-F238E27FC236}">
                <a16:creationId xmlns:a16="http://schemas.microsoft.com/office/drawing/2014/main" id="{4FD930E2-B57B-488F-8EBE-ADC96D31A640}"/>
              </a:ext>
            </a:extLst>
          </p:cNvPr>
          <p:cNvSpPr>
            <a:spLocks/>
          </p:cNvSpPr>
          <p:nvPr/>
        </p:nvSpPr>
        <p:spPr bwMode="auto">
          <a:xfrm>
            <a:off x="2210213" y="-1373853"/>
            <a:ext cx="7488691" cy="7491513"/>
          </a:xfrm>
          <a:custGeom>
            <a:avLst/>
            <a:gdLst>
              <a:gd name="T0" fmla="*/ 1045 w 2233"/>
              <a:gd name="T1" fmla="*/ 39 h 2233"/>
              <a:gd name="T2" fmla="*/ 1188 w 2233"/>
              <a:gd name="T3" fmla="*/ 39 h 2233"/>
              <a:gd name="T4" fmla="*/ 2193 w 2233"/>
              <a:gd name="T5" fmla="*/ 1044 h 2233"/>
              <a:gd name="T6" fmla="*/ 2193 w 2233"/>
              <a:gd name="T7" fmla="*/ 1188 h 2233"/>
              <a:gd name="T8" fmla="*/ 1188 w 2233"/>
              <a:gd name="T9" fmla="*/ 2193 h 2233"/>
              <a:gd name="T10" fmla="*/ 1045 w 2233"/>
              <a:gd name="T11" fmla="*/ 2193 h 2233"/>
              <a:gd name="T12" fmla="*/ 40 w 2233"/>
              <a:gd name="T13" fmla="*/ 1188 h 2233"/>
              <a:gd name="T14" fmla="*/ 40 w 2233"/>
              <a:gd name="T15" fmla="*/ 1044 h 2233"/>
              <a:gd name="T16" fmla="*/ 1045 w 2233"/>
              <a:gd name="T17" fmla="*/ 39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3" h="2233">
                <a:moveTo>
                  <a:pt x="1045" y="39"/>
                </a:moveTo>
                <a:cubicBezTo>
                  <a:pt x="1084" y="0"/>
                  <a:pt x="1149" y="0"/>
                  <a:pt x="1188" y="39"/>
                </a:cubicBezTo>
                <a:cubicBezTo>
                  <a:pt x="2193" y="1044"/>
                  <a:pt x="2193" y="1044"/>
                  <a:pt x="2193" y="1044"/>
                </a:cubicBezTo>
                <a:cubicBezTo>
                  <a:pt x="2233" y="1084"/>
                  <a:pt x="2233" y="1148"/>
                  <a:pt x="2193" y="1188"/>
                </a:cubicBezTo>
                <a:cubicBezTo>
                  <a:pt x="1188" y="2193"/>
                  <a:pt x="1188" y="2193"/>
                  <a:pt x="1188" y="2193"/>
                </a:cubicBezTo>
                <a:cubicBezTo>
                  <a:pt x="1149" y="2233"/>
                  <a:pt x="1084" y="2233"/>
                  <a:pt x="1045" y="2193"/>
                </a:cubicBezTo>
                <a:cubicBezTo>
                  <a:pt x="40" y="1188"/>
                  <a:pt x="40" y="1188"/>
                  <a:pt x="40" y="1188"/>
                </a:cubicBezTo>
                <a:cubicBezTo>
                  <a:pt x="0" y="1148"/>
                  <a:pt x="0" y="1084"/>
                  <a:pt x="40" y="1044"/>
                </a:cubicBezTo>
                <a:cubicBezTo>
                  <a:pt x="1045" y="39"/>
                  <a:pt x="1045" y="39"/>
                  <a:pt x="1045" y="39"/>
                </a:cubicBezTo>
              </a:path>
            </a:pathLst>
          </a:custGeom>
          <a:solidFill>
            <a:srgbClr val="E2E9F1">
              <a:alpha val="3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id="{A79330A5-B937-46AA-8DD9-023DE0146F82}"/>
              </a:ext>
            </a:extLst>
          </p:cNvPr>
          <p:cNvSpPr>
            <a:spLocks/>
          </p:cNvSpPr>
          <p:nvPr/>
        </p:nvSpPr>
        <p:spPr bwMode="auto">
          <a:xfrm>
            <a:off x="373760" y="1591564"/>
            <a:ext cx="2489201" cy="2489201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noFill/>
          <a:ln w="12700">
            <a:solidFill>
              <a:srgbClr val="0B3EA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AA1030B1-363E-4CB1-ABEC-FD621825566D}"/>
              </a:ext>
            </a:extLst>
          </p:cNvPr>
          <p:cNvSpPr>
            <a:spLocks/>
          </p:cNvSpPr>
          <p:nvPr/>
        </p:nvSpPr>
        <p:spPr bwMode="auto">
          <a:xfrm>
            <a:off x="-1262507" y="-117435"/>
            <a:ext cx="4210051" cy="4211638"/>
          </a:xfrm>
          <a:custGeom>
            <a:avLst/>
            <a:gdLst>
              <a:gd name="T0" fmla="*/ 1045 w 2233"/>
              <a:gd name="T1" fmla="*/ 39 h 2233"/>
              <a:gd name="T2" fmla="*/ 1188 w 2233"/>
              <a:gd name="T3" fmla="*/ 39 h 2233"/>
              <a:gd name="T4" fmla="*/ 2193 w 2233"/>
              <a:gd name="T5" fmla="*/ 1044 h 2233"/>
              <a:gd name="T6" fmla="*/ 2193 w 2233"/>
              <a:gd name="T7" fmla="*/ 1188 h 2233"/>
              <a:gd name="T8" fmla="*/ 1188 w 2233"/>
              <a:gd name="T9" fmla="*/ 2193 h 2233"/>
              <a:gd name="T10" fmla="*/ 1045 w 2233"/>
              <a:gd name="T11" fmla="*/ 2193 h 2233"/>
              <a:gd name="T12" fmla="*/ 40 w 2233"/>
              <a:gd name="T13" fmla="*/ 1188 h 2233"/>
              <a:gd name="T14" fmla="*/ 40 w 2233"/>
              <a:gd name="T15" fmla="*/ 1044 h 2233"/>
              <a:gd name="T16" fmla="*/ 1045 w 2233"/>
              <a:gd name="T17" fmla="*/ 39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3" h="2233">
                <a:moveTo>
                  <a:pt x="1045" y="39"/>
                </a:moveTo>
                <a:cubicBezTo>
                  <a:pt x="1084" y="0"/>
                  <a:pt x="1149" y="0"/>
                  <a:pt x="1188" y="39"/>
                </a:cubicBezTo>
                <a:cubicBezTo>
                  <a:pt x="2193" y="1044"/>
                  <a:pt x="2193" y="1044"/>
                  <a:pt x="2193" y="1044"/>
                </a:cubicBezTo>
                <a:cubicBezTo>
                  <a:pt x="2233" y="1084"/>
                  <a:pt x="2233" y="1148"/>
                  <a:pt x="2193" y="1188"/>
                </a:cubicBezTo>
                <a:cubicBezTo>
                  <a:pt x="1188" y="2193"/>
                  <a:pt x="1188" y="2193"/>
                  <a:pt x="1188" y="2193"/>
                </a:cubicBezTo>
                <a:cubicBezTo>
                  <a:pt x="1149" y="2233"/>
                  <a:pt x="1084" y="2233"/>
                  <a:pt x="1045" y="2193"/>
                </a:cubicBezTo>
                <a:cubicBezTo>
                  <a:pt x="40" y="1188"/>
                  <a:pt x="40" y="1188"/>
                  <a:pt x="40" y="1188"/>
                </a:cubicBezTo>
                <a:cubicBezTo>
                  <a:pt x="0" y="1148"/>
                  <a:pt x="0" y="1084"/>
                  <a:pt x="40" y="1044"/>
                </a:cubicBezTo>
                <a:cubicBezTo>
                  <a:pt x="1045" y="39"/>
                  <a:pt x="1045" y="39"/>
                  <a:pt x="1045" y="39"/>
                </a:cubicBezTo>
              </a:path>
            </a:pathLst>
          </a:custGeom>
          <a:solidFill>
            <a:srgbClr val="E2E9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0D509093-DFFA-4559-AB26-2FF0B8FE02F1}"/>
              </a:ext>
            </a:extLst>
          </p:cNvPr>
          <p:cNvSpPr>
            <a:spLocks/>
          </p:cNvSpPr>
          <p:nvPr/>
        </p:nvSpPr>
        <p:spPr bwMode="auto">
          <a:xfrm>
            <a:off x="8135241" y="461963"/>
            <a:ext cx="354257" cy="354257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B3EA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5A1E43B2-DA7B-4C50-B422-6AA547B428A8}"/>
              </a:ext>
            </a:extLst>
          </p:cNvPr>
          <p:cNvSpPr>
            <a:spLocks/>
          </p:cNvSpPr>
          <p:nvPr/>
        </p:nvSpPr>
        <p:spPr bwMode="auto">
          <a:xfrm>
            <a:off x="408091" y="1289144"/>
            <a:ext cx="2489200" cy="2489200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B3EA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8AF1ADED-40BC-4B54-9647-F8940B34ACCF}"/>
              </a:ext>
            </a:extLst>
          </p:cNvPr>
          <p:cNvSpPr txBox="1"/>
          <p:nvPr/>
        </p:nvSpPr>
        <p:spPr>
          <a:xfrm>
            <a:off x="4583811" y="596601"/>
            <a:ext cx="491962" cy="53091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r>
              <a:rPr lang="en-US" altLang="zh-CN" sz="5400" b="1" dirty="0">
                <a:solidFill>
                  <a:srgbClr val="061A21"/>
                </a:solidFill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01</a:t>
            </a:r>
          </a:p>
        </p:txBody>
      </p:sp>
      <p:grpSp>
        <p:nvGrpSpPr>
          <p:cNvPr id="49" name="Group 7">
            <a:extLst>
              <a:ext uri="{FF2B5EF4-FFF2-40B4-BE49-F238E27FC236}">
                <a16:creationId xmlns:a16="http://schemas.microsoft.com/office/drawing/2014/main" id="{29C40D1D-550C-40FB-BCC8-AF3D2601EC20}"/>
              </a:ext>
            </a:extLst>
          </p:cNvPr>
          <p:cNvGrpSpPr/>
          <p:nvPr/>
        </p:nvGrpSpPr>
        <p:grpSpPr>
          <a:xfrm>
            <a:off x="5421863" y="847408"/>
            <a:ext cx="3059058" cy="456790"/>
            <a:chOff x="3943834" y="658588"/>
            <a:chExt cx="4078747" cy="609053"/>
          </a:xfrm>
        </p:grpSpPr>
        <p:sp>
          <p:nvSpPr>
            <p:cNvPr id="50" name="TextBox 8">
              <a:extLst>
                <a:ext uri="{FF2B5EF4-FFF2-40B4-BE49-F238E27FC236}">
                  <a16:creationId xmlns:a16="http://schemas.microsoft.com/office/drawing/2014/main" id="{E224F2BC-7517-4E37-8BB2-B599327BAE6C}"/>
                </a:ext>
              </a:extLst>
            </p:cNvPr>
            <p:cNvSpPr txBox="1"/>
            <p:nvPr/>
          </p:nvSpPr>
          <p:spPr>
            <a:xfrm>
              <a:off x="4060007" y="658588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10000"/>
            </a:bodyPr>
            <a:lstStyle/>
            <a:p>
              <a:pPr marL="0" lvl="0" algn="l"/>
              <a:r>
                <a:rPr lang="en-US" sz="1360" b="1" i="0" u="none" dirty="0" err="1">
                  <a:solidFill>
                    <a:srgbClr val="061A21"/>
                  </a:solidFill>
                  <a:latin typeface="Montserrat SemiBold" panose="00000700000000000000" pitchFamily="2" charset="0"/>
                </a:rPr>
                <a:t>Contexte</a:t>
              </a:r>
              <a:r>
                <a:rPr lang="en-US" sz="1360" b="1" i="0" u="none" dirty="0">
                  <a:solidFill>
                    <a:srgbClr val="061A21"/>
                  </a:solidFill>
                  <a:latin typeface="Montserrat SemiBold" panose="00000700000000000000" pitchFamily="2" charset="0"/>
                </a:rPr>
                <a:t>	</a:t>
              </a:r>
            </a:p>
          </p:txBody>
        </p:sp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07EB5730-B4DA-41BB-BB01-97F64147FE69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marL="0" lvl="0" algn="l"/>
              <a:endParaRPr lang="en-US" sz="740" b="0" i="0" u="none" dirty="0">
                <a:solidFill>
                  <a:srgbClr val="061A21"/>
                </a:solidFill>
                <a:latin typeface="Montserrat SemiBold" panose="00000700000000000000" pitchFamily="2" charset="0"/>
              </a:endParaRPr>
            </a:p>
          </p:txBody>
        </p:sp>
      </p:grpSp>
      <p:sp>
        <p:nvSpPr>
          <p:cNvPr id="53" name="TextBox 11">
            <a:extLst>
              <a:ext uri="{FF2B5EF4-FFF2-40B4-BE49-F238E27FC236}">
                <a16:creationId xmlns:a16="http://schemas.microsoft.com/office/drawing/2014/main" id="{CCD760FC-3245-4E0D-AB81-785BC7507F38}"/>
              </a:ext>
            </a:extLst>
          </p:cNvPr>
          <p:cNvSpPr txBox="1"/>
          <p:nvPr/>
        </p:nvSpPr>
        <p:spPr>
          <a:xfrm>
            <a:off x="4571717" y="1452688"/>
            <a:ext cx="538849" cy="53091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r>
              <a:rPr lang="en-US" altLang="zh-CN" sz="5400" b="1" dirty="0">
                <a:solidFill>
                  <a:srgbClr val="0B3EA2"/>
                </a:solidFill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02</a:t>
            </a:r>
          </a:p>
        </p:txBody>
      </p:sp>
      <p:sp>
        <p:nvSpPr>
          <p:cNvPr id="58" name="TextBox 16">
            <a:extLst>
              <a:ext uri="{FF2B5EF4-FFF2-40B4-BE49-F238E27FC236}">
                <a16:creationId xmlns:a16="http://schemas.microsoft.com/office/drawing/2014/main" id="{683F73AD-5EF3-49E4-B503-BCDE19E6CADD}"/>
              </a:ext>
            </a:extLst>
          </p:cNvPr>
          <p:cNvSpPr txBox="1"/>
          <p:nvPr/>
        </p:nvSpPr>
        <p:spPr>
          <a:xfrm>
            <a:off x="4571717" y="2355820"/>
            <a:ext cx="549670" cy="53091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r>
              <a:rPr lang="en-US" altLang="zh-CN" sz="5400" b="1" dirty="0">
                <a:solidFill>
                  <a:srgbClr val="061A21"/>
                </a:solidFill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03</a:t>
            </a:r>
          </a:p>
        </p:txBody>
      </p:sp>
      <p:grpSp>
        <p:nvGrpSpPr>
          <p:cNvPr id="59" name="Group 17">
            <a:extLst>
              <a:ext uri="{FF2B5EF4-FFF2-40B4-BE49-F238E27FC236}">
                <a16:creationId xmlns:a16="http://schemas.microsoft.com/office/drawing/2014/main" id="{D8863491-2736-418F-862E-3E2BF07C6DE0}"/>
              </a:ext>
            </a:extLst>
          </p:cNvPr>
          <p:cNvGrpSpPr/>
          <p:nvPr/>
        </p:nvGrpSpPr>
        <p:grpSpPr>
          <a:xfrm>
            <a:off x="5493871" y="2571750"/>
            <a:ext cx="2995627" cy="623508"/>
            <a:chOff x="3943834" y="436299"/>
            <a:chExt cx="3994170" cy="831342"/>
          </a:xfrm>
        </p:grpSpPr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2992B879-0782-4172-B9FC-C45552D4DB94}"/>
                </a:ext>
              </a:extLst>
            </p:cNvPr>
            <p:cNvSpPr txBox="1"/>
            <p:nvPr/>
          </p:nvSpPr>
          <p:spPr>
            <a:xfrm>
              <a:off x="3975430" y="436299"/>
              <a:ext cx="3962574" cy="24286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10000"/>
            </a:bodyPr>
            <a:lstStyle/>
            <a:p>
              <a:pPr marL="0" lvl="0" algn="l"/>
              <a:r>
                <a:rPr lang="en-US" sz="1360" b="1" dirty="0">
                  <a:solidFill>
                    <a:srgbClr val="061A21"/>
                  </a:solidFill>
                  <a:latin typeface="Montserrat SemiBold" panose="00000700000000000000" pitchFamily="2" charset="0"/>
                </a:rPr>
                <a:t>Identification du </a:t>
              </a:r>
              <a:r>
                <a:rPr lang="en-US" sz="1360" b="1" dirty="0" err="1">
                  <a:solidFill>
                    <a:srgbClr val="061A21"/>
                  </a:solidFill>
                  <a:latin typeface="Montserrat SemiBold" panose="00000700000000000000" pitchFamily="2" charset="0"/>
                </a:rPr>
                <a:t>besoin</a:t>
              </a:r>
              <a:endParaRPr lang="en-US" sz="1360" b="1" i="0" u="none" dirty="0">
                <a:solidFill>
                  <a:srgbClr val="061A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8FE23874-8414-47D4-A08F-AA572FAF0E9B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marL="0" lvl="0" algn="l"/>
              <a:endParaRPr lang="en-US" sz="740" b="0" i="0" u="none" dirty="0">
                <a:solidFill>
                  <a:srgbClr val="061A21"/>
                </a:solidFill>
                <a:latin typeface="Montserrat SemiBold" panose="00000700000000000000" pitchFamily="2" charset="0"/>
              </a:endParaRPr>
            </a:p>
          </p:txBody>
        </p:sp>
      </p:grpSp>
      <p:sp>
        <p:nvSpPr>
          <p:cNvPr id="63" name="TextBox 21">
            <a:extLst>
              <a:ext uri="{FF2B5EF4-FFF2-40B4-BE49-F238E27FC236}">
                <a16:creationId xmlns:a16="http://schemas.microsoft.com/office/drawing/2014/main" id="{70038A18-6F81-4732-A3B8-A071069A9A8A}"/>
              </a:ext>
            </a:extLst>
          </p:cNvPr>
          <p:cNvSpPr txBox="1"/>
          <p:nvPr/>
        </p:nvSpPr>
        <p:spPr>
          <a:xfrm>
            <a:off x="4571717" y="3283347"/>
            <a:ext cx="537647" cy="53091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r>
              <a:rPr lang="en-US" altLang="zh-CN" sz="5400" b="1" dirty="0">
                <a:solidFill>
                  <a:srgbClr val="0B3EA2"/>
                </a:solidFill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04</a:t>
            </a:r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57A9E0ED-898B-430B-8E34-6A66C145469B}"/>
              </a:ext>
            </a:extLst>
          </p:cNvPr>
          <p:cNvSpPr txBox="1"/>
          <p:nvPr/>
        </p:nvSpPr>
        <p:spPr>
          <a:xfrm>
            <a:off x="5466212" y="3475611"/>
            <a:ext cx="2971930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10000"/>
          </a:bodyPr>
          <a:lstStyle/>
          <a:p>
            <a:pPr marL="0" lvl="0" algn="l"/>
            <a:r>
              <a:rPr lang="en-US" sz="1360" i="0" u="none" dirty="0">
                <a:solidFill>
                  <a:srgbClr val="0B3EA2"/>
                </a:solidFill>
                <a:latin typeface="Montserrat SemiBold" panose="00000700000000000000" pitchFamily="2" charset="0"/>
              </a:rPr>
              <a:t>Identification</a:t>
            </a:r>
            <a:r>
              <a:rPr lang="en-US" sz="1360" b="1" i="0" u="none" dirty="0">
                <a:solidFill>
                  <a:srgbClr val="0B3EA2"/>
                </a:solidFill>
                <a:latin typeface="Montserrat SemiBold" panose="00000700000000000000" pitchFamily="2" charset="0"/>
              </a:rPr>
              <a:t> des points critiques</a:t>
            </a:r>
          </a:p>
        </p:txBody>
      </p:sp>
      <p:sp>
        <p:nvSpPr>
          <p:cNvPr id="69" name="Rectangle 3">
            <a:extLst>
              <a:ext uri="{FF2B5EF4-FFF2-40B4-BE49-F238E27FC236}">
                <a16:creationId xmlns:a16="http://schemas.microsoft.com/office/drawing/2014/main" id="{A1A3A7B2-CAC7-454C-A7F0-1D36366D33D1}"/>
              </a:ext>
            </a:extLst>
          </p:cNvPr>
          <p:cNvSpPr/>
          <p:nvPr/>
        </p:nvSpPr>
        <p:spPr>
          <a:xfrm>
            <a:off x="999143" y="2371904"/>
            <a:ext cx="1272223" cy="300083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/>
            <a:r>
              <a:rPr lang="fr-FR" altLang="zh-CN" sz="2400" b="1" dirty="0">
                <a:solidFill>
                  <a:schemeClr val="bg1"/>
                </a:solidFill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Sommaire</a:t>
            </a:r>
          </a:p>
        </p:txBody>
      </p:sp>
      <p:sp>
        <p:nvSpPr>
          <p:cNvPr id="34" name="Freeform 14">
            <a:extLst>
              <a:ext uri="{FF2B5EF4-FFF2-40B4-BE49-F238E27FC236}">
                <a16:creationId xmlns:a16="http://schemas.microsoft.com/office/drawing/2014/main" id="{8F2B5FB9-9A4B-49CE-9508-BC6906561ACC}"/>
              </a:ext>
            </a:extLst>
          </p:cNvPr>
          <p:cNvSpPr>
            <a:spLocks/>
          </p:cNvSpPr>
          <p:nvPr/>
        </p:nvSpPr>
        <p:spPr bwMode="auto">
          <a:xfrm>
            <a:off x="8049166" y="864312"/>
            <a:ext cx="263204" cy="263204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14CB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67867AA7-150A-4B31-BFD4-55676F0F0FDF}"/>
              </a:ext>
            </a:extLst>
          </p:cNvPr>
          <p:cNvSpPr>
            <a:spLocks/>
          </p:cNvSpPr>
          <p:nvPr/>
        </p:nvSpPr>
        <p:spPr bwMode="auto">
          <a:xfrm>
            <a:off x="8502179" y="728662"/>
            <a:ext cx="175117" cy="175117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14CB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6" name="Freeform 14">
            <a:extLst>
              <a:ext uri="{FF2B5EF4-FFF2-40B4-BE49-F238E27FC236}">
                <a16:creationId xmlns:a16="http://schemas.microsoft.com/office/drawing/2014/main" id="{AB775980-D0DD-407C-B120-18A9BD0A22C3}"/>
              </a:ext>
            </a:extLst>
          </p:cNvPr>
          <p:cNvSpPr>
            <a:spLocks/>
          </p:cNvSpPr>
          <p:nvPr/>
        </p:nvSpPr>
        <p:spPr bwMode="auto">
          <a:xfrm>
            <a:off x="8489498" y="461963"/>
            <a:ext cx="175117" cy="175117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E2E9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219FFD00-9566-4F26-B544-34F06E3BE171}"/>
              </a:ext>
            </a:extLst>
          </p:cNvPr>
          <p:cNvSpPr>
            <a:spLocks/>
          </p:cNvSpPr>
          <p:nvPr/>
        </p:nvSpPr>
        <p:spPr bwMode="auto">
          <a:xfrm>
            <a:off x="7380312" y="3475611"/>
            <a:ext cx="3870102" cy="3870102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B3EA2"/>
          </a:solidFill>
          <a:ln w="762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5B48215C-91C7-425B-9F3C-B197CFD7C3E3}"/>
              </a:ext>
            </a:extLst>
          </p:cNvPr>
          <p:cNvSpPr>
            <a:spLocks/>
          </p:cNvSpPr>
          <p:nvPr/>
        </p:nvSpPr>
        <p:spPr bwMode="auto">
          <a:xfrm>
            <a:off x="1903003" y="897232"/>
            <a:ext cx="349635" cy="349635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14CB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0" name="Freeform 14">
            <a:extLst>
              <a:ext uri="{FF2B5EF4-FFF2-40B4-BE49-F238E27FC236}">
                <a16:creationId xmlns:a16="http://schemas.microsoft.com/office/drawing/2014/main" id="{3E30FBEF-CEBF-4285-A166-F03B1D757791}"/>
              </a:ext>
            </a:extLst>
          </p:cNvPr>
          <p:cNvSpPr>
            <a:spLocks/>
          </p:cNvSpPr>
          <p:nvPr/>
        </p:nvSpPr>
        <p:spPr bwMode="auto">
          <a:xfrm>
            <a:off x="639906" y="3778344"/>
            <a:ext cx="557212" cy="557212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B3EA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CA2CC7F4-0900-46FB-B8A5-89F61B5D1D40}"/>
              </a:ext>
            </a:extLst>
          </p:cNvPr>
          <p:cNvSpPr txBox="1"/>
          <p:nvPr/>
        </p:nvSpPr>
        <p:spPr>
          <a:xfrm>
            <a:off x="5504470" y="4332540"/>
            <a:ext cx="2971930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10000"/>
          </a:bodyPr>
          <a:lstStyle/>
          <a:p>
            <a:pPr marL="0" lvl="0" algn="l"/>
            <a:r>
              <a:rPr lang="en-US" sz="1360" b="1" i="0" u="none" dirty="0">
                <a:latin typeface="Montserrat SemiBold" panose="00000700000000000000" pitchFamily="2" charset="0"/>
              </a:rPr>
              <a:t>Conclusion</a:t>
            </a:r>
          </a:p>
        </p:txBody>
      </p:sp>
      <p:sp>
        <p:nvSpPr>
          <p:cNvPr id="42" name="TextBox 21">
            <a:extLst>
              <a:ext uri="{FF2B5EF4-FFF2-40B4-BE49-F238E27FC236}">
                <a16:creationId xmlns:a16="http://schemas.microsoft.com/office/drawing/2014/main" id="{9F74EDC1-F124-4E94-B945-D97E2F728044}"/>
              </a:ext>
            </a:extLst>
          </p:cNvPr>
          <p:cNvSpPr txBox="1"/>
          <p:nvPr/>
        </p:nvSpPr>
        <p:spPr>
          <a:xfrm>
            <a:off x="4583811" y="4116981"/>
            <a:ext cx="537647" cy="53091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r>
              <a:rPr lang="en-US" altLang="zh-CN" sz="5400" b="1" dirty="0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05</a:t>
            </a:r>
          </a:p>
        </p:txBody>
      </p:sp>
      <p:sp>
        <p:nvSpPr>
          <p:cNvPr id="57" name="TextBox 23">
            <a:extLst>
              <a:ext uri="{FF2B5EF4-FFF2-40B4-BE49-F238E27FC236}">
                <a16:creationId xmlns:a16="http://schemas.microsoft.com/office/drawing/2014/main" id="{501C36C4-5D7F-4F10-9A53-408B204EB443}"/>
              </a:ext>
            </a:extLst>
          </p:cNvPr>
          <p:cNvSpPr txBox="1"/>
          <p:nvPr/>
        </p:nvSpPr>
        <p:spPr>
          <a:xfrm>
            <a:off x="5517568" y="1560915"/>
            <a:ext cx="3640837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10000"/>
          </a:bodyPr>
          <a:lstStyle/>
          <a:p>
            <a:pPr marL="0" lvl="0" algn="l"/>
            <a:r>
              <a:rPr lang="en-US" sz="1300" dirty="0" err="1">
                <a:solidFill>
                  <a:srgbClr val="0B3EA2"/>
                </a:solidFill>
                <a:latin typeface="Montserrat SemiBold" panose="00000700000000000000" pitchFamily="2" charset="0"/>
              </a:rPr>
              <a:t>Présentation</a:t>
            </a:r>
            <a:r>
              <a:rPr lang="en-US" sz="1300" dirty="0">
                <a:solidFill>
                  <a:srgbClr val="0B3EA2"/>
                </a:solidFill>
                <a:latin typeface="Montserrat SemiBold" panose="00000700000000000000" pitchFamily="2" charset="0"/>
              </a:rPr>
              <a:t> de </a:t>
            </a:r>
            <a:r>
              <a:rPr lang="en-US" sz="1300" dirty="0" err="1">
                <a:solidFill>
                  <a:srgbClr val="0B3EA2"/>
                </a:solidFill>
                <a:latin typeface="Montserrat SemiBold" panose="00000700000000000000" pitchFamily="2" charset="0"/>
              </a:rPr>
              <a:t>l’équipe</a:t>
            </a:r>
            <a:endParaRPr lang="en-US" sz="1300" dirty="0">
              <a:solidFill>
                <a:srgbClr val="0B3EA2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8C316836-9202-44D0-A174-40D6B596635C}"/>
              </a:ext>
            </a:extLst>
          </p:cNvPr>
          <p:cNvSpPr txBox="1"/>
          <p:nvPr/>
        </p:nvSpPr>
        <p:spPr>
          <a:xfrm>
            <a:off x="5517568" y="1710117"/>
            <a:ext cx="3640837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lnSpcReduction="10000"/>
          </a:bodyPr>
          <a:lstStyle/>
          <a:p>
            <a:pPr marL="0" lvl="0" algn="l"/>
            <a:r>
              <a:rPr lang="en-US" sz="1200" dirty="0">
                <a:solidFill>
                  <a:srgbClr val="0B3EA2"/>
                </a:solidFill>
                <a:latin typeface="Montserrat SemiBold" panose="00000700000000000000" pitchFamily="2" charset="0"/>
              </a:rPr>
              <a:t>et charge de travail</a:t>
            </a:r>
          </a:p>
        </p:txBody>
      </p:sp>
    </p:spTree>
    <p:extLst>
      <p:ext uri="{BB962C8B-B14F-4D97-AF65-F5344CB8AC3E}">
        <p14:creationId xmlns:p14="http://schemas.microsoft.com/office/powerpoint/2010/main" val="29807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3DF520-1D0C-4A02-A4C8-D87F705361FE}"/>
              </a:ext>
            </a:extLst>
          </p:cNvPr>
          <p:cNvGrpSpPr/>
          <p:nvPr/>
        </p:nvGrpSpPr>
        <p:grpSpPr>
          <a:xfrm>
            <a:off x="183893" y="197685"/>
            <a:ext cx="2816805" cy="772165"/>
            <a:chOff x="0" y="112514"/>
            <a:chExt cx="2816805" cy="772165"/>
          </a:xfrm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C008DD9-0687-4AA3-8597-AF9E28EB8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96C869-530C-4DB3-B23D-F1B3DF73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7F20DD54-8F96-4208-980B-5A76C4692AF1}"/>
                </a:ext>
              </a:extLst>
            </p:cNvPr>
            <p:cNvSpPr txBox="1">
              <a:spLocks/>
            </p:cNvSpPr>
            <p:nvPr/>
          </p:nvSpPr>
          <p:spPr>
            <a:xfrm>
              <a:off x="980601" y="331967"/>
              <a:ext cx="1836204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marL="0" lvl="0" algn="l"/>
              <a:r>
                <a:rPr lang="fr-FR" sz="1300" b="1" i="0" u="none" dirty="0">
                  <a:solidFill>
                    <a:srgbClr val="0B3EA2"/>
                  </a:solidFill>
                  <a:latin typeface="Montserrat SemiBold" panose="00000700000000000000" pitchFamily="2" charset="0"/>
                </a:rPr>
                <a:t>Contexte</a:t>
              </a:r>
              <a:endParaRPr lang="en-US" sz="1300" b="1" i="0" u="none" dirty="0">
                <a:solidFill>
                  <a:srgbClr val="0B3EA2"/>
                </a:solidFill>
                <a:latin typeface="Montserrat SemiBold" panose="00000700000000000000" pitchFamily="2" charset="0"/>
              </a:endParaRP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C37EA6-5CE5-41CB-9E14-0769218A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6E4A78-F593-415D-A465-39E2CBDA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488" y="2141196"/>
            <a:ext cx="601731" cy="103384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BB5B8FA-5C77-4818-80A9-8BDF077FCB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944661"/>
            <a:ext cx="933641" cy="93364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F06442B-4F47-4E7C-876A-6DE2DD47BF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75" y="2211710"/>
            <a:ext cx="725249" cy="8635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E73EAF-FF7E-4114-81F8-A20E09543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70" y="1983786"/>
            <a:ext cx="1000626" cy="100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5F1A9F-23AE-4726-8D56-F533B8B3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-20538"/>
            <a:ext cx="1104186" cy="110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510C78F-8B27-4C73-B07C-BEA7D25FB024}"/>
              </a:ext>
            </a:extLst>
          </p:cNvPr>
          <p:cNvSpPr txBox="1"/>
          <p:nvPr/>
        </p:nvSpPr>
        <p:spPr>
          <a:xfrm>
            <a:off x="1645028" y="4731990"/>
            <a:ext cx="1126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Utilisateur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AC1C7BD-B317-4241-9C41-81DB3436FC1F}"/>
              </a:ext>
            </a:extLst>
          </p:cNvPr>
          <p:cNvSpPr txBox="1"/>
          <p:nvPr/>
        </p:nvSpPr>
        <p:spPr>
          <a:xfrm>
            <a:off x="3949284" y="4803998"/>
            <a:ext cx="1126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Restaurateur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774950-EABE-490A-8EAE-CE956F3BBBEB}"/>
              </a:ext>
            </a:extLst>
          </p:cNvPr>
          <p:cNvSpPr txBox="1"/>
          <p:nvPr/>
        </p:nvSpPr>
        <p:spPr>
          <a:xfrm>
            <a:off x="7286421" y="3045411"/>
            <a:ext cx="189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Développeur</a:t>
            </a:r>
            <a:r>
              <a:rPr lang="fr-FR" dirty="0"/>
              <a:t>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tiers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5B6F160-51DD-4F85-8DA6-B1D1112E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09" y="3910850"/>
            <a:ext cx="1014921" cy="101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85D467-982F-41E2-86B4-4EC3527B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902145"/>
            <a:ext cx="933641" cy="93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3FF76B8C-974C-4ADA-B3F1-D41DDAEE067F}"/>
              </a:ext>
            </a:extLst>
          </p:cNvPr>
          <p:cNvSpPr txBox="1"/>
          <p:nvPr/>
        </p:nvSpPr>
        <p:spPr>
          <a:xfrm>
            <a:off x="6444229" y="4803998"/>
            <a:ext cx="12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Livreur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33D2715-465E-4EC1-92B8-BDA389ED07E4}"/>
              </a:ext>
            </a:extLst>
          </p:cNvPr>
          <p:cNvSpPr txBox="1"/>
          <p:nvPr/>
        </p:nvSpPr>
        <p:spPr>
          <a:xfrm>
            <a:off x="3874782" y="1041849"/>
            <a:ext cx="2371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fr-FR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 technique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C291FC8-8189-4096-8B86-2CE5946E9066}"/>
              </a:ext>
            </a:extLst>
          </p:cNvPr>
          <p:cNvSpPr txBox="1"/>
          <p:nvPr/>
        </p:nvSpPr>
        <p:spPr>
          <a:xfrm>
            <a:off x="400378" y="2931790"/>
            <a:ext cx="237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ervice commercial 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ED06A12-C3E8-4D0F-A7AB-80AF14B2A8A5}"/>
              </a:ext>
            </a:extLst>
          </p:cNvPr>
          <p:cNvCxnSpPr>
            <a:cxnSpLocks/>
          </p:cNvCxnSpPr>
          <p:nvPr/>
        </p:nvCxnSpPr>
        <p:spPr>
          <a:xfrm flipV="1">
            <a:off x="2546153" y="3224000"/>
            <a:ext cx="1574259" cy="95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E2E88E9-928B-492C-8CBB-E0221A391E75}"/>
              </a:ext>
            </a:extLst>
          </p:cNvPr>
          <p:cNvCxnSpPr>
            <a:cxnSpLocks/>
          </p:cNvCxnSpPr>
          <p:nvPr/>
        </p:nvCxnSpPr>
        <p:spPr>
          <a:xfrm flipV="1">
            <a:off x="4571999" y="3233156"/>
            <a:ext cx="1" cy="63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19C7597-C6E1-4985-AE90-AACB0CC0A863}"/>
              </a:ext>
            </a:extLst>
          </p:cNvPr>
          <p:cNvCxnSpPr>
            <a:cxnSpLocks/>
          </p:cNvCxnSpPr>
          <p:nvPr/>
        </p:nvCxnSpPr>
        <p:spPr>
          <a:xfrm flipH="1" flipV="1">
            <a:off x="4846772" y="3215497"/>
            <a:ext cx="1597436" cy="96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6489F0EF-D994-4B99-A525-B7ACB254AA1E}"/>
              </a:ext>
            </a:extLst>
          </p:cNvPr>
          <p:cNvSpPr txBox="1"/>
          <p:nvPr/>
        </p:nvSpPr>
        <p:spPr>
          <a:xfrm>
            <a:off x="2625321" y="3452558"/>
            <a:ext cx="101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0C4191E-30FF-42C8-A0F9-B1470272624F}"/>
              </a:ext>
            </a:extLst>
          </p:cNvPr>
          <p:cNvSpPr txBox="1"/>
          <p:nvPr/>
        </p:nvSpPr>
        <p:spPr>
          <a:xfrm>
            <a:off x="4512670" y="3612884"/>
            <a:ext cx="101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Prépare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83FB6DC-12BC-49D2-A220-4E456E2C3776}"/>
              </a:ext>
            </a:extLst>
          </p:cNvPr>
          <p:cNvSpPr txBox="1"/>
          <p:nvPr/>
        </p:nvSpPr>
        <p:spPr>
          <a:xfrm>
            <a:off x="5363996" y="3374917"/>
            <a:ext cx="101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Délivre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C50072-8A89-4769-983A-D1F3B9AA1EE2}"/>
              </a:ext>
            </a:extLst>
          </p:cNvPr>
          <p:cNvSpPr txBox="1"/>
          <p:nvPr/>
        </p:nvSpPr>
        <p:spPr>
          <a:xfrm>
            <a:off x="4940650" y="2131076"/>
            <a:ext cx="101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Maintient et développe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E8E09B7-AE4F-458B-B375-E6C7873B1D90}"/>
              </a:ext>
            </a:extLst>
          </p:cNvPr>
          <p:cNvSpPr txBox="1"/>
          <p:nvPr/>
        </p:nvSpPr>
        <p:spPr>
          <a:xfrm>
            <a:off x="3652534" y="1337749"/>
            <a:ext cx="101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Accompagne  et aide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1EEF27-65F0-4B0A-B773-10992D9DD714}"/>
              </a:ext>
            </a:extLst>
          </p:cNvPr>
          <p:cNvSpPr txBox="1"/>
          <p:nvPr/>
        </p:nvSpPr>
        <p:spPr>
          <a:xfrm>
            <a:off x="2537765" y="2072752"/>
            <a:ext cx="101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Prend des décisions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71D19BC6-8601-454F-83BA-464C9551F31F}"/>
              </a:ext>
            </a:extLst>
          </p:cNvPr>
          <p:cNvCxnSpPr>
            <a:cxnSpLocks/>
          </p:cNvCxnSpPr>
          <p:nvPr/>
        </p:nvCxnSpPr>
        <p:spPr>
          <a:xfrm flipH="1">
            <a:off x="5172650" y="2689220"/>
            <a:ext cx="2958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330A6E4-F524-4480-8B38-BFD70053DB1E}"/>
              </a:ext>
            </a:extLst>
          </p:cNvPr>
          <p:cNvCxnSpPr>
            <a:cxnSpLocks/>
          </p:cNvCxnSpPr>
          <p:nvPr/>
        </p:nvCxnSpPr>
        <p:spPr>
          <a:xfrm>
            <a:off x="2136569" y="2571750"/>
            <a:ext cx="2024738" cy="3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21A83AC-E08E-45BD-B2E8-CF04C0AFE810}"/>
              </a:ext>
            </a:extLst>
          </p:cNvPr>
          <p:cNvCxnSpPr>
            <a:cxnSpLocks/>
          </p:cNvCxnSpPr>
          <p:nvPr/>
        </p:nvCxnSpPr>
        <p:spPr>
          <a:xfrm>
            <a:off x="4615591" y="1315903"/>
            <a:ext cx="0" cy="73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3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3DF520-1D0C-4A02-A4C8-D87F705361FE}"/>
              </a:ext>
            </a:extLst>
          </p:cNvPr>
          <p:cNvGrpSpPr/>
          <p:nvPr/>
        </p:nvGrpSpPr>
        <p:grpSpPr>
          <a:xfrm>
            <a:off x="183893" y="197685"/>
            <a:ext cx="2816805" cy="772165"/>
            <a:chOff x="0" y="112514"/>
            <a:chExt cx="2816805" cy="772165"/>
          </a:xfrm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C008DD9-0687-4AA3-8597-AF9E28EB8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96C869-530C-4DB3-B23D-F1B3DF73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7F20DD54-8F96-4208-980B-5A76C4692AF1}"/>
                </a:ext>
              </a:extLst>
            </p:cNvPr>
            <p:cNvSpPr txBox="1">
              <a:spLocks/>
            </p:cNvSpPr>
            <p:nvPr/>
          </p:nvSpPr>
          <p:spPr>
            <a:xfrm>
              <a:off x="980601" y="331967"/>
              <a:ext cx="1836204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marL="0" lvl="0" algn="l"/>
              <a:r>
                <a:rPr lang="fr-FR" sz="1300" b="1" i="0" u="none" dirty="0">
                  <a:solidFill>
                    <a:srgbClr val="0B3EA2"/>
                  </a:solidFill>
                  <a:latin typeface="Montserrat SemiBold" panose="00000700000000000000" pitchFamily="2" charset="0"/>
                </a:rPr>
                <a:t>Contexte</a:t>
              </a:r>
              <a:endParaRPr lang="en-US" sz="1300" b="1" i="0" u="none" dirty="0">
                <a:solidFill>
                  <a:srgbClr val="0B3EA2"/>
                </a:solidFill>
                <a:latin typeface="Montserrat SemiBold" panose="00000700000000000000" pitchFamily="2" charset="0"/>
              </a:endParaRP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C37EA6-5CE5-41CB-9E14-0769218A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934E1C4-A2AB-4050-B8B7-3EE20DB4A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44" y="911911"/>
            <a:ext cx="7380312" cy="41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0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3DF520-1D0C-4A02-A4C8-D87F705361FE}"/>
              </a:ext>
            </a:extLst>
          </p:cNvPr>
          <p:cNvGrpSpPr/>
          <p:nvPr/>
        </p:nvGrpSpPr>
        <p:grpSpPr>
          <a:xfrm>
            <a:off x="183893" y="197685"/>
            <a:ext cx="3956059" cy="772165"/>
            <a:chOff x="0" y="112514"/>
            <a:chExt cx="3956059" cy="772165"/>
          </a:xfrm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C008DD9-0687-4AA3-8597-AF9E28EB8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96C869-530C-4DB3-B23D-F1B3DF73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7F20DD54-8F96-4208-980B-5A76C4692AF1}"/>
                </a:ext>
              </a:extLst>
            </p:cNvPr>
            <p:cNvSpPr txBox="1">
              <a:spLocks/>
            </p:cNvSpPr>
            <p:nvPr/>
          </p:nvSpPr>
          <p:spPr>
            <a:xfrm>
              <a:off x="980601" y="331967"/>
              <a:ext cx="2975458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marL="0" lvl="0" algn="l"/>
              <a:r>
                <a:rPr lang="fr-FR" sz="1300" b="1" i="0" u="none" dirty="0">
                  <a:solidFill>
                    <a:srgbClr val="0B3EA2"/>
                  </a:solidFill>
                  <a:latin typeface="Montserrat SemiBold" panose="00000700000000000000" pitchFamily="2" charset="0"/>
                </a:rPr>
                <a:t>Présentation de l’équ</a:t>
              </a:r>
              <a:r>
                <a:rPr lang="fr-FR" sz="1300" b="1" dirty="0">
                  <a:solidFill>
                    <a:srgbClr val="0B3EA2"/>
                  </a:solidFill>
                  <a:latin typeface="Montserrat SemiBold" panose="00000700000000000000" pitchFamily="2" charset="0"/>
                </a:rPr>
                <a:t>ipe et charge de travail</a:t>
              </a:r>
              <a:endParaRPr lang="en-US" sz="1300" b="1" i="0" u="none" dirty="0">
                <a:solidFill>
                  <a:srgbClr val="0B3EA2"/>
                </a:solidFill>
                <a:latin typeface="Montserrat SemiBold" panose="00000700000000000000" pitchFamily="2" charset="0"/>
              </a:endParaRP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C37EA6-5CE5-41CB-9E14-0769218A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33BE4DF-633C-491A-A624-783AB6374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7772"/>
              </p:ext>
            </p:extLst>
          </p:nvPr>
        </p:nvGraphicFramePr>
        <p:xfrm>
          <a:off x="107504" y="1563638"/>
          <a:ext cx="8651303" cy="2602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354">
                  <a:extLst>
                    <a:ext uri="{9D8B030D-6E8A-4147-A177-3AD203B41FA5}">
                      <a16:colId xmlns:a16="http://schemas.microsoft.com/office/drawing/2014/main" val="722889042"/>
                    </a:ext>
                  </a:extLst>
                </a:gridCol>
                <a:gridCol w="1468991">
                  <a:extLst>
                    <a:ext uri="{9D8B030D-6E8A-4147-A177-3AD203B41FA5}">
                      <a16:colId xmlns:a16="http://schemas.microsoft.com/office/drawing/2014/main" val="926588851"/>
                    </a:ext>
                  </a:extLst>
                </a:gridCol>
                <a:gridCol w="1468991">
                  <a:extLst>
                    <a:ext uri="{9D8B030D-6E8A-4147-A177-3AD203B41FA5}">
                      <a16:colId xmlns:a16="http://schemas.microsoft.com/office/drawing/2014/main" val="1816336662"/>
                    </a:ext>
                  </a:extLst>
                </a:gridCol>
                <a:gridCol w="1470722">
                  <a:extLst>
                    <a:ext uri="{9D8B030D-6E8A-4147-A177-3AD203B41FA5}">
                      <a16:colId xmlns:a16="http://schemas.microsoft.com/office/drawing/2014/main" val="2025101720"/>
                    </a:ext>
                  </a:extLst>
                </a:gridCol>
                <a:gridCol w="1472452">
                  <a:extLst>
                    <a:ext uri="{9D8B030D-6E8A-4147-A177-3AD203B41FA5}">
                      <a16:colId xmlns:a16="http://schemas.microsoft.com/office/drawing/2014/main" val="3364162774"/>
                    </a:ext>
                  </a:extLst>
                </a:gridCol>
                <a:gridCol w="1354793">
                  <a:extLst>
                    <a:ext uri="{9D8B030D-6E8A-4147-A177-3AD203B41FA5}">
                      <a16:colId xmlns:a16="http://schemas.microsoft.com/office/drawing/2014/main" val="45666906"/>
                    </a:ext>
                  </a:extLst>
                </a:gridCol>
              </a:tblGrid>
              <a:tr h="275592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Tâches 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Axel </a:t>
                      </a:r>
                      <a:endParaRPr lang="fr-FR" sz="1200" dirty="0">
                        <a:solidFill>
                          <a:schemeClr val="bg1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Arnaud</a:t>
                      </a:r>
                      <a:endParaRPr lang="fr-FR" sz="1200" dirty="0">
                        <a:solidFill>
                          <a:schemeClr val="bg1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Mehdi</a:t>
                      </a:r>
                      <a:endParaRPr lang="fr-FR" sz="1200" dirty="0">
                        <a:solidFill>
                          <a:schemeClr val="bg1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Ilias</a:t>
                      </a:r>
                      <a:endParaRPr lang="fr-FR" sz="1200" dirty="0">
                        <a:solidFill>
                          <a:schemeClr val="bg1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Cyril</a:t>
                      </a:r>
                      <a:endParaRPr lang="fr-FR" sz="1200" dirty="0">
                        <a:solidFill>
                          <a:schemeClr val="bg1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770938"/>
                  </a:ext>
                </a:extLst>
              </a:tr>
              <a:tr h="275592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Front 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kern="120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cs typeface="Times New Roman" panose="02020603050405020304" pitchFamily="18" charset="0"/>
                        </a:rPr>
                        <a:t> X</a:t>
                      </a:r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cs typeface="Times New Roman" panose="02020603050405020304" pitchFamily="18" charset="0"/>
                        </a:rPr>
                        <a:t> X</a:t>
                      </a:r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733807"/>
                  </a:ext>
                </a:extLst>
              </a:tr>
              <a:tr h="275592"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bg1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Back 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cs typeface="Times New Roman" panose="02020603050405020304" pitchFamily="18" charset="0"/>
                        </a:rPr>
                        <a:t> X</a:t>
                      </a:r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cs typeface="Times New Roman" panose="02020603050405020304" pitchFamily="18" charset="0"/>
                        </a:rPr>
                        <a:t> X</a:t>
                      </a:r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cs typeface="Times New Roman" panose="02020603050405020304" pitchFamily="18" charset="0"/>
                        </a:rPr>
                        <a:t>X </a:t>
                      </a:r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602719"/>
                  </a:ext>
                </a:extLst>
              </a:tr>
              <a:tr h="3973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dirty="0">
                          <a:solidFill>
                            <a:schemeClr val="bg1"/>
                          </a:solidFill>
                          <a:effectLst/>
                          <a:latin typeface="Posterama" panose="020B0504020200020000" pitchFamily="34" charset="0"/>
                          <a:ea typeface="+mn-ea"/>
                          <a:cs typeface="Times New Roman" panose="02020603050405020304" pitchFamily="18" charset="0"/>
                        </a:rPr>
                        <a:t>Gestion des données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kern="120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cs typeface="Times New Roman" panose="02020603050405020304" pitchFamily="18" charset="0"/>
                        </a:rPr>
                        <a:t>X </a:t>
                      </a:r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275855"/>
                  </a:ext>
                </a:extLst>
              </a:tr>
              <a:tr h="275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dirty="0" err="1">
                          <a:solidFill>
                            <a:schemeClr val="bg1"/>
                          </a:solidFill>
                          <a:effectLst/>
                          <a:latin typeface="Posterama" panose="020B0504020200020000" pitchFamily="34" charset="0"/>
                          <a:ea typeface="+mn-ea"/>
                          <a:cs typeface="Times New Roman" panose="02020603050405020304" pitchFamily="18" charset="0"/>
                        </a:rPr>
                        <a:t>Creation</a:t>
                      </a:r>
                      <a:r>
                        <a:rPr lang="fr-FR" sz="1200" b="1" kern="1200" dirty="0">
                          <a:solidFill>
                            <a:schemeClr val="bg1"/>
                          </a:solidFill>
                          <a:effectLst/>
                          <a:latin typeface="Posterama" panose="020B0504020200020000" pitchFamily="34" charset="0"/>
                          <a:ea typeface="+mn-ea"/>
                          <a:cs typeface="Times New Roman" panose="02020603050405020304" pitchFamily="18" charset="0"/>
                        </a:rPr>
                        <a:t> d’API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cs typeface="Times New Roman" panose="02020603050405020304" pitchFamily="18" charset="0"/>
                        </a:rPr>
                        <a:t>X </a:t>
                      </a:r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91620"/>
                  </a:ext>
                </a:extLst>
              </a:tr>
              <a:tr h="275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dirty="0">
                          <a:solidFill>
                            <a:schemeClr val="bg1"/>
                          </a:solidFill>
                          <a:effectLst/>
                          <a:latin typeface="Posterama" panose="020B0504020200020000" pitchFamily="34" charset="0"/>
                          <a:ea typeface="+mn-ea"/>
                          <a:cs typeface="Times New Roman" panose="02020603050405020304" pitchFamily="18" charset="0"/>
                        </a:rPr>
                        <a:t>Routage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750779"/>
                  </a:ext>
                </a:extLst>
              </a:tr>
              <a:tr h="275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dirty="0">
                          <a:solidFill>
                            <a:schemeClr val="bg1"/>
                          </a:solidFill>
                          <a:effectLst/>
                          <a:latin typeface="Posterama" panose="020B0504020200020000" pitchFamily="34" charset="0"/>
                          <a:ea typeface="+mn-ea"/>
                          <a:cs typeface="Times New Roman" panose="02020603050405020304" pitchFamily="18" charset="0"/>
                        </a:rPr>
                        <a:t>Client lourd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399603"/>
                  </a:ext>
                </a:extLst>
              </a:tr>
              <a:tr h="275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b="1" kern="1200" dirty="0">
                          <a:solidFill>
                            <a:schemeClr val="bg1"/>
                          </a:solidFill>
                          <a:effectLst/>
                          <a:latin typeface="Posterama" panose="020B0504020200020000" pitchFamily="34" charset="0"/>
                          <a:ea typeface="+mn-ea"/>
                          <a:cs typeface="Times New Roman" panose="02020603050405020304" pitchFamily="18" charset="0"/>
                        </a:rPr>
                        <a:t>Micro Service </a:t>
                      </a:r>
                      <a:endParaRPr lang="fr-FR" sz="1200" b="1" kern="1200" dirty="0">
                        <a:solidFill>
                          <a:schemeClr val="bg1"/>
                        </a:solidFill>
                        <a:effectLst/>
                        <a:latin typeface="Posterama" panose="020B0504020200020000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20879"/>
                  </a:ext>
                </a:extLst>
              </a:tr>
              <a:tr h="275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dirty="0">
                          <a:solidFill>
                            <a:schemeClr val="bg1"/>
                          </a:solidFill>
                          <a:effectLst/>
                          <a:latin typeface="Posterama" panose="020B0504020200020000" pitchFamily="34" charset="0"/>
                          <a:ea typeface="+mn-ea"/>
                          <a:cs typeface="Times New Roman" panose="02020603050405020304" pitchFamily="18" charset="0"/>
                        </a:rPr>
                        <a:t>Sécurisation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kern="1200" dirty="0">
                        <a:solidFill>
                          <a:srgbClr val="000000"/>
                        </a:solidFill>
                        <a:effectLst/>
                        <a:latin typeface="Posterama" panose="020B050402020002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440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93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3DF520-1D0C-4A02-A4C8-D87F705361FE}"/>
              </a:ext>
            </a:extLst>
          </p:cNvPr>
          <p:cNvGrpSpPr/>
          <p:nvPr/>
        </p:nvGrpSpPr>
        <p:grpSpPr>
          <a:xfrm>
            <a:off x="183893" y="197685"/>
            <a:ext cx="4532123" cy="772165"/>
            <a:chOff x="0" y="112514"/>
            <a:chExt cx="4532123" cy="772165"/>
          </a:xfrm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C008DD9-0687-4AA3-8597-AF9E28EB8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96C869-530C-4DB3-B23D-F1B3DF73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7F20DD54-8F96-4208-980B-5A76C4692AF1}"/>
                </a:ext>
              </a:extLst>
            </p:cNvPr>
            <p:cNvSpPr txBox="1">
              <a:spLocks/>
            </p:cNvSpPr>
            <p:nvPr/>
          </p:nvSpPr>
          <p:spPr>
            <a:xfrm>
              <a:off x="980601" y="331967"/>
              <a:ext cx="3551522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marL="0" lvl="0" algn="l"/>
              <a:r>
                <a:rPr lang="fr-FR" sz="1300" b="1" i="0" u="none" dirty="0">
                  <a:solidFill>
                    <a:srgbClr val="0B3EA2"/>
                  </a:solidFill>
                  <a:latin typeface="Montserrat SemiBold" panose="00000700000000000000" pitchFamily="2" charset="0"/>
                </a:rPr>
                <a:t>Identification du besoin pour chaque utilisateur</a:t>
              </a:r>
              <a:endParaRPr lang="en-US" sz="1300" b="1" i="0" u="none" dirty="0">
                <a:solidFill>
                  <a:srgbClr val="0B3EA2"/>
                </a:solidFill>
                <a:latin typeface="Montserrat SemiBold" panose="00000700000000000000" pitchFamily="2" charset="0"/>
              </a:endParaRP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C37EA6-5CE5-41CB-9E14-0769218A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39C256-DD91-438B-80DB-3CB9F23EC5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6" y="1124181"/>
            <a:ext cx="933641" cy="93364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4445EA4-E850-4CB6-B304-A4B8EE493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037" y="1034648"/>
            <a:ext cx="5055211" cy="153710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20D4ACE-B4F8-445B-A602-4CBD13B3F13C}"/>
              </a:ext>
            </a:extLst>
          </p:cNvPr>
          <p:cNvSpPr txBox="1"/>
          <p:nvPr/>
        </p:nvSpPr>
        <p:spPr>
          <a:xfrm>
            <a:off x="459535" y="1931387"/>
            <a:ext cx="1126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Utilisateur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380291-6CEE-4B8B-AC0B-096115745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4221" y="2859782"/>
            <a:ext cx="5634083" cy="2007019"/>
          </a:xfrm>
          <a:prstGeom prst="rect">
            <a:avLst/>
          </a:prstGeom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8B7B4A17-B7EB-4A8B-9DC2-034574EEF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6" y="3298479"/>
            <a:ext cx="1014921" cy="101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936C8983-9172-45A2-B333-F9B9A3C25CCB}"/>
              </a:ext>
            </a:extLst>
          </p:cNvPr>
          <p:cNvSpPr txBox="1"/>
          <p:nvPr/>
        </p:nvSpPr>
        <p:spPr>
          <a:xfrm>
            <a:off x="615086" y="4191627"/>
            <a:ext cx="12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Livreur</a:t>
            </a:r>
          </a:p>
        </p:txBody>
      </p:sp>
    </p:spTree>
    <p:extLst>
      <p:ext uri="{BB962C8B-B14F-4D97-AF65-F5344CB8AC3E}">
        <p14:creationId xmlns:p14="http://schemas.microsoft.com/office/powerpoint/2010/main" val="317710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3DF520-1D0C-4A02-A4C8-D87F705361FE}"/>
              </a:ext>
            </a:extLst>
          </p:cNvPr>
          <p:cNvGrpSpPr/>
          <p:nvPr/>
        </p:nvGrpSpPr>
        <p:grpSpPr>
          <a:xfrm>
            <a:off x="183893" y="197685"/>
            <a:ext cx="4532123" cy="772165"/>
            <a:chOff x="0" y="112514"/>
            <a:chExt cx="4532123" cy="772165"/>
          </a:xfrm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C008DD9-0687-4AA3-8597-AF9E28EB8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96C869-530C-4DB3-B23D-F1B3DF73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7F20DD54-8F96-4208-980B-5A76C4692AF1}"/>
                </a:ext>
              </a:extLst>
            </p:cNvPr>
            <p:cNvSpPr txBox="1">
              <a:spLocks/>
            </p:cNvSpPr>
            <p:nvPr/>
          </p:nvSpPr>
          <p:spPr>
            <a:xfrm>
              <a:off x="980601" y="331967"/>
              <a:ext cx="3551522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marL="0" lvl="0" algn="l"/>
              <a:r>
                <a:rPr lang="fr-FR" sz="1300" b="1" i="0" u="none" dirty="0">
                  <a:solidFill>
                    <a:srgbClr val="0B3EA2"/>
                  </a:solidFill>
                  <a:latin typeface="Montserrat SemiBold" panose="00000700000000000000" pitchFamily="2" charset="0"/>
                </a:rPr>
                <a:t>Identification du besoin pour chaque utilisateur</a:t>
              </a:r>
              <a:endParaRPr lang="en-US" sz="1300" b="1" i="0" u="none" dirty="0">
                <a:solidFill>
                  <a:srgbClr val="0B3EA2"/>
                </a:solidFill>
                <a:latin typeface="Montserrat SemiBold" panose="00000700000000000000" pitchFamily="2" charset="0"/>
              </a:endParaRP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C37EA6-5CE5-41CB-9E14-0769218A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DD8492-E904-4996-B8B0-CDEB9CFEB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265" y="1068337"/>
            <a:ext cx="5018983" cy="153229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BB2BF82-2990-4444-BB3D-AA25128511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5" y="1178361"/>
            <a:ext cx="725249" cy="86355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59E42F3-FF7A-4B52-8C2D-96DDC327E8DA}"/>
              </a:ext>
            </a:extLst>
          </p:cNvPr>
          <p:cNvSpPr txBox="1"/>
          <p:nvPr/>
        </p:nvSpPr>
        <p:spPr>
          <a:xfrm>
            <a:off x="224567" y="2056753"/>
            <a:ext cx="1198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Développeur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0E15B1-7C64-42DE-97EB-FAA624ED6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2994181"/>
            <a:ext cx="5184576" cy="1951119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53AF121-5220-46E0-9C55-972585D4F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61" y="3147814"/>
            <a:ext cx="1000626" cy="100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D7CF3DC-639B-4305-AFA6-A3630464DD19}"/>
              </a:ext>
            </a:extLst>
          </p:cNvPr>
          <p:cNvSpPr txBox="1"/>
          <p:nvPr/>
        </p:nvSpPr>
        <p:spPr>
          <a:xfrm>
            <a:off x="-12731" y="4095818"/>
            <a:ext cx="237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ervice commercial </a:t>
            </a:r>
          </a:p>
        </p:txBody>
      </p:sp>
    </p:spTree>
    <p:extLst>
      <p:ext uri="{BB962C8B-B14F-4D97-AF65-F5344CB8AC3E}">
        <p14:creationId xmlns:p14="http://schemas.microsoft.com/office/powerpoint/2010/main" val="326078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3DF520-1D0C-4A02-A4C8-D87F705361FE}"/>
              </a:ext>
            </a:extLst>
          </p:cNvPr>
          <p:cNvGrpSpPr/>
          <p:nvPr/>
        </p:nvGrpSpPr>
        <p:grpSpPr>
          <a:xfrm>
            <a:off x="183893" y="197685"/>
            <a:ext cx="4532123" cy="772165"/>
            <a:chOff x="0" y="112514"/>
            <a:chExt cx="4532123" cy="772165"/>
          </a:xfrm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C008DD9-0687-4AA3-8597-AF9E28EB8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96C869-530C-4DB3-B23D-F1B3DF73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7F20DD54-8F96-4208-980B-5A76C4692AF1}"/>
                </a:ext>
              </a:extLst>
            </p:cNvPr>
            <p:cNvSpPr txBox="1">
              <a:spLocks/>
            </p:cNvSpPr>
            <p:nvPr/>
          </p:nvSpPr>
          <p:spPr>
            <a:xfrm>
              <a:off x="980601" y="331967"/>
              <a:ext cx="3551522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marL="0" lvl="0" algn="l"/>
              <a:r>
                <a:rPr lang="fr-FR" sz="1300" b="1" i="0" u="none" dirty="0">
                  <a:solidFill>
                    <a:srgbClr val="0B3EA2"/>
                  </a:solidFill>
                  <a:latin typeface="Montserrat SemiBold" panose="00000700000000000000" pitchFamily="2" charset="0"/>
                </a:rPr>
                <a:t>Identification du besoin pour chaque utilisateur</a:t>
              </a:r>
              <a:endParaRPr lang="en-US" sz="1300" b="1" i="0" u="none" dirty="0">
                <a:solidFill>
                  <a:srgbClr val="0B3EA2"/>
                </a:solidFill>
                <a:latin typeface="Montserrat SemiBold" panose="00000700000000000000" pitchFamily="2" charset="0"/>
              </a:endParaRP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C37EA6-5CE5-41CB-9E14-0769218A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CF1771E-92CA-40A2-AEB5-8CEC101C2B3E}"/>
              </a:ext>
            </a:extLst>
          </p:cNvPr>
          <p:cNvSpPr txBox="1"/>
          <p:nvPr/>
        </p:nvSpPr>
        <p:spPr>
          <a:xfrm>
            <a:off x="209421" y="3006782"/>
            <a:ext cx="1126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Restaurateur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F82F386E-3C99-4072-9405-D96E1FEC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1" y="2104929"/>
            <a:ext cx="933641" cy="93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8DE907-57C2-459D-930C-EFC46B769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643" y="1166264"/>
            <a:ext cx="6042717" cy="37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3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3DF520-1D0C-4A02-A4C8-D87F705361FE}"/>
              </a:ext>
            </a:extLst>
          </p:cNvPr>
          <p:cNvGrpSpPr/>
          <p:nvPr/>
        </p:nvGrpSpPr>
        <p:grpSpPr>
          <a:xfrm>
            <a:off x="183893" y="197685"/>
            <a:ext cx="4532123" cy="772165"/>
            <a:chOff x="0" y="112514"/>
            <a:chExt cx="4532123" cy="772165"/>
          </a:xfrm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C008DD9-0687-4AA3-8597-AF9E28EB8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96C869-530C-4DB3-B23D-F1B3DF73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7F20DD54-8F96-4208-980B-5A76C4692AF1}"/>
                </a:ext>
              </a:extLst>
            </p:cNvPr>
            <p:cNvSpPr txBox="1">
              <a:spLocks/>
            </p:cNvSpPr>
            <p:nvPr/>
          </p:nvSpPr>
          <p:spPr>
            <a:xfrm>
              <a:off x="980601" y="331967"/>
              <a:ext cx="3551522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marL="0" lvl="0" algn="l"/>
              <a:r>
                <a:rPr lang="fr-FR" sz="1300" b="1" i="0" u="none" dirty="0">
                  <a:solidFill>
                    <a:srgbClr val="0B3EA2"/>
                  </a:solidFill>
                  <a:latin typeface="Montserrat SemiBold" panose="00000700000000000000" pitchFamily="2" charset="0"/>
                </a:rPr>
                <a:t>Identification du besoin pour chaque utilisateur</a:t>
              </a:r>
              <a:endParaRPr lang="en-US" sz="1300" b="1" i="0" u="none" dirty="0">
                <a:solidFill>
                  <a:srgbClr val="0B3EA2"/>
                </a:solidFill>
                <a:latin typeface="Montserrat SemiBold" panose="00000700000000000000" pitchFamily="2" charset="0"/>
              </a:endParaRP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C37EA6-5CE5-41CB-9E14-0769218A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1C09A5-D45D-4BDE-A794-FD24D4261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002" y="1599471"/>
            <a:ext cx="5458310" cy="2407638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743F88A-C9D8-4DA2-B8AB-251D8CF1C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74" y="2019657"/>
            <a:ext cx="1104186" cy="110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0D1A17F-BC2F-4201-8804-CAF6F9C0AAB1}"/>
              </a:ext>
            </a:extLst>
          </p:cNvPr>
          <p:cNvSpPr txBox="1"/>
          <p:nvPr/>
        </p:nvSpPr>
        <p:spPr>
          <a:xfrm>
            <a:off x="210512" y="3082044"/>
            <a:ext cx="2371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fr-FR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 technique </a:t>
            </a:r>
          </a:p>
        </p:txBody>
      </p:sp>
    </p:spTree>
    <p:extLst>
      <p:ext uri="{BB962C8B-B14F-4D97-AF65-F5344CB8AC3E}">
        <p14:creationId xmlns:p14="http://schemas.microsoft.com/office/powerpoint/2010/main" val="21546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商务风公司工作总结项目汇报PPT模板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779"/>
      </a:accent1>
      <a:accent2>
        <a:srgbClr val="061A21"/>
      </a:accent2>
      <a:accent3>
        <a:srgbClr val="007779"/>
      </a:accent3>
      <a:accent4>
        <a:srgbClr val="061A21"/>
      </a:accent4>
      <a:accent5>
        <a:srgbClr val="007779"/>
      </a:accent5>
      <a:accent6>
        <a:srgbClr val="061A21"/>
      </a:accent6>
      <a:hlink>
        <a:srgbClr val="407356"/>
      </a:hlink>
      <a:folHlink>
        <a:srgbClr val="EB9B9D"/>
      </a:folHlink>
    </a:clrScheme>
    <a:fontScheme name="uwtz3tvz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779"/>
    </a:accent1>
    <a:accent2>
      <a:srgbClr val="061A21"/>
    </a:accent2>
    <a:accent3>
      <a:srgbClr val="007779"/>
    </a:accent3>
    <a:accent4>
      <a:srgbClr val="061A21"/>
    </a:accent4>
    <a:accent5>
      <a:srgbClr val="007779"/>
    </a:accent5>
    <a:accent6>
      <a:srgbClr val="061A21"/>
    </a:accent6>
    <a:hlink>
      <a:srgbClr val="407356"/>
    </a:hlink>
    <a:folHlink>
      <a:srgbClr val="EB9B9D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779"/>
    </a:accent1>
    <a:accent2>
      <a:srgbClr val="061A21"/>
    </a:accent2>
    <a:accent3>
      <a:srgbClr val="007779"/>
    </a:accent3>
    <a:accent4>
      <a:srgbClr val="061A21"/>
    </a:accent4>
    <a:accent5>
      <a:srgbClr val="007779"/>
    </a:accent5>
    <a:accent6>
      <a:srgbClr val="061A21"/>
    </a:accent6>
    <a:hlink>
      <a:srgbClr val="407356"/>
    </a:hlink>
    <a:folHlink>
      <a:srgbClr val="EB9B9D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779"/>
    </a:accent1>
    <a:accent2>
      <a:srgbClr val="061A21"/>
    </a:accent2>
    <a:accent3>
      <a:srgbClr val="007779"/>
    </a:accent3>
    <a:accent4>
      <a:srgbClr val="061A21"/>
    </a:accent4>
    <a:accent5>
      <a:srgbClr val="007779"/>
    </a:accent5>
    <a:accent6>
      <a:srgbClr val="061A21"/>
    </a:accent6>
    <a:hlink>
      <a:srgbClr val="407356"/>
    </a:hlink>
    <a:folHlink>
      <a:srgbClr val="EB9B9D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779"/>
    </a:accent1>
    <a:accent2>
      <a:srgbClr val="061A21"/>
    </a:accent2>
    <a:accent3>
      <a:srgbClr val="007779"/>
    </a:accent3>
    <a:accent4>
      <a:srgbClr val="061A21"/>
    </a:accent4>
    <a:accent5>
      <a:srgbClr val="007779"/>
    </a:accent5>
    <a:accent6>
      <a:srgbClr val="061A21"/>
    </a:accent6>
    <a:hlink>
      <a:srgbClr val="407356"/>
    </a:hlink>
    <a:folHlink>
      <a:srgbClr val="EB9B9D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779"/>
    </a:accent1>
    <a:accent2>
      <a:srgbClr val="061A21"/>
    </a:accent2>
    <a:accent3>
      <a:srgbClr val="007779"/>
    </a:accent3>
    <a:accent4>
      <a:srgbClr val="061A21"/>
    </a:accent4>
    <a:accent5>
      <a:srgbClr val="007779"/>
    </a:accent5>
    <a:accent6>
      <a:srgbClr val="061A21"/>
    </a:accent6>
    <a:hlink>
      <a:srgbClr val="407356"/>
    </a:hlink>
    <a:folHlink>
      <a:srgbClr val="EB9B9D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779"/>
    </a:accent1>
    <a:accent2>
      <a:srgbClr val="061A21"/>
    </a:accent2>
    <a:accent3>
      <a:srgbClr val="007779"/>
    </a:accent3>
    <a:accent4>
      <a:srgbClr val="061A21"/>
    </a:accent4>
    <a:accent5>
      <a:srgbClr val="007779"/>
    </a:accent5>
    <a:accent6>
      <a:srgbClr val="061A21"/>
    </a:accent6>
    <a:hlink>
      <a:srgbClr val="407356"/>
    </a:hlink>
    <a:folHlink>
      <a:srgbClr val="EB9B9D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779"/>
    </a:accent1>
    <a:accent2>
      <a:srgbClr val="061A21"/>
    </a:accent2>
    <a:accent3>
      <a:srgbClr val="007779"/>
    </a:accent3>
    <a:accent4>
      <a:srgbClr val="061A21"/>
    </a:accent4>
    <a:accent5>
      <a:srgbClr val="007779"/>
    </a:accent5>
    <a:accent6>
      <a:srgbClr val="061A21"/>
    </a:accent6>
    <a:hlink>
      <a:srgbClr val="407356"/>
    </a:hlink>
    <a:folHlink>
      <a:srgbClr val="EB9B9D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779"/>
    </a:accent1>
    <a:accent2>
      <a:srgbClr val="061A21"/>
    </a:accent2>
    <a:accent3>
      <a:srgbClr val="007779"/>
    </a:accent3>
    <a:accent4>
      <a:srgbClr val="061A21"/>
    </a:accent4>
    <a:accent5>
      <a:srgbClr val="007779"/>
    </a:accent5>
    <a:accent6>
      <a:srgbClr val="061A21"/>
    </a:accent6>
    <a:hlink>
      <a:srgbClr val="407356"/>
    </a:hlink>
    <a:folHlink>
      <a:srgbClr val="EB9B9D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779"/>
    </a:accent1>
    <a:accent2>
      <a:srgbClr val="061A21"/>
    </a:accent2>
    <a:accent3>
      <a:srgbClr val="007779"/>
    </a:accent3>
    <a:accent4>
      <a:srgbClr val="061A21"/>
    </a:accent4>
    <a:accent5>
      <a:srgbClr val="007779"/>
    </a:accent5>
    <a:accent6>
      <a:srgbClr val="061A21"/>
    </a:accent6>
    <a:hlink>
      <a:srgbClr val="407356"/>
    </a:hlink>
    <a:folHlink>
      <a:srgbClr val="EB9B9D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779"/>
    </a:accent1>
    <a:accent2>
      <a:srgbClr val="061A21"/>
    </a:accent2>
    <a:accent3>
      <a:srgbClr val="007779"/>
    </a:accent3>
    <a:accent4>
      <a:srgbClr val="061A21"/>
    </a:accent4>
    <a:accent5>
      <a:srgbClr val="007779"/>
    </a:accent5>
    <a:accent6>
      <a:srgbClr val="061A21"/>
    </a:accent6>
    <a:hlink>
      <a:srgbClr val="407356"/>
    </a:hlink>
    <a:folHlink>
      <a:srgbClr val="EB9B9D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779"/>
    </a:accent1>
    <a:accent2>
      <a:srgbClr val="061A21"/>
    </a:accent2>
    <a:accent3>
      <a:srgbClr val="007779"/>
    </a:accent3>
    <a:accent4>
      <a:srgbClr val="061A21"/>
    </a:accent4>
    <a:accent5>
      <a:srgbClr val="007779"/>
    </a:accent5>
    <a:accent6>
      <a:srgbClr val="061A21"/>
    </a:accent6>
    <a:hlink>
      <a:srgbClr val="407356"/>
    </a:hlink>
    <a:folHlink>
      <a:srgbClr val="EB9B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4706</TotalTime>
  <Words>185</Words>
  <Application>Microsoft Office PowerPoint</Application>
  <PresentationFormat>Affichage à l'écran (16:9)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Montserrat SemiBold</vt:lpstr>
      <vt:lpstr>微软雅黑</vt:lpstr>
      <vt:lpstr>Arial</vt:lpstr>
      <vt:lpstr>字魂59号-创粗黑</vt:lpstr>
      <vt:lpstr>Posterama</vt:lpstr>
      <vt:lpstr>Calibri</vt:lpstr>
      <vt:lpstr>第一PPT，www.1ppt.com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TOFFIN CYRIL</cp:lastModifiedBy>
  <cp:revision>380</cp:revision>
  <dcterms:created xsi:type="dcterms:W3CDTF">2015-12-11T17:46:17Z</dcterms:created>
  <dcterms:modified xsi:type="dcterms:W3CDTF">2022-12-13T09:28:50Z</dcterms:modified>
</cp:coreProperties>
</file>