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AB8B-B461-480E-B747-18AA5CC0F0E4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483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AB8B-B461-480E-B747-18AA5CC0F0E4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79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AB8B-B461-480E-B747-18AA5CC0F0E4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781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AB8B-B461-480E-B747-18AA5CC0F0E4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0598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AB8B-B461-480E-B747-18AA5CC0F0E4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256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AB8B-B461-480E-B747-18AA5CC0F0E4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907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AB8B-B461-480E-B747-18AA5CC0F0E4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338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AB8B-B461-480E-B747-18AA5CC0F0E4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936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AB8B-B461-480E-B747-18AA5CC0F0E4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299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AB8B-B461-480E-B747-18AA5CC0F0E4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65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AB8B-B461-480E-B747-18AA5CC0F0E4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91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AB8B-B461-480E-B747-18AA5CC0F0E4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214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AB8B-B461-480E-B747-18AA5CC0F0E4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13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AB8B-B461-480E-B747-18AA5CC0F0E4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14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AB8B-B461-480E-B747-18AA5CC0F0E4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8038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AB8B-B461-480E-B747-18AA5CC0F0E4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631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AB8B-B461-480E-B747-18AA5CC0F0E4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309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191AB8B-B461-480E-B747-18AA5CC0F0E4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436B6B1-DD6A-46C0-8E67-7AD950CB5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8680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5maoudj@enib.fr" TargetMode="External"/><Relationship Id="rId2" Type="http://schemas.openxmlformats.org/officeDocument/2006/relationships/hyperlink" Target="mailto:p5ledez@enib.f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EF5D69-F019-40CF-BA28-CA188A21E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38150"/>
            <a:ext cx="9440034" cy="797991"/>
          </a:xfrm>
        </p:spPr>
        <p:txBody>
          <a:bodyPr>
            <a:normAutofit fontScale="90000"/>
          </a:bodyPr>
          <a:lstStyle/>
          <a:p>
            <a:r>
              <a:rPr lang="fr-FR" dirty="0"/>
              <a:t>SMA et Traitement d’images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FBFD01-A1B7-4CAF-96D1-692A8EB44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1340914"/>
            <a:ext cx="9440034" cy="1049867"/>
          </a:xfrm>
        </p:spPr>
        <p:txBody>
          <a:bodyPr/>
          <a:lstStyle/>
          <a:p>
            <a:r>
              <a:rPr lang="fr-FR" dirty="0"/>
              <a:t>Pierre Le Dez (</a:t>
            </a:r>
            <a:r>
              <a:rPr lang="fr-FR" dirty="0">
                <a:hlinkClick r:id="rId2"/>
              </a:rPr>
              <a:t>p5ledez@enib.fr</a:t>
            </a:r>
            <a:r>
              <a:rPr lang="fr-FR" dirty="0"/>
              <a:t>) et Ilias </a:t>
            </a:r>
            <a:r>
              <a:rPr lang="fr-FR" dirty="0" err="1"/>
              <a:t>Maoudj</a:t>
            </a:r>
            <a:r>
              <a:rPr lang="fr-FR" dirty="0"/>
              <a:t> (</a:t>
            </a:r>
            <a:r>
              <a:rPr lang="fr-FR" dirty="0">
                <a:hlinkClick r:id="rId3"/>
              </a:rPr>
              <a:t>i5maoudj@enib.fr</a:t>
            </a:r>
            <a:r>
              <a:rPr lang="fr-FR" dirty="0"/>
              <a:t>)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FA02FF9-B118-45B5-BB46-BB6EA0F446D7}"/>
              </a:ext>
            </a:extLst>
          </p:cNvPr>
          <p:cNvPicPr/>
          <p:nvPr/>
        </p:nvPicPr>
        <p:blipFill rotWithShape="1">
          <a:blip r:embed="rId4"/>
          <a:srcRect t="2916"/>
          <a:stretch/>
        </p:blipFill>
        <p:spPr bwMode="auto">
          <a:xfrm>
            <a:off x="3210350" y="1865847"/>
            <a:ext cx="5760720" cy="41230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74096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17DFCA-36EE-4B5F-B1EC-102392B34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301525-5CF6-4F03-95E5-9397A08D6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/>
              <a:t>Travaux précédents</a:t>
            </a:r>
          </a:p>
          <a:p>
            <a:r>
              <a:rPr lang="fr-FR" sz="2800" dirty="0"/>
              <a:t>Notre approche</a:t>
            </a:r>
          </a:p>
          <a:p>
            <a:r>
              <a:rPr lang="fr-FR" sz="2800" dirty="0"/>
              <a:t>Nos résultats</a:t>
            </a:r>
          </a:p>
          <a:p>
            <a:r>
              <a:rPr lang="fr-FR" sz="2800" dirty="0"/>
              <a:t>Pistes à explorer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0984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2DA151-8F8A-4C3A-A2D7-0C591ECAB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Travaux précédents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BBE147-AD7B-42D8-917F-6248CA20B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176881" cy="4446409"/>
          </a:xfrm>
        </p:spPr>
        <p:txBody>
          <a:bodyPr/>
          <a:lstStyle/>
          <a:p>
            <a:r>
              <a:rPr lang="fr-FR" dirty="0"/>
              <a:t>Jason </a:t>
            </a:r>
            <a:r>
              <a:rPr lang="fr-FR" dirty="0" err="1"/>
              <a:t>Mahdjoub</a:t>
            </a:r>
            <a:r>
              <a:rPr lang="fr-FR" dirty="0"/>
              <a:t>, Zahia </a:t>
            </a:r>
            <a:r>
              <a:rPr lang="fr-FR" dirty="0" err="1"/>
              <a:t>Guessoum</a:t>
            </a:r>
            <a:r>
              <a:rPr lang="fr-FR" dirty="0"/>
              <a:t>, Fabien Michel, Michel Herbin. A multi-agent </a:t>
            </a:r>
            <a:r>
              <a:rPr lang="fr-FR" dirty="0" err="1"/>
              <a:t>approach</a:t>
            </a:r>
            <a:r>
              <a:rPr lang="fr-FR" dirty="0"/>
              <a:t> for the </a:t>
            </a:r>
            <a:r>
              <a:rPr lang="fr-FR" dirty="0" err="1"/>
              <a:t>edge</a:t>
            </a:r>
            <a:r>
              <a:rPr lang="fr-FR" dirty="0"/>
              <a:t> </a:t>
            </a:r>
            <a:r>
              <a:rPr lang="fr-FR" dirty="0" err="1"/>
              <a:t>detection</a:t>
            </a:r>
            <a:r>
              <a:rPr lang="fr-FR" dirty="0"/>
              <a:t> in image </a:t>
            </a:r>
            <a:r>
              <a:rPr lang="fr-FR" dirty="0" err="1"/>
              <a:t>processing</a:t>
            </a:r>
            <a:r>
              <a:rPr lang="fr-FR" dirty="0"/>
              <a:t>. 4th </a:t>
            </a:r>
            <a:r>
              <a:rPr lang="fr-FR" dirty="0" err="1"/>
              <a:t>European</a:t>
            </a:r>
            <a:r>
              <a:rPr lang="fr-FR" dirty="0"/>
              <a:t> Workshop on Multi-Agent </a:t>
            </a:r>
            <a:r>
              <a:rPr lang="fr-FR" dirty="0" err="1"/>
              <a:t>Systems</a:t>
            </a:r>
            <a:r>
              <a:rPr lang="fr-FR" dirty="0"/>
              <a:t> - EUMAS’06, </a:t>
            </a:r>
            <a:r>
              <a:rPr lang="fr-FR" dirty="0" err="1"/>
              <a:t>Dec</a:t>
            </a:r>
            <a:r>
              <a:rPr lang="fr-FR" dirty="0"/>
              <a:t> 2006, Lisbonne, Portugal. hal-02404201</a:t>
            </a:r>
          </a:p>
          <a:p>
            <a:endParaRPr lang="fr-FR" dirty="0"/>
          </a:p>
          <a:p>
            <a:r>
              <a:rPr lang="fr-FR" dirty="0"/>
              <a:t>4 types d’agents</a:t>
            </a:r>
          </a:p>
          <a:p>
            <a:endParaRPr lang="fr-FR" dirty="0"/>
          </a:p>
          <a:p>
            <a:r>
              <a:rPr lang="fr-FR" dirty="0"/>
              <a:t>2 perceptions d’une même image (environnement) par les agents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71E15F2-AACF-473E-82F3-79CED78E5A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63" t="13395" r="8827" b="11932"/>
          <a:stretch/>
        </p:blipFill>
        <p:spPr>
          <a:xfrm>
            <a:off x="6090676" y="1732449"/>
            <a:ext cx="5566611" cy="295174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BFEE941-E2FF-460B-AB9B-B0EE9D23D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997" y="4684196"/>
            <a:ext cx="2959968" cy="196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43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E54CDC-D1A9-4288-9BD0-59383D071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Notre approche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A95D27-3014-4208-9A9A-3F71FA05A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197909" cy="4058751"/>
          </a:xfrm>
        </p:spPr>
        <p:txBody>
          <a:bodyPr/>
          <a:lstStyle/>
          <a:p>
            <a:r>
              <a:rPr lang="fr-FR" dirty="0"/>
              <a:t>3 agents:</a:t>
            </a:r>
          </a:p>
          <a:p>
            <a:pPr lvl="1"/>
            <a:r>
              <a:rPr lang="fr-FR" dirty="0"/>
              <a:t>Exploration</a:t>
            </a:r>
          </a:p>
          <a:p>
            <a:pPr lvl="1"/>
            <a:r>
              <a:rPr lang="fr-FR" dirty="0"/>
              <a:t>Suivant un contour</a:t>
            </a:r>
          </a:p>
          <a:p>
            <a:pPr lvl="1"/>
            <a:r>
              <a:rPr lang="fr-FR" dirty="0"/>
              <a:t>Nœud</a:t>
            </a:r>
          </a:p>
          <a:p>
            <a:pPr lvl="1"/>
            <a:endParaRPr lang="fr-FR" dirty="0"/>
          </a:p>
          <a:p>
            <a:r>
              <a:rPr lang="fr-FR" dirty="0"/>
              <a:t>Environnement: </a:t>
            </a:r>
          </a:p>
          <a:p>
            <a:pPr lvl="1"/>
            <a:r>
              <a:rPr lang="fr-FR" dirty="0"/>
              <a:t>une image en niveau de gris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C507B39-2263-44E0-87F8-1F243B2176A2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" t="4902" b="-208"/>
          <a:stretch/>
        </p:blipFill>
        <p:spPr bwMode="auto">
          <a:xfrm>
            <a:off x="6111704" y="1839811"/>
            <a:ext cx="5176881" cy="37619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77081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D0991-2FC0-4D1E-80CF-E17B3AE90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820834"/>
          </a:xfrm>
        </p:spPr>
        <p:txBody>
          <a:bodyPr/>
          <a:lstStyle/>
          <a:p>
            <a:r>
              <a:rPr lang="fr-FR" dirty="0"/>
              <a:t>Nos résultats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01CA5F1-2AA6-4A9C-88AB-4062CE7D2C9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48" y="3229695"/>
            <a:ext cx="2924845" cy="212145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C7A9D5E-7FC5-4E07-8561-2864D2DEBCFE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6" t="3876" r="1917" b="3489"/>
          <a:stretch/>
        </p:blipFill>
        <p:spPr bwMode="auto">
          <a:xfrm>
            <a:off x="4266541" y="3229695"/>
            <a:ext cx="3132178" cy="21214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C608961-6B02-48E8-B22F-71D7BA5AC79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200" y="4264941"/>
            <a:ext cx="2930713" cy="21264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A7F89A8-E86A-40E2-9C84-A3A90959970C}"/>
              </a:ext>
            </a:extLst>
          </p:cNvPr>
          <p:cNvSpPr/>
          <p:nvPr/>
        </p:nvSpPr>
        <p:spPr>
          <a:xfrm>
            <a:off x="648070" y="1447075"/>
            <a:ext cx="10963922" cy="5104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162DFC5-F52D-4813-9B70-4337A4C02091}"/>
              </a:ext>
            </a:extLst>
          </p:cNvPr>
          <p:cNvCxnSpPr>
            <a:cxnSpLocks/>
          </p:cNvCxnSpPr>
          <p:nvPr/>
        </p:nvCxnSpPr>
        <p:spPr>
          <a:xfrm>
            <a:off x="3906176" y="1447074"/>
            <a:ext cx="0" cy="510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8E9B3F2-4ED7-4B01-A997-88180F97387F}"/>
              </a:ext>
            </a:extLst>
          </p:cNvPr>
          <p:cNvCxnSpPr>
            <a:cxnSpLocks/>
          </p:cNvCxnSpPr>
          <p:nvPr/>
        </p:nvCxnSpPr>
        <p:spPr>
          <a:xfrm flipH="1">
            <a:off x="648071" y="1999174"/>
            <a:ext cx="109639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4F046821-D645-4208-9BE4-3784CCD67EBD}"/>
              </a:ext>
            </a:extLst>
          </p:cNvPr>
          <p:cNvSpPr txBox="1"/>
          <p:nvPr/>
        </p:nvSpPr>
        <p:spPr>
          <a:xfrm>
            <a:off x="1906537" y="1541238"/>
            <a:ext cx="71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Input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EF26022-4D7B-4BB7-B147-0B621CC29FCF}"/>
              </a:ext>
            </a:extLst>
          </p:cNvPr>
          <p:cNvSpPr txBox="1"/>
          <p:nvPr/>
        </p:nvSpPr>
        <p:spPr>
          <a:xfrm>
            <a:off x="4643009" y="1538459"/>
            <a:ext cx="2379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Résultats dans l’article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5F3571F-EE74-4F65-8687-23E4CE9E61A6}"/>
              </a:ext>
            </a:extLst>
          </p:cNvPr>
          <p:cNvSpPr txBox="1"/>
          <p:nvPr/>
        </p:nvSpPr>
        <p:spPr>
          <a:xfrm>
            <a:off x="8960820" y="1532203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Nos résultats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BB2C05A3-B939-4919-B45E-EE7E95C3F6E8}"/>
              </a:ext>
            </a:extLst>
          </p:cNvPr>
          <p:cNvCxnSpPr>
            <a:cxnSpLocks/>
          </p:cNvCxnSpPr>
          <p:nvPr/>
        </p:nvCxnSpPr>
        <p:spPr>
          <a:xfrm>
            <a:off x="7759084" y="1430434"/>
            <a:ext cx="1" cy="510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 25">
            <a:extLst>
              <a:ext uri="{FF2B5EF4-FFF2-40B4-BE49-F238E27FC236}">
                <a16:creationId xmlns:a16="http://schemas.microsoft.com/office/drawing/2014/main" id="{AE8CA53B-CB54-465D-947A-86001DD8B11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33"/>
          <a:stretch/>
        </p:blipFill>
        <p:spPr>
          <a:xfrm>
            <a:off x="8218164" y="2108514"/>
            <a:ext cx="2934749" cy="204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32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2BAED6-C8FC-4EB1-9BB6-4FE90542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Nos résultats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C1228E-4E03-4216-8593-42EA6405C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fr-FR" dirty="0"/>
              <a:t>						</a:t>
            </a:r>
            <a:r>
              <a:rPr lang="fr-FR" b="1" dirty="0"/>
              <a:t>		  Autres résultats obtenus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58BFE63-1101-41BE-88A2-4BAF1104C516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8" t="9122" r="20831" b="10796"/>
          <a:stretch/>
        </p:blipFill>
        <p:spPr bwMode="auto">
          <a:xfrm>
            <a:off x="1832227" y="2244643"/>
            <a:ext cx="1711361" cy="20701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7117B76-2FA1-4B21-9924-14A30BC813B4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6" t="7771" r="16631" b="11144"/>
          <a:stretch/>
        </p:blipFill>
        <p:spPr bwMode="auto">
          <a:xfrm>
            <a:off x="5215577" y="2248655"/>
            <a:ext cx="1750198" cy="20701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44B4056-E38F-4509-A5AB-CC6ED2C22F31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1" t="7095" r="18893" b="11797"/>
          <a:stretch/>
        </p:blipFill>
        <p:spPr bwMode="auto">
          <a:xfrm>
            <a:off x="8691730" y="2248654"/>
            <a:ext cx="1706880" cy="20701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89415CB-A76A-4FF3-BC6C-098CF57EADD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708" y="4523872"/>
            <a:ext cx="1706880" cy="168973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32FE582-65B1-4C3C-860A-B525825B97D8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385" y="4523873"/>
            <a:ext cx="1706880" cy="168973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27CA3C0-8964-4FE9-B2DB-5A792DFC3396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730" y="4523871"/>
            <a:ext cx="1706880" cy="168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0FAF66-9E65-4DE0-A709-B8FE9B60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Pistes à explorer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0BB804-0D0B-4730-90E8-74D071571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49"/>
            <a:ext cx="7040597" cy="4650596"/>
          </a:xfrm>
        </p:spPr>
        <p:txBody>
          <a:bodyPr>
            <a:normAutofit lnSpcReduction="10000"/>
          </a:bodyPr>
          <a:lstStyle/>
          <a:p>
            <a:r>
              <a:rPr lang="fr-FR" dirty="0"/>
              <a:t>Se débarrasser des artefacts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Améliorer la détection/ suivi du contour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Mettre au point un agent qui ferait de la détection de région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06E0838-1C83-429F-B0EC-9309E81C3AD6}"/>
              </a:ext>
            </a:extLst>
          </p:cNvPr>
          <p:cNvPicPr/>
          <p:nvPr/>
        </p:nvPicPr>
        <p:blipFill rotWithShape="1">
          <a:blip r:embed="rId2"/>
          <a:srcRect l="19015" r="17824"/>
          <a:stretch/>
        </p:blipFill>
        <p:spPr bwMode="auto">
          <a:xfrm>
            <a:off x="6426878" y="4043216"/>
            <a:ext cx="2856599" cy="11705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B103E6D-D0D5-460E-8869-9C3E62C3881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878" y="1909617"/>
            <a:ext cx="20193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9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Ardoise</Template>
  <TotalTime>53</TotalTime>
  <Words>156</Words>
  <Application>Microsoft Office PowerPoint</Application>
  <PresentationFormat>Grand écran</PresentationFormat>
  <Paragraphs>39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Calisto MT</vt:lpstr>
      <vt:lpstr>Wingdings 2</vt:lpstr>
      <vt:lpstr>Ardoise</vt:lpstr>
      <vt:lpstr>SMA et Traitement d’images</vt:lpstr>
      <vt:lpstr>Sommaire</vt:lpstr>
      <vt:lpstr>Travaux précédents</vt:lpstr>
      <vt:lpstr>Notre approche</vt:lpstr>
      <vt:lpstr>Nos résultats</vt:lpstr>
      <vt:lpstr>Nos résultats</vt:lpstr>
      <vt:lpstr>Pistes à explorer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 et Traitement d’images</dc:title>
  <dc:creator>ilias.maoudj@gmail.com</dc:creator>
  <cp:lastModifiedBy>ilias.maoudj@gmail.com</cp:lastModifiedBy>
  <cp:revision>6</cp:revision>
  <dcterms:created xsi:type="dcterms:W3CDTF">2021-01-13T15:59:12Z</dcterms:created>
  <dcterms:modified xsi:type="dcterms:W3CDTF">2021-01-13T16:52:39Z</dcterms:modified>
</cp:coreProperties>
</file>