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s.maoudj@gmail.com" initials="i" lastIdx="1" clrIdx="0">
    <p:extLst>
      <p:ext uri="{19B8F6BF-5375-455C-9EA6-DF929625EA0E}">
        <p15:presenceInfo xmlns:p15="http://schemas.microsoft.com/office/powerpoint/2012/main" userId="fd05af2bfc0e75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12DA7-533D-4C97-AF83-2E85FB8DAC70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B6382-0820-4810-B932-F6259045E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70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1E4B-C1CA-42B8-8F36-63F08AE9837C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8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83E-F211-4B52-8124-4A3365D4E00F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7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1E1-F6C3-4445-9C00-8ACD482BD8C9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8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D2E-A39E-4F3D-9567-21FE0BAD6D12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59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5EAC-9B05-4959-BC7A-8ACDF433931C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25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D66-2183-42E2-9F71-A13AB7DEC956}" type="datetime1">
              <a:rPr lang="fr-FR" smtClean="0"/>
              <a:t>15/01/2021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0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90B-36E8-4515-BC55-1F09D6B978F1}" type="datetime1">
              <a:rPr lang="fr-FR" smtClean="0"/>
              <a:t>15/01/2021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3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D234-57B2-4CA6-B10A-30765D5C76D5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93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55F0-C97C-4CFB-B186-84438E8EF2C8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29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F26-517D-4CC2-B879-7ACBEB984238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6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432-F18B-4AA8-A389-0B8A93A7B5DB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1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A70-8652-4C23-AC0F-BD2CE99FA6B2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14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D2-0503-4017-BE93-FDC57D4564BB}" type="datetime1">
              <a:rPr lang="fr-FR" smtClean="0"/>
              <a:t>15/01/2021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7F51-C23F-49C7-90C6-29634E96F222}" type="datetime1">
              <a:rPr lang="fr-FR" smtClean="0"/>
              <a:t>15/01/2021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A4E-6A7F-4CC2-B205-E0107FDE9C33}" type="datetime1">
              <a:rPr lang="fr-FR" smtClean="0"/>
              <a:t>15/01/2021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32-46E3-4CA9-B4C4-CD5418F204CC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1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5AE3-CBBB-4A6B-917F-F9F2190B0AB3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9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DF7500-BB13-46AF-8A6F-532439BA27B8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86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5maoudj@enib.fr" TargetMode="External"/><Relationship Id="rId2" Type="http://schemas.openxmlformats.org/officeDocument/2006/relationships/hyperlink" Target="mailto:p5ledez@enib.f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F5D69-F019-40CF-BA28-CA188A21E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38150"/>
            <a:ext cx="9440034" cy="797991"/>
          </a:xfrm>
        </p:spPr>
        <p:txBody>
          <a:bodyPr>
            <a:normAutofit fontScale="90000"/>
          </a:bodyPr>
          <a:lstStyle/>
          <a:p>
            <a:r>
              <a:rPr lang="fr-FR" dirty="0"/>
              <a:t>SMA et Traitement d’images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FBFD01-A1B7-4CAF-96D1-692A8EB44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340914"/>
            <a:ext cx="9440034" cy="1049867"/>
          </a:xfrm>
        </p:spPr>
        <p:txBody>
          <a:bodyPr/>
          <a:lstStyle/>
          <a:p>
            <a:r>
              <a:rPr lang="fr-FR" dirty="0"/>
              <a:t>Pierre Le Dez (</a:t>
            </a:r>
            <a:r>
              <a:rPr lang="fr-FR" dirty="0">
                <a:hlinkClick r:id="rId2"/>
              </a:rPr>
              <a:t>p5ledez@enib.fr</a:t>
            </a:r>
            <a:r>
              <a:rPr lang="fr-FR" dirty="0"/>
              <a:t>) et Ilias </a:t>
            </a:r>
            <a:r>
              <a:rPr lang="fr-FR" dirty="0" err="1"/>
              <a:t>Maoudj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i5maoudj@enib.fr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A02FF9-B118-45B5-BB46-BB6EA0F446D7}"/>
              </a:ext>
            </a:extLst>
          </p:cNvPr>
          <p:cNvPicPr/>
          <p:nvPr/>
        </p:nvPicPr>
        <p:blipFill rotWithShape="1">
          <a:blip r:embed="rId4"/>
          <a:srcRect t="2916"/>
          <a:stretch/>
        </p:blipFill>
        <p:spPr bwMode="auto">
          <a:xfrm>
            <a:off x="3210350" y="1865847"/>
            <a:ext cx="5760720" cy="4123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1A5BA6-B50E-4C7B-AE4D-D70C8AC357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E0EA33-F0B9-439A-8C6F-EF7769EDE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521D28-A688-4C1A-ACA5-90F8615C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1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7409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636789D-216E-47CF-8022-A15E6AB6C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Merci de votre écoute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69341EB-267D-4A8E-B7AF-7CAB0307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Maintenant place à la démonstration…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98EF6D-A133-425E-86B4-0379E08D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7385481" y="1072679"/>
            <a:ext cx="2997457" cy="13937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AC1CEFE-D90F-4326-A189-B6ADBB983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062" y="1233375"/>
            <a:ext cx="2997457" cy="123302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ABCA79-13BB-4AA1-9553-DD587F1B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10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74073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DFCA-36EE-4B5F-B1EC-102392B3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01525-5CF6-4F03-95E5-9397A08D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Travaux précédents</a:t>
            </a:r>
          </a:p>
          <a:p>
            <a:r>
              <a:rPr lang="fr-FR" sz="2800" dirty="0"/>
              <a:t>Notre approche</a:t>
            </a:r>
          </a:p>
          <a:p>
            <a:r>
              <a:rPr lang="fr-FR" sz="2800" dirty="0"/>
              <a:t>Implémentation</a:t>
            </a:r>
          </a:p>
          <a:p>
            <a:r>
              <a:rPr lang="fr-FR" sz="2800" dirty="0"/>
              <a:t>Nos résultats</a:t>
            </a:r>
          </a:p>
          <a:p>
            <a:r>
              <a:rPr lang="fr-FR" sz="2800" dirty="0"/>
              <a:t>Pistes à explorer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C0A0C2-714B-495E-AED8-761848086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DE8A82-CE31-43FE-B903-B3A2527C8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071E6A-A7E3-4119-AA1C-7C47B0E4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2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6709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DA151-8F8A-4C3A-A2D7-0C591ECA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précédents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BE147-AD7B-42D8-917F-6248CA20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76881" cy="491690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« A multi-agent </a:t>
            </a:r>
            <a:r>
              <a:rPr lang="fr-FR" dirty="0" err="1"/>
              <a:t>approach</a:t>
            </a:r>
            <a:r>
              <a:rPr lang="fr-FR" dirty="0"/>
              <a:t> for the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in image </a:t>
            </a:r>
            <a:r>
              <a:rPr lang="fr-FR" dirty="0" err="1"/>
              <a:t>processing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4 types d’agents:</a:t>
            </a:r>
          </a:p>
          <a:p>
            <a:pPr lvl="1"/>
            <a:r>
              <a:rPr lang="fr-FR" dirty="0"/>
              <a:t>Exploration</a:t>
            </a:r>
          </a:p>
          <a:p>
            <a:pPr lvl="1"/>
            <a:r>
              <a:rPr lang="fr-FR" dirty="0"/>
              <a:t>Suivant un contour</a:t>
            </a:r>
          </a:p>
          <a:p>
            <a:pPr lvl="1"/>
            <a:r>
              <a:rPr lang="fr-FR" dirty="0"/>
              <a:t>Nœud</a:t>
            </a:r>
          </a:p>
          <a:p>
            <a:pPr lvl="1"/>
            <a:r>
              <a:rPr lang="fr-FR" dirty="0"/>
              <a:t>Fin de contour</a:t>
            </a:r>
          </a:p>
          <a:p>
            <a:endParaRPr lang="fr-FR" dirty="0"/>
          </a:p>
          <a:p>
            <a:r>
              <a:rPr lang="fr-FR" dirty="0"/>
              <a:t>2 perceptions d’une même image (environnement) par les agents:</a:t>
            </a:r>
          </a:p>
          <a:p>
            <a:pPr lvl="1"/>
            <a:r>
              <a:rPr lang="fr-FR" dirty="0"/>
              <a:t>GVF </a:t>
            </a:r>
          </a:p>
          <a:p>
            <a:pPr lvl="1"/>
            <a:r>
              <a:rPr lang="fr-FR" dirty="0"/>
              <a:t>Gradient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1E15F2-AACF-473E-82F3-79CED78E5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3" t="13395" r="8827" b="11932"/>
          <a:stretch/>
        </p:blipFill>
        <p:spPr>
          <a:xfrm>
            <a:off x="6090676" y="1732449"/>
            <a:ext cx="5566611" cy="29517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FEE941-E2FF-460B-AB9B-B0EE9D23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97" y="4684196"/>
            <a:ext cx="2959968" cy="19651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F7C09E-B433-45EB-A969-BE057BCDF8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BEBD093-F2F9-43F7-97A7-C4E136FC9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0B120-A59D-4242-A3D8-B4B87BA9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3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17404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4CDC-D1A9-4288-9BD0-59383D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95D27-3014-4208-9A9A-3F71FA05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97909" cy="4058751"/>
          </a:xfrm>
        </p:spPr>
        <p:txBody>
          <a:bodyPr/>
          <a:lstStyle/>
          <a:p>
            <a:r>
              <a:rPr lang="fr-FR" dirty="0"/>
              <a:t>3 agents:</a:t>
            </a:r>
          </a:p>
          <a:p>
            <a:pPr lvl="1"/>
            <a:r>
              <a:rPr lang="fr-FR" dirty="0"/>
              <a:t>Exploration</a:t>
            </a:r>
          </a:p>
          <a:p>
            <a:pPr lvl="1"/>
            <a:r>
              <a:rPr lang="fr-FR" dirty="0"/>
              <a:t>Suivant un contour</a:t>
            </a:r>
          </a:p>
          <a:p>
            <a:pPr lvl="1"/>
            <a:r>
              <a:rPr lang="fr-FR" dirty="0"/>
              <a:t>Nœud</a:t>
            </a:r>
          </a:p>
          <a:p>
            <a:pPr lvl="1"/>
            <a:endParaRPr lang="fr-FR" dirty="0"/>
          </a:p>
          <a:p>
            <a:r>
              <a:rPr lang="fr-FR" dirty="0"/>
              <a:t>Environnement: </a:t>
            </a:r>
          </a:p>
          <a:p>
            <a:pPr lvl="1"/>
            <a:r>
              <a:rPr lang="fr-FR" dirty="0"/>
              <a:t>une image en niveau de gris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07B39-2263-44E0-87F8-1F243B2176A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4902" b="-208"/>
          <a:stretch/>
        </p:blipFill>
        <p:spPr bwMode="auto">
          <a:xfrm>
            <a:off x="6111704" y="1839811"/>
            <a:ext cx="5176881" cy="3761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677244-2EC0-4FE2-AA4A-F33E7727D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CBE9E8-1CD4-4390-B6DD-4F1ED1EAF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C5C77-7AF1-4E55-A6E7-031057B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4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57708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4CDC-D1A9-4288-9BD0-59383D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95D27-3014-4208-9A9A-3F71FA05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1732448"/>
            <a:ext cx="5845593" cy="4058751"/>
          </a:xfrm>
        </p:spPr>
        <p:txBody>
          <a:bodyPr/>
          <a:lstStyle/>
          <a:p>
            <a:r>
              <a:rPr lang="fr-FR" dirty="0"/>
              <a:t>Librairies utilisées :</a:t>
            </a:r>
          </a:p>
          <a:p>
            <a:pPr lvl="1"/>
            <a:r>
              <a:rPr lang="fr-FR" dirty="0"/>
              <a:t>Gestion des agents</a:t>
            </a:r>
          </a:p>
          <a:p>
            <a:pPr lvl="2"/>
            <a:r>
              <a:rPr lang="fr-FR" dirty="0" err="1"/>
              <a:t>Scheduler</a:t>
            </a:r>
            <a:endParaRPr lang="fr-FR" dirty="0"/>
          </a:p>
          <a:p>
            <a:pPr lvl="2"/>
            <a:r>
              <a:rPr lang="fr-FR" dirty="0"/>
              <a:t>Agent</a:t>
            </a:r>
          </a:p>
          <a:p>
            <a:pPr lvl="2"/>
            <a:r>
              <a:rPr lang="fr-FR" dirty="0"/>
              <a:t>Message</a:t>
            </a:r>
          </a:p>
          <a:p>
            <a:pPr lvl="1"/>
            <a:r>
              <a:rPr lang="fr-FR" dirty="0"/>
              <a:t>Gestion des images</a:t>
            </a:r>
          </a:p>
          <a:p>
            <a:pPr lvl="2"/>
            <a:r>
              <a:rPr lang="fr-FR" dirty="0"/>
              <a:t>Image</a:t>
            </a:r>
          </a:p>
          <a:p>
            <a:pPr lvl="2"/>
            <a:r>
              <a:rPr lang="fr-FR" dirty="0" err="1"/>
              <a:t>ImageRVB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677244-2EC0-4FE2-AA4A-F33E7727D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CBE9E8-1CD4-4390-B6DD-4F1ED1EAF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C5C77-7AF1-4E55-A6E7-031057B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5</a:t>
            </a:fld>
            <a:r>
              <a:rPr lang="fr-FR" dirty="0"/>
              <a:t>/9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0075312-AECC-4169-8F03-A84EA62139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9" t="3757" r="3426" b="31370"/>
          <a:stretch/>
        </p:blipFill>
        <p:spPr>
          <a:xfrm>
            <a:off x="8107795" y="1477324"/>
            <a:ext cx="2074522" cy="45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D0991-2FC0-4D1E-80CF-E17B3AE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20834"/>
          </a:xfrm>
        </p:spPr>
        <p:txBody>
          <a:bodyPr/>
          <a:lstStyle/>
          <a:p>
            <a:r>
              <a:rPr lang="fr-FR" dirty="0"/>
              <a:t>Nos 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1CA5F1-2AA6-4A9C-88AB-4062CE7D2C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6" y="3150541"/>
            <a:ext cx="2924845" cy="21214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7A9D5E-7FC5-4E07-8561-2864D2DEBCF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3876" r="1917" b="3489"/>
          <a:stretch/>
        </p:blipFill>
        <p:spPr bwMode="auto">
          <a:xfrm>
            <a:off x="4310929" y="3150541"/>
            <a:ext cx="3132178" cy="2121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608961-6B02-48E8-B22F-71D7BA5AC7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88" y="4185787"/>
            <a:ext cx="2930713" cy="21264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7F89A8-E86A-40E2-9C84-A3A90959970C}"/>
              </a:ext>
            </a:extLst>
          </p:cNvPr>
          <p:cNvSpPr/>
          <p:nvPr/>
        </p:nvSpPr>
        <p:spPr>
          <a:xfrm>
            <a:off x="692458" y="1367921"/>
            <a:ext cx="10963922" cy="5104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162DFC5-F52D-4813-9B70-4337A4C02091}"/>
              </a:ext>
            </a:extLst>
          </p:cNvPr>
          <p:cNvCxnSpPr>
            <a:cxnSpLocks/>
          </p:cNvCxnSpPr>
          <p:nvPr/>
        </p:nvCxnSpPr>
        <p:spPr>
          <a:xfrm>
            <a:off x="3950564" y="1367920"/>
            <a:ext cx="0" cy="510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8E9B3F2-4ED7-4B01-A997-88180F97387F}"/>
              </a:ext>
            </a:extLst>
          </p:cNvPr>
          <p:cNvCxnSpPr>
            <a:cxnSpLocks/>
          </p:cNvCxnSpPr>
          <p:nvPr/>
        </p:nvCxnSpPr>
        <p:spPr>
          <a:xfrm flipH="1">
            <a:off x="692459" y="1920020"/>
            <a:ext cx="10963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F046821-D645-4208-9BE4-3784CCD67EBD}"/>
              </a:ext>
            </a:extLst>
          </p:cNvPr>
          <p:cNvSpPr txBox="1"/>
          <p:nvPr/>
        </p:nvSpPr>
        <p:spPr>
          <a:xfrm>
            <a:off x="1950925" y="1462084"/>
            <a:ext cx="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EF26022-4D7B-4BB7-B147-0B621CC29FCF}"/>
              </a:ext>
            </a:extLst>
          </p:cNvPr>
          <p:cNvSpPr txBox="1"/>
          <p:nvPr/>
        </p:nvSpPr>
        <p:spPr>
          <a:xfrm>
            <a:off x="4687397" y="1459305"/>
            <a:ext cx="23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dans l’article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F3571F-EE74-4F65-8687-23E4CE9E61A6}"/>
              </a:ext>
            </a:extLst>
          </p:cNvPr>
          <p:cNvSpPr txBox="1"/>
          <p:nvPr/>
        </p:nvSpPr>
        <p:spPr>
          <a:xfrm>
            <a:off x="9005208" y="1453049"/>
            <a:ext cx="14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Nos résultats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B2C05A3-B939-4919-B45E-EE7E95C3F6E8}"/>
              </a:ext>
            </a:extLst>
          </p:cNvPr>
          <p:cNvCxnSpPr>
            <a:cxnSpLocks/>
          </p:cNvCxnSpPr>
          <p:nvPr/>
        </p:nvCxnSpPr>
        <p:spPr>
          <a:xfrm>
            <a:off x="7803472" y="1351280"/>
            <a:ext cx="1" cy="510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AE8CA53B-CB54-465D-947A-86001DD8B1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33"/>
          <a:stretch/>
        </p:blipFill>
        <p:spPr>
          <a:xfrm>
            <a:off x="8262552" y="2029360"/>
            <a:ext cx="2934749" cy="20470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8695CF-25A5-4142-910D-372FDCDAB1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AC8FB30-64BB-45CC-9E00-960912287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EF0DBC-8410-40C6-8067-F80F8B9E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121" y="6399343"/>
            <a:ext cx="753545" cy="365125"/>
          </a:xfrm>
        </p:spPr>
        <p:txBody>
          <a:bodyPr/>
          <a:lstStyle/>
          <a:p>
            <a:fld id="{B436B6B1-DD6A-46C0-8E67-7AD950CB5C42}" type="slidenum">
              <a:rPr lang="fr-FR" smtClean="0"/>
              <a:t>6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98643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BAED6-C8FC-4EB1-9BB6-4FE90542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1228E-4E03-4216-8593-42EA6405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						</a:t>
            </a:r>
            <a:r>
              <a:rPr lang="fr-FR" b="1" dirty="0"/>
              <a:t>		  Autres résultats obtenus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8BFE63-1101-41BE-88A2-4BAF1104C51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8" t="9122" r="20831" b="10796"/>
          <a:stretch/>
        </p:blipFill>
        <p:spPr bwMode="auto">
          <a:xfrm>
            <a:off x="1832227" y="2244643"/>
            <a:ext cx="1711361" cy="2070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117B76-2FA1-4B21-9924-14A30BC813B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6" t="7771" r="16631" b="11144"/>
          <a:stretch/>
        </p:blipFill>
        <p:spPr bwMode="auto">
          <a:xfrm>
            <a:off x="5215577" y="2248655"/>
            <a:ext cx="1750198" cy="2070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4B4056-E38F-4509-A5AB-CC6ED2C22F3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7095" r="18893" b="11797"/>
          <a:stretch/>
        </p:blipFill>
        <p:spPr bwMode="auto">
          <a:xfrm>
            <a:off x="8691730" y="2248654"/>
            <a:ext cx="1706880" cy="2070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89415CB-A76A-4FF3-BC6C-098CF57EAD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08" y="4523872"/>
            <a:ext cx="1706880" cy="16897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2FE582-65B1-4C3C-860A-B525825B97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85" y="4523873"/>
            <a:ext cx="1706880" cy="16897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7CA3C0-8964-4FE9-B2DB-5A792DFC339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30" y="4523872"/>
            <a:ext cx="1706880" cy="16897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648F2A1-0F8C-43B2-A6D5-04FB1AA2C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7D42978-8B6B-4EE6-A560-83B6175452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B77F3-86F2-496C-A54B-052437A4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7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564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FAF66-9E65-4DE0-A709-B8FE9B6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à explorer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BB804-0D0B-4730-90E8-74D07157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7562443" cy="465059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 débarrasser des erreurs de détection</a:t>
            </a:r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Améliorer la détection de contour avec des seuils adaptés à l’environnement de l’agent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Mettre au point un agent qui ferait de la détection de région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6E0838-1C83-429F-B0EC-9309E81C3AD6}"/>
              </a:ext>
            </a:extLst>
          </p:cNvPr>
          <p:cNvPicPr/>
          <p:nvPr/>
        </p:nvPicPr>
        <p:blipFill rotWithShape="1">
          <a:blip r:embed="rId2"/>
          <a:srcRect l="19015" r="17824"/>
          <a:stretch/>
        </p:blipFill>
        <p:spPr bwMode="auto">
          <a:xfrm>
            <a:off x="5097792" y="4372897"/>
            <a:ext cx="2856599" cy="117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103E6D-D0D5-460E-8869-9C3E62C388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78" y="1909617"/>
            <a:ext cx="2019300" cy="1371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9B85D4-E676-4F3A-B1D2-4EADE4571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4966DB-0CC6-45B5-8C70-E6B853B52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FC57C8-DEF7-418C-B6C3-45328302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8</a:t>
            </a:fld>
            <a:r>
              <a:rPr lang="fr-FR" dirty="0"/>
              <a:t>/9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4687B6-04A4-4B13-ADED-027CF744ECE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79" y="1644235"/>
            <a:ext cx="1706880" cy="16897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2A5873-6C9F-48DA-8072-19A743DE2AAD}"/>
              </a:ext>
            </a:extLst>
          </p:cNvPr>
          <p:cNvSpPr/>
          <p:nvPr/>
        </p:nvSpPr>
        <p:spPr>
          <a:xfrm>
            <a:off x="6426878" y="1909617"/>
            <a:ext cx="20193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56C59-898B-4EDC-9EDA-44387139BBCF}"/>
              </a:ext>
            </a:extLst>
          </p:cNvPr>
          <p:cNvSpPr/>
          <p:nvPr/>
        </p:nvSpPr>
        <p:spPr>
          <a:xfrm>
            <a:off x="9810750" y="1909617"/>
            <a:ext cx="274320" cy="185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73D135D-17C3-45A6-B926-99522572175A}"/>
              </a:ext>
            </a:extLst>
          </p:cNvPr>
          <p:cNvCxnSpPr/>
          <p:nvPr/>
        </p:nvCxnSpPr>
        <p:spPr>
          <a:xfrm>
            <a:off x="8446178" y="1909617"/>
            <a:ext cx="1638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464DFEE-4201-485E-9779-A4EF10FF1D23}"/>
              </a:ext>
            </a:extLst>
          </p:cNvPr>
          <p:cNvCxnSpPr/>
          <p:nvPr/>
        </p:nvCxnSpPr>
        <p:spPr>
          <a:xfrm flipV="1">
            <a:off x="8446178" y="2095500"/>
            <a:ext cx="1638892" cy="118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85DFF40B-8FCA-40CD-8875-D58B9FDDEC1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38" y="3756786"/>
            <a:ext cx="2930713" cy="21264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A0C775-4BAC-4D6F-B60E-10BDADEEC9F2}"/>
              </a:ext>
            </a:extLst>
          </p:cNvPr>
          <p:cNvSpPr/>
          <p:nvPr/>
        </p:nvSpPr>
        <p:spPr>
          <a:xfrm>
            <a:off x="5097792" y="4372897"/>
            <a:ext cx="2856599" cy="1170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FB969F-A295-43D8-957B-553B212DBE83}"/>
              </a:ext>
            </a:extLst>
          </p:cNvPr>
          <p:cNvSpPr/>
          <p:nvPr/>
        </p:nvSpPr>
        <p:spPr>
          <a:xfrm>
            <a:off x="9810750" y="5543446"/>
            <a:ext cx="378279" cy="101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28A85D5-2FF5-473A-8FAF-66746646B2D5}"/>
              </a:ext>
            </a:extLst>
          </p:cNvPr>
          <p:cNvCxnSpPr/>
          <p:nvPr/>
        </p:nvCxnSpPr>
        <p:spPr>
          <a:xfrm>
            <a:off x="7954391" y="4372897"/>
            <a:ext cx="2234638" cy="1170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6C27BFC-06D1-444F-B5DE-5CCCB4A185B8}"/>
              </a:ext>
            </a:extLst>
          </p:cNvPr>
          <p:cNvCxnSpPr>
            <a:cxnSpLocks/>
          </p:cNvCxnSpPr>
          <p:nvPr/>
        </p:nvCxnSpPr>
        <p:spPr>
          <a:xfrm>
            <a:off x="5097792" y="5543446"/>
            <a:ext cx="4712958" cy="10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19F9F-E66D-4541-AF6D-CCA05F85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18C50-6835-43DD-A850-01AABC86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Jason </a:t>
            </a:r>
            <a:r>
              <a:rPr lang="fr-FR" dirty="0" err="1"/>
              <a:t>Mahdjoub</a:t>
            </a:r>
            <a:r>
              <a:rPr lang="fr-FR" dirty="0"/>
              <a:t>, Zahia </a:t>
            </a:r>
            <a:r>
              <a:rPr lang="fr-FR" dirty="0" err="1"/>
              <a:t>Guessoum</a:t>
            </a:r>
            <a:r>
              <a:rPr lang="fr-FR" dirty="0"/>
              <a:t>, Fabien Michel, Michel Herbin. A multi-agent </a:t>
            </a:r>
            <a:r>
              <a:rPr lang="fr-FR" dirty="0" err="1"/>
              <a:t>approach</a:t>
            </a:r>
            <a:r>
              <a:rPr lang="fr-FR" dirty="0"/>
              <a:t> for the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in image </a:t>
            </a:r>
            <a:r>
              <a:rPr lang="fr-FR" dirty="0" err="1"/>
              <a:t>processing</a:t>
            </a:r>
            <a:r>
              <a:rPr lang="fr-FR" dirty="0"/>
              <a:t>. 4th </a:t>
            </a:r>
            <a:r>
              <a:rPr lang="fr-FR" dirty="0" err="1"/>
              <a:t>European</a:t>
            </a:r>
            <a:r>
              <a:rPr lang="fr-FR" dirty="0"/>
              <a:t> Workshop on Multi-Agent </a:t>
            </a:r>
            <a:r>
              <a:rPr lang="fr-FR" dirty="0" err="1"/>
              <a:t>Systems</a:t>
            </a:r>
            <a:r>
              <a:rPr lang="fr-FR" dirty="0"/>
              <a:t> - EUMAS’06, </a:t>
            </a:r>
            <a:r>
              <a:rPr lang="fr-FR" dirty="0" err="1"/>
              <a:t>Dec</a:t>
            </a:r>
            <a:r>
              <a:rPr lang="fr-FR" dirty="0"/>
              <a:t> 2006, Lisbonne, Portugal. hal-02404201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9D7D5D-5666-43BC-8720-EB29D12AA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5D5ABD-4D56-4342-9BCC-52744FFA0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752D2-C8F9-4900-826F-D6589684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9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164363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150</TotalTime>
  <Words>227</Words>
  <Application>Microsoft Office PowerPoint</Application>
  <PresentationFormat>Grand écran</PresentationFormat>
  <Paragraphs>68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Ardoise</vt:lpstr>
      <vt:lpstr>SMA et Traitement d’images</vt:lpstr>
      <vt:lpstr>Sommaire</vt:lpstr>
      <vt:lpstr>Travaux précédents</vt:lpstr>
      <vt:lpstr>Notre approche</vt:lpstr>
      <vt:lpstr>Implémentation</vt:lpstr>
      <vt:lpstr>Nos résultats</vt:lpstr>
      <vt:lpstr>Nos résultats</vt:lpstr>
      <vt:lpstr>Pistes à explorer</vt:lpstr>
      <vt:lpstr>Travaux cités</vt:lpstr>
      <vt:lpstr> Merci de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et Traitement d’images</dc:title>
  <dc:creator>ilias.maoudj@gmail.com</dc:creator>
  <cp:lastModifiedBy>ilias.maoudj@gmail.com</cp:lastModifiedBy>
  <cp:revision>17</cp:revision>
  <dcterms:created xsi:type="dcterms:W3CDTF">2021-01-13T15:59:12Z</dcterms:created>
  <dcterms:modified xsi:type="dcterms:W3CDTF">2021-01-15T08:35:56Z</dcterms:modified>
</cp:coreProperties>
</file>