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D00"/>
    <a:srgbClr val="DFA01E"/>
    <a:srgbClr val="1F4E78"/>
    <a:srgbClr val="FFFFFF"/>
    <a:srgbClr val="E0E0E0"/>
    <a:srgbClr val="C1C1C1"/>
    <a:srgbClr val="88AEDE"/>
    <a:srgbClr val="D2B41C"/>
    <a:srgbClr val="E6CA45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177A60-6219-30A9-67E8-A8E2BD9612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BD159-6DC3-DBD3-1399-47047BF10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092" y="2795741"/>
            <a:ext cx="6248956" cy="2653972"/>
          </a:xfrm>
        </p:spPr>
        <p:txBody>
          <a:bodyPr anchor="ctr" anchorCtr="0">
            <a:normAutofit/>
          </a:bodyPr>
          <a:lstStyle>
            <a:lvl1pPr algn="l">
              <a:defRPr sz="7200" b="1">
                <a:ln w="25400">
                  <a:noFill/>
                </a:ln>
                <a:solidFill>
                  <a:srgbClr val="1F4E78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339896-9BFF-A215-D6E9-01FAE8063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091" y="5522555"/>
            <a:ext cx="6248956" cy="702107"/>
          </a:xfrm>
        </p:spPr>
        <p:txBody>
          <a:bodyPr anchor="ctr" anchorCtr="0"/>
          <a:lstStyle>
            <a:lvl1pPr marL="0" indent="0" algn="l">
              <a:buNone/>
              <a:defRPr sz="2400">
                <a:solidFill>
                  <a:srgbClr val="D2B4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EB2B0-D7EE-FAF6-81A8-2C6F145B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9080-DFB1-441D-A819-FA70432B1F20}" type="datetimeFigureOut">
              <a:rPr lang="ru-UA" smtClean="0"/>
              <a:t>07/07/2025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00FF6F-9141-8F5C-82FD-39868DF7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6EC03-7DA9-26E3-67A5-5258DFE5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3E06-9B0A-4EFF-8204-3446DC63D57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3618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CBCDB-E444-31E6-9AC1-53164B62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42EE61-9531-1A01-72E8-626D3C86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FDE65-AC0C-B379-1282-678AFBBD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9080-DFB1-441D-A819-FA70432B1F20}" type="datetimeFigureOut">
              <a:rPr lang="ru-UA" smtClean="0"/>
              <a:t>07/07/2025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EEF79-717A-250D-A651-298E8DC7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F6A09-AB48-0D38-3A4A-00E6B611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3E06-9B0A-4EFF-8204-3446DC63D57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7120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B2F325-825F-E1C4-C3ED-C64766F6A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3BF703-A97A-0B45-4BDD-B41CB75B9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C33E86-50E4-AAA7-E25B-C5D079AC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9080-DFB1-441D-A819-FA70432B1F20}" type="datetimeFigureOut">
              <a:rPr lang="ru-UA" smtClean="0"/>
              <a:t>07/07/2025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7A2EEF-7EDC-A1DC-6818-EED220A2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F19AE5-EA8B-E38E-A588-814AFAD3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3E06-9B0A-4EFF-8204-3446DC63D57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4772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0C6E7-A299-08A9-57E6-48097E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39144-DB33-C149-6898-58A26F34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BE115-4F0E-055B-3AB8-FF2D8F27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9080-DFB1-441D-A819-FA70432B1F20}" type="datetimeFigureOut">
              <a:rPr lang="ru-UA" smtClean="0"/>
              <a:t>07/07/2025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A2970D-D609-D722-4603-F2BF87E2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A72F4-64C7-B3C9-ED17-86A8AE43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3E06-9B0A-4EFF-8204-3446DC63D57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4061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4E950-1169-9065-E89E-3EF1E4B5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031696-A1EC-536A-DEE2-EA6F0205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BF10CD-799F-25E4-DB67-CF3D9226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9080-DFB1-441D-A819-FA70432B1F20}" type="datetimeFigureOut">
              <a:rPr lang="ru-UA" smtClean="0"/>
              <a:t>07/07/2025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15817B-E670-FC14-C96D-BE3BFC34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8295A5-985A-F97E-35CB-9D8B25D7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3E06-9B0A-4EFF-8204-3446DC63D57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927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446AB-A0B4-98B4-5057-385D2C4F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C9EE24-CE73-0122-3B53-C335BF817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ADAB5C-554E-F8E6-4CD9-AFE89920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FEADD6-2B60-35B8-326E-29BB38C5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9080-DFB1-441D-A819-FA70432B1F20}" type="datetimeFigureOut">
              <a:rPr lang="ru-UA" smtClean="0"/>
              <a:t>07/07/2025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1F05A2-3B01-F998-91AD-132B0199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D52CBF-EBE8-9CBC-2ACD-5C84BED7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3E06-9B0A-4EFF-8204-3446DC63D57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1993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277D1-C026-A52F-DD59-726FFBD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187874-F3C8-35BA-C644-C5D1C6DD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D38E77-802E-47A6-B406-F1CE1AB3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63C5F1-E7A1-3887-A0E9-7EFFE9CB4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F8A5BB-E658-8385-2156-F498F09D7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945E2B-C41F-5F10-5BD7-4A176D41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9080-DFB1-441D-A819-FA70432B1F20}" type="datetimeFigureOut">
              <a:rPr lang="ru-UA" smtClean="0"/>
              <a:t>07/07/2025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C22806-B7B9-5540-FF11-EB1639F1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033445-C3BF-624A-D6C4-BE39CFA7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3E06-9B0A-4EFF-8204-3446DC63D57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3318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187BE-878E-E731-44EC-BD1C35DE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AF0A02-679F-29FB-0320-863EE70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9080-DFB1-441D-A819-FA70432B1F20}" type="datetimeFigureOut">
              <a:rPr lang="ru-UA" smtClean="0"/>
              <a:t>07/07/2025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9F6F18-62AB-D132-CA29-E4358E8D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E04D3F-5405-54B4-D132-125F2BC7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3E06-9B0A-4EFF-8204-3446DC63D57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8327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5FE8C7-2CF6-F415-185C-5E7C78D3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9080-DFB1-441D-A819-FA70432B1F20}" type="datetimeFigureOut">
              <a:rPr lang="ru-UA" smtClean="0"/>
              <a:t>07/07/2025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911AEB-B2B5-3F0F-2C9E-69BDBDA6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9E78E7-55B8-BB16-2965-BA4DD3FA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3E06-9B0A-4EFF-8204-3446DC63D57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54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C6459-CF7D-86DD-85AA-4999A1B2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EDD640-D5CC-A6EB-F36E-E3CC29CD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13F78B-5171-EDD8-8B86-FC6B95EF3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9F84D2-538E-39A1-BD0E-EC525BD9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9080-DFB1-441D-A819-FA70432B1F20}" type="datetimeFigureOut">
              <a:rPr lang="ru-UA" smtClean="0"/>
              <a:t>07/07/2025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D96CF7-3871-19CF-92F0-59736B9F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57B2FC-7B1F-5D73-C8ED-82356225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3E06-9B0A-4EFF-8204-3446DC63D57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6731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07F93-0B87-959A-C7C8-A36AC11C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2168AD-EE4D-175B-E2C9-BB86CB4B1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B13390-3C32-FC16-1B96-7F9C89028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ECEB23-70AC-C412-9984-8B72A1DD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9080-DFB1-441D-A819-FA70432B1F20}" type="datetimeFigureOut">
              <a:rPr lang="ru-UA" smtClean="0"/>
              <a:t>07/07/2025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A0575E-ABC9-82A4-70CE-EE86ACD2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55B6F4-7AEA-C599-51F3-C9E9B74B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3E06-9B0A-4EFF-8204-3446DC63D57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0643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555E29-01B7-807F-FE7B-E7A01266A6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223B4-6467-ADEB-C436-9FE4AEBE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75" y="392835"/>
            <a:ext cx="10515600" cy="51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CF08A9-0BF0-2439-5D75-67CDB245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E78A36-64E4-4699-C667-8333A49DC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39080-DFB1-441D-A819-FA70432B1F20}" type="datetimeFigureOut">
              <a:rPr lang="ru-UA" smtClean="0"/>
              <a:t>07/07/2025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6FAA65-AB1A-7A66-49C4-08C255C6E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9B8856-CB31-2CA5-6597-468CAA0EB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3E06-9B0A-4EFF-8204-3446DC63D57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8046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F4E7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F372D-291F-E089-96D6-6047EFDC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091" y="2647275"/>
            <a:ext cx="6248956" cy="2248207"/>
          </a:xfrm>
        </p:spPr>
        <p:txBody>
          <a:bodyPr>
            <a:normAutofit fontScale="90000"/>
          </a:bodyPr>
          <a:lstStyle/>
          <a:p>
            <a:r>
              <a:rPr lang="ru-RU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Miniconda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 средство поддержки процесса разработки ПО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3FFC42-3377-DCC8-BED1-DC4768768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091" y="5974840"/>
            <a:ext cx="6248956" cy="702107"/>
          </a:xfrm>
        </p:spPr>
        <p:txBody>
          <a:bodyPr/>
          <a:lstStyle/>
          <a:p>
            <a:r>
              <a:rPr lang="ru-RU" dirty="0"/>
              <a:t>Выполнил Пустынский Илья Б9122-09.03.04(5)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1A59A-CA5C-2916-388C-5610267F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Фронт проблем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9752E-10FC-49A7-8503-CDBF47A6D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320" y="1825625"/>
            <a:ext cx="5181600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управлять множеством библиотек?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изолировать зависимости разных проектов?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убедиться, что проект будет работать одинаково на всех компьютерах?</a:t>
            </a:r>
          </a:p>
          <a:p>
            <a:endParaRPr lang="ru-RU" dirty="0"/>
          </a:p>
        </p:txBody>
      </p:sp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7240DCB5-D39F-4E0E-94A5-CD59DC35A19B}"/>
              </a:ext>
            </a:extLst>
          </p:cNvPr>
          <p:cNvSpPr/>
          <p:nvPr/>
        </p:nvSpPr>
        <p:spPr>
          <a:xfrm>
            <a:off x="5709920" y="3010694"/>
            <a:ext cx="112776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BBF2E2-CB5E-4FE4-8E2C-8FBD604C3F87}"/>
              </a:ext>
            </a:extLst>
          </p:cNvPr>
          <p:cNvSpPr txBox="1"/>
          <p:nvPr/>
        </p:nvSpPr>
        <p:spPr>
          <a:xfrm>
            <a:off x="5689600" y="257048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9AADA4-CE00-4139-B522-F21A8B9C4BF8}"/>
              </a:ext>
            </a:extLst>
          </p:cNvPr>
          <p:cNvSpPr txBox="1"/>
          <p:nvPr/>
        </p:nvSpPr>
        <p:spPr>
          <a:xfrm>
            <a:off x="7071360" y="2838212"/>
            <a:ext cx="47304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или же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урезанная форма -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Miniconda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0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4F6DA-C253-2673-6301-169276BC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это такое?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BEE7B-934B-4111-AC40-6F4E74167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544550"/>
            <a:ext cx="5181600" cy="4920615"/>
          </a:xfrm>
        </p:spPr>
        <p:txBody>
          <a:bodyPr>
            <a:normAutofit fontScale="85000" lnSpcReduction="20000"/>
          </a:bodyPr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система управления пакетами и виртуальными окружениями, поддерживающая множество языков программирования.</a:t>
            </a:r>
          </a:p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Miniconda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минимальная версия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содержащая только базовые инструменты.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легче, чем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работает только из терминала.</a:t>
            </a:r>
          </a:p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же— полная версия с предустановленными библиотеками (например,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но тяжелее.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 через графический интерфейс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Navigator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6" name="Объект 25">
            <a:extLst>
              <a:ext uri="{FF2B5EF4-FFF2-40B4-BE49-F238E27FC236}">
                <a16:creationId xmlns:a16="http://schemas.microsoft.com/office/drawing/2014/main" id="{CC361FA9-35C8-4CEE-9B1A-B477A9CFB7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421844"/>
            <a:ext cx="6001057" cy="40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5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1BC01-C97B-E0EB-8DB9-9013F6D4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Зачем использовать </a:t>
            </a:r>
            <a:r>
              <a:rPr lang="en-US" b="1" dirty="0" err="1"/>
              <a:t>Miniconda</a:t>
            </a:r>
            <a:r>
              <a:rPr lang="en-US" b="1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1E4CFE-4BE6-4E58-A631-D1B76B0C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разными версиями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других языков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Изоляция зависимостей между проектами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воспроизводимости проекта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управление пакетами через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5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E66D5-A0EA-21E7-2CC3-DE782163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работы с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Miniconda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8824485-A99B-4EE8-B180-8D650DC5C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108" y="1654176"/>
            <a:ext cx="7227252" cy="82391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окружением (для изоляции зависимостей)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0F482832-DE5E-4DDF-A097-E7EE708FD7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445" y="2595430"/>
            <a:ext cx="6671277" cy="1325563"/>
          </a:xfrm>
          <a:prstGeom prst="rect">
            <a:avLst/>
          </a:prstGeom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7FA71DB0-51E3-4F62-A169-496F60FC7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2907" y="3017044"/>
            <a:ext cx="5183188" cy="82391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пакетами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(библиотеками)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73F18473-98BF-4016-AFCB-AE1AC5E231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01745" y="4011348"/>
            <a:ext cx="6945158" cy="122902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1F5BD95-1C56-461A-99F8-B2D3736FC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97" y="4754880"/>
            <a:ext cx="4636270" cy="5720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815A2B-AD9C-4320-97C5-54D4824F8CC9}"/>
              </a:ext>
            </a:extLst>
          </p:cNvPr>
          <p:cNvSpPr txBox="1"/>
          <p:nvPr/>
        </p:nvSpPr>
        <p:spPr>
          <a:xfrm>
            <a:off x="377033" y="3923883"/>
            <a:ext cx="4119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Разные окружения – разные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версии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41359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55714-B640-853D-3B92-3C2DEA5C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каналами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загрузки пакетов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B5495-3C44-4215-B412-181235FC1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Каналы — это источники, откуда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загружает пакеты.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популярные каналы:</a:t>
            </a:r>
          </a:p>
          <a:p>
            <a:pPr lvl="1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стандартный канал</a:t>
            </a:r>
          </a:p>
          <a:p>
            <a:pPr lvl="1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conda-forge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сообщество с большим количеством актуальных пакетов</a:t>
            </a:r>
          </a:p>
          <a:p>
            <a:pPr lvl="1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bioconda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биоинформатики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Остальные каналы можно найти на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conda.org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канала: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A683B7-AB5A-4E4C-A852-C3BDFA3B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57" y="5100320"/>
            <a:ext cx="8117632" cy="5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98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B01E8CAB-2824-4396-9B40-8A0DA4AC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533083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Воспроизводимость проектов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(перенос зависимостей на другое устройство)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AECE3ACD-346B-456C-BBC0-482E1A30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03680"/>
            <a:ext cx="5157787" cy="46859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всех пакетов проекта: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на другом устройстве: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82FCBB4-C4A5-40D4-87A3-E4811E9A6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4196" y="1020752"/>
            <a:ext cx="5183188" cy="823912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 другими менеджерами пакетов</a:t>
            </a: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431E2DB3-D248-4DFC-9D00-9E000834648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16411571"/>
              </p:ext>
            </p:extLst>
          </p:nvPr>
        </p:nvGraphicFramePr>
        <p:xfrm>
          <a:off x="6754813" y="2152650"/>
          <a:ext cx="5183187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387">
                  <a:extLst>
                    <a:ext uri="{9D8B030D-6E8A-4147-A177-3AD203B41FA5}">
                      <a16:colId xmlns:a16="http://schemas.microsoft.com/office/drawing/2014/main" val="670842124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1332053832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3429986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b="1" dirty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76200" marR="762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 err="1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Pip+venv</a:t>
                      </a:r>
                      <a:endParaRPr lang="ru-RU" b="1" dirty="0">
                        <a:solidFill>
                          <a:srgbClr val="1D1D2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 err="1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Conda</a:t>
                      </a:r>
                      <a:r>
                        <a:rPr lang="en-US" b="1" dirty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b="1" dirty="0" err="1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Miniconda</a:t>
                      </a:r>
                      <a:endParaRPr lang="ru-RU" b="1" dirty="0">
                        <a:solidFill>
                          <a:srgbClr val="1D1D2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0800" marB="50800" anchor="b"/>
                </a:tc>
                <a:extLst>
                  <a:ext uri="{0D108BD9-81ED-4DB2-BD59-A6C34878D82A}">
                    <a16:rowId xmlns:a16="http://schemas.microsoft.com/office/drawing/2014/main" val="220918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окружениями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0357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пакетами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(через </a:t>
                      </a:r>
                      <a:r>
                        <a:rPr lang="en-US" b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(через </a:t>
                      </a:r>
                      <a:r>
                        <a:rPr lang="en-US" b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conda)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2710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</a:t>
                      </a:r>
                      <a:r>
                        <a:rPr lang="en-US" b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3757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Воспроизводимость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частично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полноценно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1890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не-</a:t>
                      </a:r>
                      <a:r>
                        <a:rPr lang="en-US" b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(</a:t>
                      </a:r>
                      <a:r>
                        <a:rPr lang="en-US" b="0" dirty="0">
                          <a:solidFill>
                            <a:srgbClr val="1D1D2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R, C++, Node)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006052677"/>
                  </a:ext>
                </a:extLst>
              </a:tr>
            </a:tbl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0290040-B707-4A48-9379-E34C36D5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55" y="2651760"/>
            <a:ext cx="5693172" cy="4969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EC7AE-2337-4407-A81C-C9E558EBC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63" y="4857409"/>
            <a:ext cx="6459833" cy="49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8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06BCA84-DC0C-4B5C-9F94-1D488112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2DE4DAE-9A00-4943-9CA2-5A92F6D6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4"/>
            <a:ext cx="10515600" cy="463954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Первоначально я делал проект по компьютерной графике с помощью </a:t>
            </a:r>
            <a:r>
              <a:rPr lang="en-US" dirty="0" err="1"/>
              <a:t>Pycharm</a:t>
            </a:r>
            <a:r>
              <a:rPr lang="ru-RU" dirty="0"/>
              <a:t>, используя графический интерфейс и загрузчик пакетов этого </a:t>
            </a:r>
            <a:r>
              <a:rPr lang="en-US" dirty="0"/>
              <a:t>IDE</a:t>
            </a:r>
            <a:r>
              <a:rPr lang="ru-RU" dirty="0"/>
              <a:t>.</a:t>
            </a:r>
          </a:p>
          <a:p>
            <a:r>
              <a:rPr lang="ru-RU" dirty="0"/>
              <a:t>Но можно тот же самый проект реализовать с помощью </a:t>
            </a:r>
            <a:r>
              <a:rPr lang="en-US" dirty="0" err="1"/>
              <a:t>Miniconda</a:t>
            </a:r>
            <a:r>
              <a:rPr lang="en-US" dirty="0"/>
              <a:t>, </a:t>
            </a:r>
            <a:r>
              <a:rPr lang="ru-RU" dirty="0"/>
              <a:t>не скачивая  и устанавливая «тяжелый» </a:t>
            </a:r>
            <a:r>
              <a:rPr lang="en-US" dirty="0" err="1"/>
              <a:t>Pycharm</a:t>
            </a:r>
            <a:r>
              <a:rPr lang="ru-RU" dirty="0"/>
              <a:t> </a:t>
            </a:r>
          </a:p>
          <a:p>
            <a:r>
              <a:rPr lang="ru-RU" dirty="0"/>
              <a:t>Я так и сделал – в</a:t>
            </a:r>
            <a:r>
              <a:rPr lang="en-US" dirty="0"/>
              <a:t> </a:t>
            </a:r>
            <a:r>
              <a:rPr lang="ru-RU" dirty="0"/>
              <a:t>том же репозитории что и эта презентация находятся файл с кодом на </a:t>
            </a:r>
            <a:r>
              <a:rPr lang="en-US" dirty="0"/>
              <a:t>Python</a:t>
            </a:r>
            <a:r>
              <a:rPr lang="ru-RU" dirty="0"/>
              <a:t>, картинка, необходимая для работы кода,</a:t>
            </a:r>
            <a:r>
              <a:rPr lang="en-US" dirty="0"/>
              <a:t> </a:t>
            </a:r>
            <a:r>
              <a:rPr lang="ru-RU" dirty="0"/>
              <a:t>и файл окружения для данного проекта с разрешением </a:t>
            </a:r>
            <a:r>
              <a:rPr lang="ru-RU" b="1" dirty="0"/>
              <a:t>.</a:t>
            </a:r>
            <a:r>
              <a:rPr lang="en-US" b="1" dirty="0" err="1"/>
              <a:t>ylm</a:t>
            </a:r>
            <a:endParaRPr lang="en-US" b="1" dirty="0"/>
          </a:p>
          <a:p>
            <a:r>
              <a:rPr lang="ru-RU" b="1" dirty="0"/>
              <a:t>Запустить этот проект можно расположив скрипт на </a:t>
            </a:r>
            <a:r>
              <a:rPr lang="en-US" b="1" dirty="0"/>
              <a:t>Python </a:t>
            </a:r>
            <a:r>
              <a:rPr lang="ru-RU" b="1" dirty="0"/>
              <a:t>и картинку в одну директорию, скопировав окружение, перейдя в него и запустив скрипт. Все через с</a:t>
            </a:r>
            <a:r>
              <a:rPr lang="en-US" b="1" dirty="0"/>
              <a:t>md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610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89158CA-6DD5-4FBB-BFE2-4314BD6B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76742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E154A6-0869-4110-BCCB-D6B794D69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290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375</Words>
  <Application>Microsoft Office PowerPoint</Application>
  <PresentationFormat>Широкоэкранный</PresentationFormat>
  <Paragraphs>59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Miniconda как средство поддержки процесса разработки ПО</vt:lpstr>
      <vt:lpstr>Фронт проблем</vt:lpstr>
      <vt:lpstr>Что это такое?</vt:lpstr>
      <vt:lpstr>Зачем использовать Miniconda?</vt:lpstr>
      <vt:lpstr>Основы работы с Miniconda</vt:lpstr>
      <vt:lpstr>Работа с каналами  загрузки пакетов</vt:lpstr>
      <vt:lpstr>Презентация PowerPoint</vt:lpstr>
      <vt:lpstr>Пример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Пустынский Илья Денисович</cp:lastModifiedBy>
  <cp:revision>37</cp:revision>
  <dcterms:created xsi:type="dcterms:W3CDTF">2023-02-12T16:42:48Z</dcterms:created>
  <dcterms:modified xsi:type="dcterms:W3CDTF">2025-07-07T12:58:29Z</dcterms:modified>
</cp:coreProperties>
</file>